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340" r:id="rId2"/>
    <p:sldId id="268" r:id="rId3"/>
    <p:sldId id="316" r:id="rId4"/>
    <p:sldId id="290" r:id="rId5"/>
    <p:sldId id="309" r:id="rId6"/>
    <p:sldId id="332" r:id="rId7"/>
    <p:sldId id="333" r:id="rId8"/>
    <p:sldId id="334" r:id="rId9"/>
    <p:sldId id="335" r:id="rId10"/>
    <p:sldId id="336" r:id="rId11"/>
    <p:sldId id="33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582E-DFD0-4AE9-8D72-C823A982881E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74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ea typeface="等线"/>
              <a:cs typeface="等线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9pPr>
          </a:lstStyle>
          <a:p>
            <a:fld id="{618460F3-D32D-4900-9A64-C43132E41303}" type="slidenum">
              <a:rPr lang="zh-CN" altLang="en-US" smtClean="0">
                <a:latin typeface="Calibri" panose="020F0502020204030204" pitchFamily="34" charset="0"/>
                <a:ea typeface="等线"/>
                <a:cs typeface="等线"/>
              </a:rPr>
              <a:pPr/>
              <a:t>11</a:t>
            </a:fld>
            <a:endParaRPr lang="zh-CN" altLang="en-US" smtClean="0">
              <a:latin typeface="Calibri" panose="020F0502020204030204" pitchFamily="34" charset="0"/>
              <a:ea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4932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2" y="0"/>
            <a:ext cx="487685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9994" y="1099459"/>
            <a:ext cx="4265071" cy="206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35065" cy="10994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VÀ ĐÀO TẠO HUYỆN AN LÃO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QUỐC TUẤN 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0291" y="3886200"/>
            <a:ext cx="4205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3997E-A6AB-476D-AB25-2D011A85E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54" y="228600"/>
            <a:ext cx="4685971" cy="3701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D1FDD2-2E86-438C-A25C-88E39DB2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254" y="3929838"/>
            <a:ext cx="4040746" cy="224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4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" descr="资源 7343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706" y="3456385"/>
            <a:ext cx="58697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4" descr="资源 1343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35" y="1656160"/>
            <a:ext cx="1914525" cy="88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5" descr="资源 2343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995613"/>
            <a:ext cx="1489472" cy="108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6" descr="资源 3343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1820466"/>
            <a:ext cx="117038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8" descr="资源 53430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57" y="3717131"/>
            <a:ext cx="5269706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9" descr="资源 6343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4992291"/>
            <a:ext cx="688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06216" y="382418"/>
            <a:ext cx="51577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5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Cảm</a:t>
            </a:r>
            <a:r>
              <a:rPr lang="en-US" altLang="zh-CN" sz="4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 </a:t>
            </a:r>
            <a:r>
              <a:rPr lang="en-US" altLang="zh-CN" sz="45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ơn</a:t>
            </a:r>
            <a:r>
              <a:rPr lang="en-US" altLang="zh-CN" sz="4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 </a:t>
            </a:r>
            <a:r>
              <a:rPr lang="en-US" altLang="zh-CN" sz="45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thầy</a:t>
            </a:r>
            <a:r>
              <a:rPr lang="en-US" altLang="zh-CN" sz="4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 </a:t>
            </a:r>
            <a:r>
              <a:rPr lang="en-US" altLang="zh-CN" sz="45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cô</a:t>
            </a:r>
            <a:r>
              <a:rPr lang="en-US" altLang="zh-CN" sz="4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 </a:t>
            </a:r>
            <a:r>
              <a:rPr lang="en-US" altLang="zh-CN" sz="45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và</a:t>
            </a:r>
            <a:r>
              <a:rPr lang="en-US" altLang="zh-CN" sz="4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 </a:t>
            </a:r>
            <a:r>
              <a:rPr lang="en-US" altLang="zh-CN" sz="45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các</a:t>
            </a:r>
            <a:r>
              <a:rPr lang="en-US" altLang="zh-CN" sz="4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 </a:t>
            </a:r>
            <a:r>
              <a:rPr lang="en-US" altLang="zh-CN" sz="45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em</a:t>
            </a:r>
            <a:r>
              <a:rPr lang="en-US" altLang="zh-CN" sz="4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 </a:t>
            </a:r>
            <a:r>
              <a:rPr lang="en-US" altLang="zh-CN" sz="45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học</a:t>
            </a:r>
            <a:r>
              <a:rPr lang="en-US" altLang="zh-CN" sz="4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 </a:t>
            </a:r>
            <a:r>
              <a:rPr lang="en-US" altLang="zh-CN" sz="45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sinh</a:t>
            </a:r>
            <a:r>
              <a:rPr lang="en-US" altLang="zh-CN" sz="4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45086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676400" y="16764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3352800" y="26341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DB583-6409-4CEE-AC59-6B64334D1C45}"/>
              </a:ext>
            </a:extLst>
          </p:cNvPr>
          <p:cNvSpPr txBox="1"/>
          <p:nvPr/>
        </p:nvSpPr>
        <p:spPr>
          <a:xfrm>
            <a:off x="762000" y="898390"/>
            <a:ext cx="375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D5A5-ACAF-41F3-A894-90809622BD3F}"/>
              </a:ext>
            </a:extLst>
          </p:cNvPr>
          <p:cNvSpPr txBox="1"/>
          <p:nvPr/>
        </p:nvSpPr>
        <p:spPr>
          <a:xfrm>
            <a:off x="2054595" y="5257800"/>
            <a:ext cx="5157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783ABD-A4EC-4FAB-B9DA-0C72F1EC7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4695181" cy="32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EF90BC-7DDB-40B5-9D90-1DA5604A7AB9}"/>
              </a:ext>
            </a:extLst>
          </p:cNvPr>
          <p:cNvSpPr txBox="1"/>
          <p:nvPr/>
        </p:nvSpPr>
        <p:spPr>
          <a:xfrm>
            <a:off x="1364673" y="914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D1FB9-CA12-4DD8-A180-4CF5137E5C43}"/>
              </a:ext>
            </a:extLst>
          </p:cNvPr>
          <p:cNvSpPr txBox="1"/>
          <p:nvPr/>
        </p:nvSpPr>
        <p:spPr>
          <a:xfrm>
            <a:off x="1371600" y="304800"/>
            <a:ext cx="596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CB0B9-7CAF-459F-8722-FFC71BF6F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6478361" cy="42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96E73-8CD5-41B4-81B7-D2C5CA57C84C}"/>
              </a:ext>
            </a:extLst>
          </p:cNvPr>
          <p:cNvSpPr txBox="1"/>
          <p:nvPr/>
        </p:nvSpPr>
        <p:spPr>
          <a:xfrm>
            <a:off x="1143000" y="15240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51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BECBAF-559D-48D0-B0A3-5BB554C96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13820"/>
            <a:ext cx="6643352" cy="4731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4137BD-31C5-4A66-B6BE-2ED1E2F0DF04}"/>
              </a:ext>
            </a:extLst>
          </p:cNvPr>
          <p:cNvSpPr txBox="1"/>
          <p:nvPr/>
        </p:nvSpPr>
        <p:spPr>
          <a:xfrm>
            <a:off x="1371600" y="61235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E0E32-DA93-45BE-A060-2EA5BA31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14600"/>
            <a:ext cx="8016951" cy="297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AB048D-1DAD-4114-9A15-BF56545FD5C3}"/>
              </a:ext>
            </a:extLst>
          </p:cNvPr>
          <p:cNvSpPr txBox="1"/>
          <p:nvPr/>
        </p:nvSpPr>
        <p:spPr>
          <a:xfrm>
            <a:off x="1219200" y="1214151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10094-55CC-4BB1-A5DD-5E9678195308}"/>
              </a:ext>
            </a:extLst>
          </p:cNvPr>
          <p:cNvSpPr txBox="1"/>
          <p:nvPr/>
        </p:nvSpPr>
        <p:spPr>
          <a:xfrm>
            <a:off x="3200400" y="436922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258FB4-415C-4A8C-AA73-A7594D64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429000"/>
            <a:ext cx="6553200" cy="2624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CF2747-1220-44A8-9BB8-062436700EE0}"/>
              </a:ext>
            </a:extLst>
          </p:cNvPr>
          <p:cNvSpPr txBox="1"/>
          <p:nvPr/>
        </p:nvSpPr>
        <p:spPr>
          <a:xfrm>
            <a:off x="1295400" y="1752692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71113-3228-4E53-92E5-CB21C55767C3}"/>
              </a:ext>
            </a:extLst>
          </p:cNvPr>
          <p:cNvSpPr txBox="1"/>
          <p:nvPr/>
        </p:nvSpPr>
        <p:spPr>
          <a:xfrm>
            <a:off x="1752600" y="914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1859</TotalTime>
  <Words>141</Words>
  <Application>Microsoft Office PowerPoint</Application>
  <PresentationFormat>On-screen Show (4:3)</PresentationFormat>
  <Paragraphs>22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5420</cp:lastModifiedBy>
  <cp:revision>133</cp:revision>
  <dcterms:created xsi:type="dcterms:W3CDTF">2020-08-08T13:30:12Z</dcterms:created>
  <dcterms:modified xsi:type="dcterms:W3CDTF">2025-04-05T11:49:23Z</dcterms:modified>
</cp:coreProperties>
</file>