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1"/>
  </p:notesMasterIdLst>
  <p:sldIdLst>
    <p:sldId id="572" r:id="rId2"/>
    <p:sldId id="256" r:id="rId3"/>
    <p:sldId id="276" r:id="rId4"/>
    <p:sldId id="257" r:id="rId5"/>
    <p:sldId id="470" r:id="rId6"/>
    <p:sldId id="259" r:id="rId7"/>
    <p:sldId id="556" r:id="rId8"/>
    <p:sldId id="558" r:id="rId9"/>
    <p:sldId id="559" r:id="rId10"/>
    <p:sldId id="560" r:id="rId11"/>
    <p:sldId id="561" r:id="rId12"/>
    <p:sldId id="562" r:id="rId13"/>
    <p:sldId id="279" r:id="rId14"/>
    <p:sldId id="280" r:id="rId15"/>
    <p:sldId id="508" r:id="rId16"/>
    <p:sldId id="275" r:id="rId17"/>
    <p:sldId id="262" r:id="rId18"/>
    <p:sldId id="285" r:id="rId19"/>
    <p:sldId id="578" r:id="rId20"/>
  </p:sldIdLst>
  <p:sldSz cx="9144000" cy="5143500" type="screen16x9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宋体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029" autoAdjust="0"/>
  </p:normalViewPr>
  <p:slideViewPr>
    <p:cSldViewPr showGuides="1">
      <p:cViewPr varScale="1">
        <p:scale>
          <a:sx n="102" d="100"/>
          <a:sy n="102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582E-DFD0-4AE9-8D72-C823A982881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11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>
          <a:extLst>
            <a:ext uri="{FF2B5EF4-FFF2-40B4-BE49-F238E27FC236}">
              <a16:creationId xmlns:a16="http://schemas.microsoft.com/office/drawing/2014/main" id="{40B22F35-0A11-6288-5BE6-E0D103E5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a073618e60_0_16:notes">
            <a:extLst>
              <a:ext uri="{FF2B5EF4-FFF2-40B4-BE49-F238E27FC236}">
                <a16:creationId xmlns:a16="http://schemas.microsoft.com/office/drawing/2014/main" id="{70C3296B-9E66-A175-3CF6-158DB0E7F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a073618e60_0_16:notes">
            <a:extLst>
              <a:ext uri="{FF2B5EF4-FFF2-40B4-BE49-F238E27FC236}">
                <a16:creationId xmlns:a16="http://schemas.microsoft.com/office/drawing/2014/main" id="{A216B826-1280-5CC3-3E41-4F1AEED46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8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0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46855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32381" y="4188806"/>
            <a:ext cx="4393700" cy="1344447"/>
            <a:chOff x="1043332" y="5244050"/>
            <a:chExt cx="5088392" cy="1557019"/>
          </a:xfrm>
        </p:grpSpPr>
        <p:sp>
          <p:nvSpPr>
            <p:cNvPr id="12" name="Google Shape;12;p2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5152845" y="555883"/>
            <a:ext cx="3998248" cy="4613439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127328" y="2471610"/>
            <a:ext cx="2439030" cy="2287181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7413533" y="2233403"/>
            <a:ext cx="628455" cy="455571"/>
            <a:chOff x="9359899" y="2979475"/>
            <a:chExt cx="727821" cy="527602"/>
          </a:xfrm>
        </p:grpSpPr>
        <p:sp>
          <p:nvSpPr>
            <p:cNvPr id="22" name="Google Shape;22;p2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7980157" y="292534"/>
            <a:ext cx="611333" cy="415937"/>
            <a:chOff x="10016117" y="731733"/>
            <a:chExt cx="707992" cy="481701"/>
          </a:xfrm>
        </p:grpSpPr>
        <p:sp>
          <p:nvSpPr>
            <p:cNvPr id="29" name="Google Shape;29;p2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05662" y="3976028"/>
            <a:ext cx="611374" cy="415917"/>
            <a:chOff x="896578" y="4997631"/>
            <a:chExt cx="708039" cy="481678"/>
          </a:xfrm>
        </p:grpSpPr>
        <p:sp>
          <p:nvSpPr>
            <p:cNvPr id="36" name="Google Shape;36;p2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5717258" y="3025490"/>
            <a:ext cx="450041" cy="647955"/>
            <a:chOff x="7395430" y="3896801"/>
            <a:chExt cx="521197" cy="750404"/>
          </a:xfrm>
        </p:grpSpPr>
        <p:sp>
          <p:nvSpPr>
            <p:cNvPr id="43" name="Google Shape;43;p2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-19593" y="-5734"/>
            <a:ext cx="4033442" cy="172451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>
            <a:off x="279168" y="161152"/>
            <a:ext cx="456905" cy="624479"/>
            <a:chOff x="1097517" y="579578"/>
            <a:chExt cx="529146" cy="723216"/>
          </a:xfrm>
        </p:grpSpPr>
        <p:sp>
          <p:nvSpPr>
            <p:cNvPr id="51" name="Google Shape;51;p2"/>
            <p:cNvSpPr/>
            <p:nvPr/>
          </p:nvSpPr>
          <p:spPr>
            <a:xfrm>
              <a:off x="1159912" y="579578"/>
              <a:ext cx="223493" cy="223487"/>
            </a:xfrm>
            <a:custGeom>
              <a:avLst/>
              <a:gdLst/>
              <a:ahLst/>
              <a:cxnLst/>
              <a:rect l="l" t="t" r="r" b="b"/>
              <a:pathLst>
                <a:path w="223493" h="223487" extrusionOk="0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5646" y="881934"/>
              <a:ext cx="175199" cy="175199"/>
            </a:xfrm>
            <a:custGeom>
              <a:avLst/>
              <a:gdLst/>
              <a:ahLst/>
              <a:cxnLst/>
              <a:rect l="l" t="t" r="r" b="b"/>
              <a:pathLst>
                <a:path w="175199" h="175199" extrusionOk="0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3586" y="1050979"/>
              <a:ext cx="89176" cy="89176"/>
            </a:xfrm>
            <a:custGeom>
              <a:avLst/>
              <a:gdLst/>
              <a:ahLst/>
              <a:cxnLst/>
              <a:rect l="l" t="t" r="r" b="b"/>
              <a:pathLst>
                <a:path w="89176" h="89176" extrusionOk="0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97517" y="847382"/>
              <a:ext cx="104603" cy="104603"/>
            </a:xfrm>
            <a:custGeom>
              <a:avLst/>
              <a:gdLst/>
              <a:ahLst/>
              <a:cxnLst/>
              <a:rect l="l" t="t" r="r" b="b"/>
              <a:pathLst>
                <a:path w="104603" h="104603" extrusionOk="0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49330" y="873248"/>
              <a:ext cx="77333" cy="77333"/>
            </a:xfrm>
            <a:custGeom>
              <a:avLst/>
              <a:gdLst/>
              <a:ahLst/>
              <a:cxnLst/>
              <a:rect l="l" t="t" r="r" b="b"/>
              <a:pathLst>
                <a:path w="77333" h="77333" extrusionOk="0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38363" y="1244990"/>
              <a:ext cx="57804" cy="57804"/>
            </a:xfrm>
            <a:custGeom>
              <a:avLst/>
              <a:gdLst/>
              <a:ahLst/>
              <a:cxnLst/>
              <a:rect l="l" t="t" r="r" b="b"/>
              <a:pathLst>
                <a:path w="57804" h="57804" extrusionOk="0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3923625" y="672350"/>
            <a:ext cx="664834" cy="425485"/>
            <a:chOff x="5318207" y="1171602"/>
            <a:chExt cx="769951" cy="492759"/>
          </a:xfrm>
        </p:grpSpPr>
        <p:sp>
          <p:nvSpPr>
            <p:cNvPr id="58" name="Google Shape;58;p2"/>
            <p:cNvSpPr/>
            <p:nvPr/>
          </p:nvSpPr>
          <p:spPr>
            <a:xfrm>
              <a:off x="5663923" y="117160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58508" y="1400036"/>
              <a:ext cx="129650" cy="129650"/>
            </a:xfrm>
            <a:custGeom>
              <a:avLst/>
              <a:gdLst/>
              <a:ahLst/>
              <a:cxnLst/>
              <a:rect l="l" t="t" r="r" b="b"/>
              <a:pathLst>
                <a:path w="129650" h="129650" extrusionOk="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72042" y="151251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8207" y="1421019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8472256" y="100493"/>
            <a:ext cx="568149" cy="422239"/>
            <a:chOff x="10586017" y="509328"/>
            <a:chExt cx="657980" cy="488999"/>
          </a:xfrm>
        </p:grpSpPr>
        <p:sp>
          <p:nvSpPr>
            <p:cNvPr id="63" name="Google Shape;63;p2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7636740" y="12862"/>
            <a:ext cx="1382864" cy="3264536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77282" y="998281"/>
            <a:ext cx="315205" cy="395162"/>
            <a:chOff x="863710" y="1549068"/>
            <a:chExt cx="365042" cy="457641"/>
          </a:xfrm>
        </p:grpSpPr>
        <p:sp>
          <p:nvSpPr>
            <p:cNvPr id="69" name="Google Shape;69;p2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5432625" y="1292515"/>
            <a:ext cx="3772463" cy="4288118"/>
            <a:chOff x="7079201" y="1893790"/>
            <a:chExt cx="4368931" cy="4966117"/>
          </a:xfrm>
        </p:grpSpPr>
        <p:sp>
          <p:nvSpPr>
            <p:cNvPr id="74" name="Google Shape;74;p2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2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2"/>
          <p:cNvGrpSpPr/>
          <p:nvPr/>
        </p:nvGrpSpPr>
        <p:grpSpPr>
          <a:xfrm>
            <a:off x="8052829" y="3086777"/>
            <a:ext cx="755825" cy="618518"/>
            <a:chOff x="10100277" y="3967778"/>
            <a:chExt cx="875330" cy="716312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3" name="Google Shape;103;p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3" name="Google Shape;113;p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465689" y="-339300"/>
            <a:ext cx="4626044" cy="1275896"/>
            <a:chOff x="2471640" y="0"/>
            <a:chExt cx="5357472" cy="1477629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2471640" y="0"/>
              <a:ext cx="5357472" cy="1477629"/>
              <a:chOff x="2471640" y="0"/>
              <a:chExt cx="5357472" cy="1477629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avLst/>
                <a:gdLst/>
                <a:ahLst/>
                <a:cxnLst/>
                <a:rect l="l" t="t" r="r" b="b"/>
                <a:pathLst>
                  <a:path w="1344614" h="683512" extrusionOk="0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38819" y="353091"/>
                <a:ext cx="1890293" cy="1124538"/>
              </a:xfrm>
              <a:custGeom>
                <a:avLst/>
                <a:gdLst/>
                <a:ahLst/>
                <a:cxnLst/>
                <a:rect l="l" t="t" r="r" b="b"/>
                <a:pathLst>
                  <a:path w="1890293" h="1124538" extrusionOk="0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avLst/>
                <a:gdLst/>
                <a:ahLst/>
                <a:cxnLst/>
                <a:rect l="l" t="t" r="r" b="b"/>
                <a:pathLst>
                  <a:path w="1720497" h="1018654" extrusionOk="0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471640" y="0"/>
                <a:ext cx="2022612" cy="810480"/>
              </a:xfrm>
              <a:custGeom>
                <a:avLst/>
                <a:gdLst/>
                <a:ahLst/>
                <a:cxnLst/>
                <a:rect l="l" t="t" r="r" b="b"/>
                <a:pathLst>
                  <a:path w="2022612" h="810480" extrusionOk="0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27" name="Google Shape;127;p2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28" name="Google Shape;128;p2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Google Shape;138;p2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43" name="Google Shape;143;p2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" name="Google Shape;145;p2"/>
          <p:cNvSpPr/>
          <p:nvPr/>
        </p:nvSpPr>
        <p:spPr>
          <a:xfrm>
            <a:off x="-14491" y="756185"/>
            <a:ext cx="1229964" cy="1293189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-20453" y="3809107"/>
            <a:ext cx="2769306" cy="81711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2191687" y="4306871"/>
            <a:ext cx="1076756" cy="962068"/>
            <a:chOff x="3312428" y="5380779"/>
            <a:chExt cx="1247003" cy="1114181"/>
          </a:xfrm>
        </p:grpSpPr>
        <p:sp>
          <p:nvSpPr>
            <p:cNvPr id="148" name="Google Shape;148;p2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3216004" y="4409940"/>
            <a:ext cx="666290" cy="702466"/>
            <a:chOff x="4498700" y="5500144"/>
            <a:chExt cx="771638" cy="813533"/>
          </a:xfrm>
        </p:grpSpPr>
        <p:sp>
          <p:nvSpPr>
            <p:cNvPr id="153" name="Google Shape;153;p2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2552244" y="3893099"/>
            <a:ext cx="579344" cy="399167"/>
            <a:chOff x="3729990" y="4901592"/>
            <a:chExt cx="670945" cy="462279"/>
          </a:xfrm>
        </p:grpSpPr>
        <p:sp>
          <p:nvSpPr>
            <p:cNvPr id="156" name="Google Shape;156;p2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5988846" y="4587403"/>
            <a:ext cx="390988" cy="396413"/>
            <a:chOff x="7709956" y="5705664"/>
            <a:chExt cx="452807" cy="459091"/>
          </a:xfrm>
        </p:grpSpPr>
        <p:sp>
          <p:nvSpPr>
            <p:cNvPr id="161" name="Google Shape;161;p2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75" name="Google Shape;175;p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1474698" y="4567718"/>
            <a:ext cx="464262" cy="363949"/>
            <a:chOff x="2482074" y="5682871"/>
            <a:chExt cx="537667" cy="421493"/>
          </a:xfrm>
        </p:grpSpPr>
        <p:sp>
          <p:nvSpPr>
            <p:cNvPr id="180" name="Google Shape;180;p2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2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6642650" y="475347"/>
            <a:ext cx="706823" cy="635167"/>
            <a:chOff x="8467136" y="943451"/>
            <a:chExt cx="818580" cy="735594"/>
          </a:xfrm>
        </p:grpSpPr>
        <p:sp>
          <p:nvSpPr>
            <p:cNvPr id="199" name="Google Shape;199;p2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1019350" y="291309"/>
            <a:ext cx="605850" cy="653374"/>
            <a:chOff x="1954730" y="730314"/>
            <a:chExt cx="701642" cy="756679"/>
          </a:xfrm>
        </p:grpSpPr>
        <p:sp>
          <p:nvSpPr>
            <p:cNvPr id="218" name="Google Shape;218;p2"/>
            <p:cNvSpPr/>
            <p:nvPr/>
          </p:nvSpPr>
          <p:spPr>
            <a:xfrm>
              <a:off x="1990249" y="865042"/>
              <a:ext cx="544318" cy="562424"/>
            </a:xfrm>
            <a:custGeom>
              <a:avLst/>
              <a:gdLst/>
              <a:ahLst/>
              <a:cxnLst/>
              <a:rect l="l" t="t" r="r" b="b"/>
              <a:pathLst>
                <a:path w="544318" h="562424" extrusionOk="0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30" y="866324"/>
              <a:ext cx="578651" cy="620669"/>
            </a:xfrm>
            <a:custGeom>
              <a:avLst/>
              <a:gdLst/>
              <a:ahLst/>
              <a:cxnLst/>
              <a:rect l="l" t="t" r="r" b="b"/>
              <a:pathLst>
                <a:path w="578651" h="620669" extrusionOk="0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52478" y="1371099"/>
              <a:ext cx="43511" cy="43587"/>
            </a:xfrm>
            <a:custGeom>
              <a:avLst/>
              <a:gdLst/>
              <a:ahLst/>
              <a:cxnLst/>
              <a:rect l="l" t="t" r="r" b="b"/>
              <a:pathLst>
                <a:path w="43511" h="43587" extrusionOk="0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994064" y="1144158"/>
              <a:ext cx="54874" cy="54901"/>
            </a:xfrm>
            <a:custGeom>
              <a:avLst/>
              <a:gdLst/>
              <a:ahLst/>
              <a:cxnLst/>
              <a:rect l="l" t="t" r="r" b="b"/>
              <a:pathLst>
                <a:path w="54874" h="54901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82245" y="1377452"/>
              <a:ext cx="54874" cy="54896"/>
            </a:xfrm>
            <a:custGeom>
              <a:avLst/>
              <a:gdLst/>
              <a:ahLst/>
              <a:cxnLst/>
              <a:rect l="l" t="t" r="r" b="b"/>
              <a:pathLst>
                <a:path w="54874" h="54896" extrusionOk="0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32618" y="1025757"/>
              <a:ext cx="44470" cy="44497"/>
            </a:xfrm>
            <a:custGeom>
              <a:avLst/>
              <a:gdLst/>
              <a:ahLst/>
              <a:cxnLst/>
              <a:rect l="l" t="t" r="r" b="b"/>
              <a:pathLst>
                <a:path w="44470" h="44497" extrusionOk="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74073" y="950566"/>
              <a:ext cx="54847" cy="54896"/>
            </a:xfrm>
            <a:custGeom>
              <a:avLst/>
              <a:gdLst/>
              <a:ahLst/>
              <a:cxnLst/>
              <a:rect l="l" t="t" r="r" b="b"/>
              <a:pathLst>
                <a:path w="54847" h="54896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135220" y="1096084"/>
              <a:ext cx="84554" cy="84554"/>
            </a:xfrm>
            <a:custGeom>
              <a:avLst/>
              <a:gdLst/>
              <a:ahLst/>
              <a:cxnLst/>
              <a:rect l="l" t="t" r="r" b="b"/>
              <a:pathLst>
                <a:path w="84554" h="84554" extrusionOk="0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259779" y="1203582"/>
              <a:ext cx="84576" cy="84497"/>
            </a:xfrm>
            <a:custGeom>
              <a:avLst/>
              <a:gdLst/>
              <a:ahLst/>
              <a:cxnLst/>
              <a:rect l="l" t="t" r="r" b="b"/>
              <a:pathLst>
                <a:path w="84576" h="84497" extrusionOk="0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427682" y="1183245"/>
              <a:ext cx="54952" cy="54822"/>
            </a:xfrm>
            <a:custGeom>
              <a:avLst/>
              <a:gdLst/>
              <a:ahLst/>
              <a:cxnLst/>
              <a:rect l="l" t="t" r="r" b="b"/>
              <a:pathLst>
                <a:path w="54952" h="54822" extrusionOk="0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290905" y="1148632"/>
              <a:ext cx="209042" cy="288187"/>
            </a:xfrm>
            <a:custGeom>
              <a:avLst/>
              <a:gdLst/>
              <a:ahLst/>
              <a:cxnLst/>
              <a:rect l="l" t="t" r="r" b="b"/>
              <a:pathLst>
                <a:path w="209042" h="288187" extrusionOk="0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92120" y="933836"/>
              <a:ext cx="172562" cy="162478"/>
            </a:xfrm>
            <a:custGeom>
              <a:avLst/>
              <a:gdLst/>
              <a:ahLst/>
              <a:cxnLst/>
              <a:rect l="l" t="t" r="r" b="b"/>
              <a:pathLst>
                <a:path w="172562" h="162478" extrusionOk="0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57893" y="840485"/>
              <a:ext cx="295644" cy="277666"/>
            </a:xfrm>
            <a:custGeom>
              <a:avLst/>
              <a:gdLst/>
              <a:ahLst/>
              <a:cxnLst/>
              <a:rect l="l" t="t" r="r" b="b"/>
              <a:pathLst>
                <a:path w="295644" h="277666" extrusionOk="0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66213" h="96682" extrusionOk="0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avLst/>
                <a:gdLst/>
                <a:ahLst/>
                <a:cxnLst/>
                <a:rect l="l" t="t" r="r" b="b"/>
                <a:pathLst>
                  <a:path w="96850" h="71656" extrusionOk="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2"/>
            <p:cNvSpPr/>
            <p:nvPr/>
          </p:nvSpPr>
          <p:spPr>
            <a:xfrm>
              <a:off x="2508857" y="919144"/>
              <a:ext cx="147515" cy="40336"/>
            </a:xfrm>
            <a:custGeom>
              <a:avLst/>
              <a:gdLst/>
              <a:ahLst/>
              <a:cxnLst/>
              <a:rect l="l" t="t" r="r" b="b"/>
              <a:pathLst>
                <a:path w="147515" h="40336" extrusionOk="0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07196" y="730314"/>
              <a:ext cx="27770" cy="151506"/>
            </a:xfrm>
            <a:custGeom>
              <a:avLst/>
              <a:gdLst/>
              <a:ahLst/>
              <a:cxnLst/>
              <a:rect l="l" t="t" r="r" b="b"/>
              <a:pathLst>
                <a:path w="27770" h="151506" extrusionOk="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"/>
          <p:cNvSpPr txBox="1">
            <a:spLocks noGrp="1"/>
          </p:cNvSpPr>
          <p:nvPr>
            <p:ph type="title"/>
          </p:nvPr>
        </p:nvSpPr>
        <p:spPr>
          <a:xfrm>
            <a:off x="746738" y="1588031"/>
            <a:ext cx="6548400" cy="1658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9pPr>
          </a:lstStyle>
          <a:p>
            <a:endParaRPr/>
          </a:p>
        </p:txBody>
      </p:sp>
      <p:sp>
        <p:nvSpPr>
          <p:cNvPr id="237" name="Google Shape;237;p2"/>
          <p:cNvSpPr txBox="1">
            <a:spLocks noGrp="1"/>
          </p:cNvSpPr>
          <p:nvPr>
            <p:ph type="subTitle" idx="1"/>
          </p:nvPr>
        </p:nvSpPr>
        <p:spPr>
          <a:xfrm>
            <a:off x="746739" y="3366430"/>
            <a:ext cx="6559425" cy="3289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1181"/>
              </a:spcBef>
              <a:spcAft>
                <a:spcPts val="1181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25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4" y="0"/>
            <a:ext cx="3657642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5496" y="824594"/>
            <a:ext cx="3198803" cy="154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1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"/>
            <a:ext cx="6851299" cy="8245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 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3219" y="2914650"/>
            <a:ext cx="315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7" r="56477"/>
          <a:stretch/>
        </p:blipFill>
        <p:spPr bwMode="auto">
          <a:xfrm>
            <a:off x="1187624" y="0"/>
            <a:ext cx="6336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353" y="3928482"/>
            <a:ext cx="882515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Nhảy dây đúng cách giúp tăng cường sự phát triển của xương sụn, giúp cải thiện chiều cao cũng như ngoại hình.</a:t>
            </a:r>
          </a:p>
        </p:txBody>
      </p:sp>
    </p:spTree>
    <p:extLst>
      <p:ext uri="{BB962C8B-B14F-4D97-AF65-F5344CB8AC3E}">
        <p14:creationId xmlns:p14="http://schemas.microsoft.com/office/powerpoint/2010/main" val="2106439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68295" r="27841"/>
          <a:stretch/>
        </p:blipFill>
        <p:spPr bwMode="auto">
          <a:xfrm>
            <a:off x="1475656" y="0"/>
            <a:ext cx="57606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189393"/>
            <a:ext cx="860444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1" t="67171"/>
          <a:stretch/>
        </p:blipFill>
        <p:spPr bwMode="auto">
          <a:xfrm>
            <a:off x="1259632" y="0"/>
            <a:ext cx="6552728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738061"/>
            <a:ext cx="9263771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491630"/>
            <a:ext cx="3110036" cy="230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51994"/>
            <a:ext cx="5688632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5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17764"/>
            <a:ext cx="828092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6" y="1139955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550" y="2397071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2372" y="2391089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158" y="2391089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075056" y="605676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635646"/>
            <a:ext cx="74159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11510"/>
            <a:ext cx="655272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>
          <a:extLst>
            <a:ext uri="{FF2B5EF4-FFF2-40B4-BE49-F238E27FC236}">
              <a16:creationId xmlns:a16="http://schemas.microsoft.com/office/drawing/2014/main" id="{AF72DFE9-2FF0-EC4A-DB82-CD15A664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24">
            <a:extLst>
              <a:ext uri="{FF2B5EF4-FFF2-40B4-BE49-F238E27FC236}">
                <a16:creationId xmlns:a16="http://schemas.microsoft.com/office/drawing/2014/main" id="{6ED4DDC4-9062-6035-CFEC-3BB8CB9B98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32" y="1275606"/>
            <a:ext cx="5457050" cy="1243519"/>
          </a:xfrm>
          <a:prstGeom prst="rect">
            <a:avLst/>
          </a:prstGeom>
        </p:spPr>
        <p:txBody>
          <a:bodyPr spcFirstLastPara="1" vert="horz" wrap="square" lIns="68569" tIns="68569" rIns="68569" bIns="68569" numCol="1" rtlCol="0" anchor="t" anchorCtr="0">
            <a:noAutofit/>
          </a:bodyPr>
          <a:lstStyle/>
          <a:p>
            <a:pPr defTabSz="935192">
              <a:buSzTx/>
              <a:defRPr/>
            </a:pPr>
            <a:r>
              <a:rPr lang="en-US" sz="225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CHÂN THÀNH CẢM ƠN QUÝ THẦY CÔ ĐÃ VỀ DỰ GIỜ THĂM LỚP!</a:t>
            </a:r>
            <a:r>
              <a:rPr lang="en-US" sz="1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 CHÚC THẦY CÔ MẠNH KHỎE VÀ HẠNH PHÚC!</a:t>
            </a:r>
            <a:endParaRPr lang="en-US" sz="1575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65" y="555526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91680" y="267494"/>
            <a:ext cx="8784976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6" y="-8593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34" y="7602"/>
            <a:ext cx="2822766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380624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934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77119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61912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088549" y="931034"/>
            <a:ext cx="912219" cy="795540"/>
          </a:xfrm>
          <a:prstGeom prst="ellipse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1382753" y="1738776"/>
            <a:ext cx="2311752" cy="144655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42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" y="394246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3" b="32156"/>
          <a:stretch/>
        </p:blipFill>
        <p:spPr bwMode="auto">
          <a:xfrm>
            <a:off x="1547664" y="4574"/>
            <a:ext cx="5688632" cy="39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939902"/>
            <a:ext cx="889350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2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b="61307"/>
          <a:stretch/>
        </p:blipFill>
        <p:spPr bwMode="auto">
          <a:xfrm>
            <a:off x="1403647" y="0"/>
            <a:ext cx="6360223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743657"/>
            <a:ext cx="901571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9" t="38020" b="30990"/>
          <a:stretch/>
        </p:blipFill>
        <p:spPr bwMode="auto">
          <a:xfrm>
            <a:off x="1271392" y="0"/>
            <a:ext cx="6552728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596710"/>
            <a:ext cx="897196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30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399</Words>
  <Application>Microsoft Office PowerPoint</Application>
  <PresentationFormat>On-screen Show (16:9)</PresentationFormat>
  <Paragraphs>47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Lato</vt:lpstr>
      <vt:lpstr>Times New Roman</vt:lpstr>
      <vt:lpstr>Arial</vt:lpstr>
      <vt:lpstr>宋体</vt:lpstr>
      <vt:lpstr>Arial-Rounded</vt:lpstr>
      <vt:lpstr>iCiel Panton Black</vt:lpstr>
      <vt:lpstr>Calibri</vt:lpstr>
      <vt:lpstr>Cambria</vt:lpstr>
      <vt:lpstr>Office Theme</vt:lpstr>
      <vt:lpstr>PowerPoint Presentation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THẦY CÔ ĐÃ VỀ DỰ GIỜ THĂM LỚP! KÍNH CHÚC THẦY CÔ MẠNH KHỎE VÀ HẠNH PHÚC!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5420</cp:lastModifiedBy>
  <cp:revision>62</cp:revision>
  <dcterms:created xsi:type="dcterms:W3CDTF">2020-04-28T02:36:50Z</dcterms:created>
  <dcterms:modified xsi:type="dcterms:W3CDTF">2025-04-06T11:52:42Z</dcterms:modified>
</cp:coreProperties>
</file>