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336" r:id="rId2"/>
    <p:sldId id="316" r:id="rId3"/>
    <p:sldId id="290" r:id="rId4"/>
    <p:sldId id="309" r:id="rId5"/>
    <p:sldId id="334" r:id="rId6"/>
    <p:sldId id="335" r:id="rId7"/>
    <p:sldId id="33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8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ea typeface="等线"/>
              <a:cs typeface="等线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fld id="{618460F3-D32D-4900-9A64-C43132E41303}" type="slidenum">
              <a:rPr lang="zh-CN" altLang="en-US" smtClean="0">
                <a:latin typeface="Calibri" panose="020F0502020204030204" pitchFamily="34" charset="0"/>
                <a:ea typeface="等线"/>
                <a:cs typeface="等线"/>
              </a:rPr>
              <a:pPr/>
              <a:t>7</a:t>
            </a:fld>
            <a:endParaRPr lang="zh-CN" altLang="en-US" smtClean="0">
              <a:latin typeface="Calibri" panose="020F0502020204030204" pitchFamily="34" charset="0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892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8238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238251"/>
            <a:ext cx="7942501" cy="39841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5829"/>
            <a:ext cx="1911029" cy="1546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4728" y="870967"/>
            <a:ext cx="1482494" cy="13731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107" y="4421846"/>
            <a:ext cx="6151721" cy="1132999"/>
          </a:xfrm>
          <a:prstGeom prst="rect">
            <a:avLst/>
          </a:prstGeom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1" y="3479119"/>
            <a:ext cx="7366438" cy="664369"/>
          </a:xfrm>
          <a:prstGeom prst="rect">
            <a:avLst/>
          </a:prstGeom>
        </p:spPr>
      </p:pic>
      <p:grpSp>
        <p:nvGrpSpPr>
          <p:cNvPr id="8" name="组合 10"/>
          <p:cNvGrpSpPr/>
          <p:nvPr/>
        </p:nvGrpSpPr>
        <p:grpSpPr>
          <a:xfrm rot="10800000" flipH="1">
            <a:off x="7456589" y="3612541"/>
            <a:ext cx="950506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154907" y="4067741"/>
            <a:ext cx="68341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63818" y="1307336"/>
            <a:ext cx="571740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1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>
              <a:defRPr/>
            </a:pPr>
            <a:r>
              <a:rPr lang="en-US" sz="2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defRPr/>
            </a:pPr>
            <a:endParaRPr lang="en-US" altLang="zh-CN" sz="2700" b="1" dirty="0">
              <a:solidFill>
                <a:srgbClr val="5FA08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2908" y="2446795"/>
            <a:ext cx="68341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TỰ 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VÀ XÃ HỘI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0792" y="3010066"/>
            <a:ext cx="48946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920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676400" y="16764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545802" y="703216"/>
            <a:ext cx="364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292995" y="3939521"/>
            <a:ext cx="3517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152400" y="164339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7" y="2971800"/>
            <a:ext cx="6684006" cy="24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762000" y="93043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31383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 descr="资源 7343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5" y="3925937"/>
            <a:ext cx="440234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4" descr="资源 1343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8" y="1829051"/>
            <a:ext cx="1435894" cy="6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5" descr="资源 2343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3" y="3786188"/>
            <a:ext cx="1117104" cy="8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6" descr="资源 3343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94" y="1626176"/>
            <a:ext cx="877789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 descr="资源 5343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67" y="4601469"/>
            <a:ext cx="3952280" cy="11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9" descr="资源 6343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42" y="5704204"/>
            <a:ext cx="5164931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94522" y="2377080"/>
            <a:ext cx="386834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Cảm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ơn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thầy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cô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và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các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em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học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3375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sinh</a:t>
            </a:r>
            <a:r>
              <a:rPr lang="en-US" altLang="zh-CN" sz="3375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3627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1651</TotalTime>
  <Words>110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Microsoft YaHei</vt:lpstr>
      <vt:lpstr>宋体</vt:lpstr>
      <vt:lpstr>Arial</vt:lpstr>
      <vt:lpstr>Calibri</vt:lpstr>
      <vt:lpstr>Calibri Light</vt:lpstr>
      <vt:lpstr>等线</vt:lpstr>
      <vt:lpstr>Times New Roman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5420</cp:lastModifiedBy>
  <cp:revision>139</cp:revision>
  <dcterms:created xsi:type="dcterms:W3CDTF">2020-08-08T13:30:12Z</dcterms:created>
  <dcterms:modified xsi:type="dcterms:W3CDTF">2025-04-08T02:22:08Z</dcterms:modified>
</cp:coreProperties>
</file>