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7" r:id="rId2"/>
  </p:sldMasterIdLst>
  <p:notesMasterIdLst>
    <p:notesMasterId r:id="rId13"/>
  </p:notesMasterIdLst>
  <p:sldIdLst>
    <p:sldId id="309" r:id="rId3"/>
    <p:sldId id="313" r:id="rId4"/>
    <p:sldId id="314" r:id="rId5"/>
    <p:sldId id="306" r:id="rId6"/>
    <p:sldId id="296" r:id="rId7"/>
    <p:sldId id="311" r:id="rId8"/>
    <p:sldId id="297" r:id="rId9"/>
    <p:sldId id="299" r:id="rId10"/>
    <p:sldId id="300" r:id="rId11"/>
    <p:sldId id="31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E97"/>
    <a:srgbClr val="F15441"/>
    <a:srgbClr val="60D1EB"/>
    <a:srgbClr val="AED574"/>
    <a:srgbClr val="FFC000"/>
    <a:srgbClr val="F89D7E"/>
    <a:srgbClr val="FFF685"/>
    <a:srgbClr val="F06858"/>
    <a:srgbClr val="9BBB59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01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29B59-EA42-46A9-935F-AA8F4C53518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A04F4-0F28-4D51-A20E-E25FBD9DD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5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A04F4-0F28-4D51-A20E-E25FBD9DDC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A04F4-0F28-4D51-A20E-E25FBD9DDC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7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A04F4-0F28-4D51-A20E-E25FBD9DDC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A04F4-0F28-4D51-A20E-E25FBD9DDC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1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3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77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73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9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25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6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72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85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1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22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63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11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12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9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7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6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0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0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21700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 smtClean="0">
                <a:solidFill>
                  <a:srgbClr val="000000"/>
                </a:solidFill>
                <a:latin typeface="+mn-lt"/>
              </a:rPr>
              <a:t>ta</a:t>
            </a:r>
            <a:r>
              <a:rPr lang="en-US" sz="800" baseline="0" dirty="0" smtClean="0">
                <a:solidFill>
                  <a:srgbClr val="000000"/>
                </a:solidFill>
                <a:latin typeface="+mn-lt"/>
              </a:rPr>
              <a:t>tham1979@gmail.com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20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4" r:id="rId12"/>
    <p:sldLayoutId id="2147483715" r:id="rId13"/>
    <p:sldLayoutId id="2147483716" r:id="rId14"/>
    <p:sldLayoutId id="2147483662" r:id="rId15"/>
    <p:sldLayoutId id="2147483664" r:id="rId16"/>
    <p:sldLayoutId id="2147483665" r:id="rId17"/>
    <p:sldLayoutId id="2147483699" r:id="rId18"/>
    <p:sldLayoutId id="2147483692" r:id="rId19"/>
    <p:sldLayoutId id="2147483694" r:id="rId20"/>
    <p:sldLayoutId id="2147483676" r:id="rId21"/>
    <p:sldLayoutId id="2147483677" r:id="rId22"/>
    <p:sldLayoutId id="2147483678" r:id="rId23"/>
    <p:sldLayoutId id="2147483679" r:id="rId24"/>
    <p:sldLayoutId id="2147483700" r:id="rId25"/>
    <p:sldLayoutId id="2147483680" r:id="rId26"/>
    <p:sldLayoutId id="2147483695" r:id="rId27"/>
    <p:sldLayoutId id="2147483696" r:id="rId28"/>
    <p:sldLayoutId id="2147483697" r:id="rId29"/>
    <p:sldLayoutId id="2147483698" r:id="rId3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983B-D860-4FDC-8285-9EA1364A0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0860E-7029-46C0-9DAE-925A4B1CC1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6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8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37347"/>
            <a:ext cx="12192000" cy="17543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66: CHẮC CHẮN, CÓ THỂ,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KHÔNG THỂ</a:t>
            </a:r>
          </a:p>
        </p:txBody>
      </p:sp>
      <p:sp>
        <p:nvSpPr>
          <p:cNvPr id="6" name="Rectangle 5"/>
          <p:cNvSpPr/>
          <p:nvPr/>
        </p:nvSpPr>
        <p:spPr>
          <a:xfrm>
            <a:off x="490741" y="190359"/>
            <a:ext cx="1170125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BÀI GIẢNG ĐIỆN TỬ </a:t>
            </a:r>
            <a:r>
              <a:rPr lang="en-US" sz="9600" b="1" kern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T</a:t>
            </a:r>
            <a:r>
              <a:rPr kumimoji="0" lang="en-US" sz="96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</a:rPr>
              <a:t>OÁN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6845" y="5639202"/>
            <a:ext cx="7334059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0" cap="none" spc="0" normalizeH="0" baseline="0" noProof="0" err="1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A20E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2E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A20E9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kern="0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kern="0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200" b="1" kern="0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kern="0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kern="0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A20E9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" y="225631"/>
            <a:ext cx="11340934" cy="6210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724394"/>
            <a:ext cx="79683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dirty="0" smtClean="0">
              <a:solidFill>
                <a:srgbClr val="A20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 smtClean="0">
                <a:solidFill>
                  <a:srgbClr val="A20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solidFill>
                <a:srgbClr val="A20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04" y="154379"/>
            <a:ext cx="11887200" cy="6567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2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96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9148" y="115572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2000" b="1" kern="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Hát Mẫu - Trang Trại Vui Vẻ - Âm Nhạc Lớp 2 kết Nối Tri Thức 2022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8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04" y="154379"/>
            <a:ext cx="11887200" cy="6567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796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444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10" name="Rectangle 9"/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/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6" name="Rectangle 5"/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34003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986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lấy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9013" y="4667918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 chắn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11186" y="4685197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84031" y="4684829"/>
            <a:ext cx="1803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thể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04" y="154379"/>
            <a:ext cx="11887200" cy="6567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2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96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12000" b="1" kern="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44" y="2158880"/>
            <a:ext cx="2546588" cy="2971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4102" y="1455453"/>
            <a:ext cx="8969290" cy="570588"/>
            <a:chOff x="1183343" y="1464304"/>
            <a:chExt cx="8969290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8351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422057" y="2131521"/>
            <a:ext cx="2940937" cy="3086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0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?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49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?  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761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?  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51100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22959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00763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1101" y="53238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7653" y="532752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5499" y="5295578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67" y="307049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12" y="382587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52" y="320357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74" y="2204100"/>
            <a:ext cx="2479230" cy="30092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7314857" y="221997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575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472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20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3971" y="365584"/>
            <a:ext cx="7990991" cy="1124585"/>
            <a:chOff x="1183343" y="1464304"/>
            <a:chExt cx="7990991" cy="1124585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3730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6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47745" y="1610369"/>
            <a:ext cx="1041400" cy="1041400"/>
            <a:chOff x="1498257" y="1701800"/>
            <a:chExt cx="1041400" cy="1041400"/>
          </a:xfrm>
        </p:grpSpPr>
        <p:sp>
          <p:nvSpPr>
            <p:cNvPr id="5" name="Rounded Rectangle 4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4295" y="1610369"/>
            <a:ext cx="1041400" cy="1041400"/>
            <a:chOff x="1498257" y="1701800"/>
            <a:chExt cx="1041400" cy="1041400"/>
          </a:xfrm>
        </p:grpSpPr>
        <p:sp>
          <p:nvSpPr>
            <p:cNvPr id="9" name="Rounded Rectangle 8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4345" y="1610369"/>
            <a:ext cx="1041400" cy="1041400"/>
            <a:chOff x="1498257" y="1701800"/>
            <a:chExt cx="1041400" cy="1041400"/>
          </a:xfrm>
        </p:grpSpPr>
        <p:sp>
          <p:nvSpPr>
            <p:cNvPr id="13" name="Rounded Rectangle 12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27012" y="1610369"/>
            <a:ext cx="1041400" cy="1041400"/>
            <a:chOff x="1498257" y="1701800"/>
            <a:chExt cx="1041400" cy="1041400"/>
          </a:xfrm>
        </p:grpSpPr>
        <p:sp>
          <p:nvSpPr>
            <p:cNvPr id="18" name="Rounded Rectangle 17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33562" y="1610369"/>
            <a:ext cx="1041400" cy="1041400"/>
            <a:chOff x="1498257" y="1701800"/>
            <a:chExt cx="1041400" cy="1041400"/>
          </a:xfrm>
        </p:grpSpPr>
        <p:sp>
          <p:nvSpPr>
            <p:cNvPr id="24" name="Rounded Rectangle 23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03612" y="1610369"/>
            <a:ext cx="1041400" cy="1041400"/>
            <a:chOff x="1498257" y="1701800"/>
            <a:chExt cx="1041400" cy="1041400"/>
          </a:xfrm>
        </p:grpSpPr>
        <p:sp>
          <p:nvSpPr>
            <p:cNvPr id="31" name="Rounded Rectangle 30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6752" y="2824309"/>
            <a:ext cx="1050052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ts val="4000"/>
              </a:lnSpc>
              <a:buAutoNum type="alphaLcParenR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smtClean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smtClean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smtClean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buAutoNum type="alphaLcParenR" startAt="2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smtClean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solidFill>
                  <a:srgbClr val="F154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endParaRPr lang="en-US" sz="2800" dirty="0"/>
          </a:p>
        </p:txBody>
      </p:sp>
      <p:sp>
        <p:nvSpPr>
          <p:cNvPr id="39" name="Oval 38"/>
          <p:cNvSpPr/>
          <p:nvPr/>
        </p:nvSpPr>
        <p:spPr>
          <a:xfrm>
            <a:off x="5351918" y="3871609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0E97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760247" y="4898366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246312" y="5904207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0228" y="371234"/>
            <a:ext cx="10206798" cy="1001474"/>
            <a:chOff x="1183343" y="1464304"/>
            <a:chExt cx="10206798" cy="1001474"/>
          </a:xfrm>
        </p:grpSpPr>
        <p:sp>
          <p:nvSpPr>
            <p:cNvPr id="6" name="TextBox 5"/>
            <p:cNvSpPr txBox="1"/>
            <p:nvPr/>
          </p:nvSpPr>
          <p:spPr>
            <a:xfrm>
              <a:off x="1801298" y="1511671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448183" y="4102544"/>
            <a:ext cx="4794421" cy="47897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183" y="4726659"/>
            <a:ext cx="4794421" cy="47897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8183" y="5350774"/>
            <a:ext cx="4794421" cy="47897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8183" y="5930845"/>
            <a:ext cx="4794421" cy="47897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432634" y="1282304"/>
            <a:ext cx="1509486" cy="3482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823200" y="4195131"/>
            <a:ext cx="2046514" cy="59508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23200" y="4952130"/>
            <a:ext cx="2046514" cy="59508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3200" y="5709129"/>
            <a:ext cx="2046514" cy="59508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>
            <a:stCxn id="9" idx="3"/>
            <a:endCxn id="17" idx="1"/>
          </p:cNvCxnSpPr>
          <p:nvPr/>
        </p:nvCxnSpPr>
        <p:spPr>
          <a:xfrm>
            <a:off x="6242604" y="4342029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16" idx="1"/>
          </p:cNvCxnSpPr>
          <p:nvPr/>
        </p:nvCxnSpPr>
        <p:spPr>
          <a:xfrm>
            <a:off x="6242604" y="4966144"/>
            <a:ext cx="1580596" cy="28352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3"/>
            <a:endCxn id="15" idx="1"/>
          </p:cNvCxnSpPr>
          <p:nvPr/>
        </p:nvCxnSpPr>
        <p:spPr>
          <a:xfrm flipV="1">
            <a:off x="6242604" y="4492674"/>
            <a:ext cx="1580596" cy="109758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16" idx="1"/>
          </p:cNvCxnSpPr>
          <p:nvPr/>
        </p:nvCxnSpPr>
        <p:spPr>
          <a:xfrm flipV="1">
            <a:off x="6242604" y="5249673"/>
            <a:ext cx="1580596" cy="920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1026" name="Picture 2" descr="Fuits and Vegetables | Baamboozl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79" y="272030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76" y="281284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6" y="282001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57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28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1120</TotalTime>
  <Words>281</Words>
  <Application>Microsoft Office PowerPoint</Application>
  <PresentationFormat>Widescreen</PresentationFormat>
  <Paragraphs>52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Ngo Duy Phong</cp:lastModifiedBy>
  <cp:revision>117</cp:revision>
  <dcterms:created xsi:type="dcterms:W3CDTF">2021-06-02T01:34:28Z</dcterms:created>
  <dcterms:modified xsi:type="dcterms:W3CDTF">2025-03-30T15:24:07Z</dcterms:modified>
</cp:coreProperties>
</file>