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sldIdLst>
    <p:sldId id="272" r:id="rId2"/>
    <p:sldId id="270" r:id="rId3"/>
    <p:sldId id="263" r:id="rId4"/>
    <p:sldId id="261" r:id="rId5"/>
    <p:sldId id="264" r:id="rId6"/>
    <p:sldId id="268" r:id="rId7"/>
    <p:sldId id="269" r:id="rId8"/>
    <p:sldId id="266" r:id="rId9"/>
    <p:sldId id="267" r:id="rId10"/>
    <p:sldId id="274" r:id="rId11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8EE9-3303-4525-B134-0F1ABD05AC03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DA80-B64E-4DD9-9426-EA3E5EAC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82744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8016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420304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246" y="1122363"/>
            <a:ext cx="9231154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246" y="3602038"/>
            <a:ext cx="92311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1387" y="5410202"/>
            <a:ext cx="2880360" cy="365125"/>
          </a:xfrm>
        </p:spPr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245" y="5410202"/>
            <a:ext cx="538113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91757" y="5410200"/>
            <a:ext cx="809643" cy="365125"/>
          </a:xfrm>
        </p:spPr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4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1" y="4304665"/>
            <a:ext cx="10407973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98481" y="606426"/>
            <a:ext cx="10407972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433" y="5124020"/>
            <a:ext cx="10406402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2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29" y="609600"/>
            <a:ext cx="10401253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481" y="4419600"/>
            <a:ext cx="10399682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22" y="609600"/>
            <a:ext cx="9767890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806677" y="3365557"/>
            <a:ext cx="918991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482" y="4309919"/>
            <a:ext cx="104013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48688" y="732394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64239" y="2764972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25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1" y="2134042"/>
            <a:ext cx="104013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433" y="4657655"/>
            <a:ext cx="10399730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98484" y="609600"/>
            <a:ext cx="104012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98481" y="2674463"/>
            <a:ext cx="335674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84314" y="3360263"/>
            <a:ext cx="336917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0505" y="2677635"/>
            <a:ext cx="334360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729423" y="3363435"/>
            <a:ext cx="335562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45064" y="2674463"/>
            <a:ext cx="335471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245064" y="3360263"/>
            <a:ext cx="335471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2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98482" y="609600"/>
            <a:ext cx="104012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98484" y="4404596"/>
            <a:ext cx="3355002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98484" y="2666998"/>
            <a:ext cx="3355002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98484" y="4980859"/>
            <a:ext cx="3355002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3506" y="4404596"/>
            <a:ext cx="336042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13506" y="2666998"/>
            <a:ext cx="335888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11973" y="4980857"/>
            <a:ext cx="336042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45196" y="4404595"/>
            <a:ext cx="335027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245065" y="2666998"/>
            <a:ext cx="335471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245064" y="4980855"/>
            <a:ext cx="335471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20" y="609600"/>
            <a:ext cx="210526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8480" y="609600"/>
            <a:ext cx="813602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2" y="1419227"/>
            <a:ext cx="104013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482" y="4424362"/>
            <a:ext cx="104013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481" y="2249486"/>
            <a:ext cx="51223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249486"/>
            <a:ext cx="511897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2" y="619127"/>
            <a:ext cx="104013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21" y="2249486"/>
            <a:ext cx="48822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8481" y="3073398"/>
            <a:ext cx="512231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0848" y="2249485"/>
            <a:ext cx="487893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073398"/>
            <a:ext cx="511897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8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041" y="609601"/>
            <a:ext cx="4048839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011" y="592666"/>
            <a:ext cx="618576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4041" y="2249486"/>
            <a:ext cx="4048839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4" y="609600"/>
            <a:ext cx="623123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49757" y="609602"/>
            <a:ext cx="385002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8481" y="2249486"/>
            <a:ext cx="62312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8016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5002" y="1"/>
            <a:ext cx="12656582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8484" y="618518"/>
            <a:ext cx="104012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8483" y="2249487"/>
            <a:ext cx="104012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9767" y="5883277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82" y="5883276"/>
            <a:ext cx="65512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0138" y="5883275"/>
            <a:ext cx="809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9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CE664D9-F5A5-D4C6-F0FC-1DCA64C8E6F1}"/>
              </a:ext>
            </a:extLst>
          </p:cNvPr>
          <p:cNvSpPr txBox="1">
            <a:spLocks/>
          </p:cNvSpPr>
          <p:nvPr/>
        </p:nvSpPr>
        <p:spPr>
          <a:xfrm>
            <a:off x="2057400" y="2286000"/>
            <a:ext cx="8739420" cy="14273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4800"/>
            <a:ext cx="874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0425" y="5838826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</a:p>
        </p:txBody>
      </p:sp>
    </p:spTree>
    <p:extLst>
      <p:ext uri="{BB962C8B-B14F-4D97-AF65-F5344CB8AC3E}">
        <p14:creationId xmlns:p14="http://schemas.microsoft.com/office/powerpoint/2010/main" val="2414825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62907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47638"/>
            <a:ext cx="111728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109728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92380"/>
            <a:ext cx="111252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1104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6520"/>
            <a:ext cx="11430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68528" y="883916"/>
            <a:ext cx="61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1528" y="87805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077264" y="151814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7596" y="153220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14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15240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15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924800" y="149000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953000" y="20574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38600" y="2590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32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2590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33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943600" y="2590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34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829800" y="2590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38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32004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41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3124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45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953000" y="3733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53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019800" y="3733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947076" y="372794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56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953000" y="4267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63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048000" y="4876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71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038600" y="484280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72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848600" y="4876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76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15400" y="4876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77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829800" y="488500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78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048000" y="5410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81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962400" y="5410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82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953000" y="54102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83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3962400" y="6019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92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953000" y="6019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93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7848600" y="60198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96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8839200" y="59436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97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9829800" y="609600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109728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92380"/>
            <a:ext cx="111252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rot="16200000" flipH="1">
            <a:off x="6172200" y="2971800"/>
            <a:ext cx="6096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8610600" y="2819400"/>
            <a:ext cx="990600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057400" y="4343400"/>
            <a:ext cx="6096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4953000" y="4343400"/>
            <a:ext cx="6096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915400" y="4267200"/>
            <a:ext cx="6858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1104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724400" y="22098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41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648200" y="2667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38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572000" y="31242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77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773556" y="17526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455880" y="22098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469948" y="2667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765348" y="26670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7315200" y="31242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9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8658664" y="312420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8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3048000" y="51816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68, 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4154055" y="4703802"/>
            <a:ext cx="76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86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226</TotalTime>
  <Words>79</Words>
  <Application>Microsoft Office PowerPoint</Application>
  <PresentationFormat>Custom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等线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15</cp:revision>
  <dcterms:created xsi:type="dcterms:W3CDTF">2023-01-12T02:04:23Z</dcterms:created>
  <dcterms:modified xsi:type="dcterms:W3CDTF">2025-02-06T14:36:48Z</dcterms:modified>
</cp:coreProperties>
</file>