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60" r:id="rId3"/>
    <p:sldId id="268" r:id="rId4"/>
    <p:sldId id="263" r:id="rId5"/>
    <p:sldId id="261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7" r:id="rId16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 varScale="1">
        <p:scale>
          <a:sx n="83" d="100"/>
          <a:sy n="83" d="100"/>
        </p:scale>
        <p:origin x="509" y="58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11:01.28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1985,'0'0,"26"0,-26 0,26 0,0 0,0 0,26 0,-26 0,0 0,1 0,-27 0,52 0,-52 0,26 0,-26 0,26 0,0 0,-26 0,26 0,-26 0,26 0,0 0,0-26,-26 26,52-26,-52 0,52 26,-52-52,52 52,-52-26,0 26,0 0,-26 0,26 0,-26 0,26 0,-26 0,26 0,-26 0,0 0,26 0,0 0,0-26,0 26,0-26,0 26,0 0,0-26,26 0,0 26,0-52,26 0,-26 26,26-26,-26 26,26 0,-52 26,0-26,26 26,-26 0,0-26,0 26,0-26,26 26,0-52,-26 52,26-26,0 0,0 0,-26-1,26 27,-26-26,0 26,0 0,0-26,0 26,0-26,0 0,26 26,-26-26,0 26,26-52,-26 26,0 0,27 0,-27 0,26 0,-26 26,0-26,0 0,0 26,0 0,26 0,-26-26,0 26,26-26,-26 26,0 0,0-26,26 0,-26 26,26-26,-26 26,26-26,-26 0,26 26,-26-26,26 26,-26 0,26 0,-26-26,26 0,-26 0,26 0,0 0,-26 26,0-26,26 26,-26-26,0 26,26-26,0 0,-26 26,0 0,0-26,26 26,-26-27,0 27,0-26,26 26,-26-26,26 26,-26 0,0 0,0-26,26 26,-26 0,0 0,0-26,26 26,-26-26,26 26,0-26,-26 26,26-26,-26 0,0 26,26 0,-26-26,26 26,-26 0,0 0,0-26,26 26,-26 0,0 0,0-26,26 26,-26-26,0 26,26 0,0 0,-26-26,26 26,-26 0,27-26,-1 26,-26-26,0 26,26 0,-26 0,0 0,26 0,-26 0,26 0,0 0,-26 0,26 0,-26 0,26 0,0 0,-26 0,26 0,-26 0,26 0,-26 0,26 0,0 0,-26 0,26 0,-26 0,26 0,0 0,-26 0,26 0,-26 0,0 0,26 26,-26-26,26 0,0 0,-26 0,26 0,-26 0,0 0,0 26,26-26,-26 0,26 0,0 26,-26-26,26 26,-26-26,26 0,0 0,-26 0,26 0,-26 26,0-26,26 0,-26 0,0 0,26 0,-26 26,26-26,-26 0,27 0,-27 26,26-26,0 0,-26 0,26 0,-26 26,0-26,26 0,-26 0,26 26,-26-26,26 0,-26 26,0-26,0 26,26-26,-26 0,0 0,0 26,26-26,-26 0,26 26,-26-26,0 26,0 0,0-26,0 0,26 27,-26-1,0 0,0-26,26 26,-26-26,0 26,0-26,0 26,0 0,0-26,0 26,26-26,-26 26,0 0,26-26,-26 26,0-26,0 26,0-26,0 26,0 0,0-26,0 26,0-26,26 0,-26 26,0 0,0-26,0 26,0-26,0 26,0-26,0 26,26 0,-26-26,0 26,0-26,0 26,0 0,0-26,0 26,0-26,26 0,-26 26,0-26,0 26,0 0,0-26,0 26,0-26,0 26,0 0,0-26,0 26,0-26,0 26,0-26,0 27,0-1,0-26,0 26,0-26,0 26,0 0,0-26,0 26,0-26,0 26,0-26,0 26,0 0,0-26,0 26,0-26,0 26,0 0,0-26,0 26,-26-26,26 52,0-26,-26 0,0 26,26-26,-26 0,0 26,26-52,0 52,-26-52,0 26,26-26,0 26,0 0,0-26,0 26,0-26,-26 0,26 26,0 0,0-26,0 26,0-26,-26 0,26 26,0-26,0 27,0-1,0-26,0 26,0-26,0 26,0 0,0-26,0 26,0-26,0 26,0-26,0 26,0 0,0-26,0 26,0-26,0 26,0 0,0-26,0 0,0-26,0 26,0-26,0 26,0 0,0-26,0 26,0-26,0 26,26 0,-26-26,0 26,0-26,0 26,0 0,26 0,-26-26,26 26,-26-26,0 26,26 0,-26 0,0 0,0-26,26 26,-26 0,26 0,-26-26,0 0,0 26,0 0,0 0,0 0,0 26,-26-26,26 26,0 0,0 0,-26 26,0-52,26 52,0-52,-26 26,26-26,0 0,0 26,0 0,-26-26,26 0,0 26,-26-26,26 26,0-26,0 26,0 0,0-26,0 26,0-26,0 26,-26-26,26 26,0-26,0 26,0-26,0 26,0-26,-26 26,26 0,0-26,0 26,-26-26,0 26,26 0,0-26,0 0,-26 0,26 26,0-26,0 26,-26-26,26 0,-26 0,26 26,0 0,0-26,0 0,0 26,-27-26,27 26,0 0,-26-26,26 27,0-27,0 0,0 26,-26-26,26 26,-26 0,26-26,0 26,0-26,-26 26,26 0,0-26,0 26,-26-26,26 26,-26-26,26 26,-26 0,26-26,-26 26,26-26,0 26,-26 0,0-26,26 26,0-26,-26 0,26 26,0-26,0 0,-26 0,26 26,-26-26,26 26,0-26,0 0,-26 0,26 26,0-26,0 0,-26 0,26 26,0-26,0 26,-26-26,0 0,26 26,-26-26,26 0,-26 0,0 26,26-26,0 0,-26 0,26 0,-26 0,26 26,0-26,-26 0,26 26,-26-26,26 0,0 0,-26 0,26 0,-26 0,26 26,-26-26,26 0,-26 0,26 0,-26 0,26 0,-26 0,-1 0,27 26,0-26,-26 0,26 0,-26 0,26 0,-26 0,0 0,26 0,-26 0,26 0,-26 26,0-26,26 0,-26 0,26 0,-26 0,26 26,0-26,-26 0,0 0,26 0,-26 0,26 0,-26 0,0 0,26 0,-26 0,26 0,-26 0,26 0,-26 0,0 0,26 0,-26 0,26 0,-26 0,0-26,26 26,-26 0,26 0,0 0,-26 0,26-26,0 26,-26 0,0 0,26 0,0 0,-26 0,26 0,0-26,-26 26,0 0,26 0,0 0,-26 0,26 0,-26 0,26-26,0 26,-27 0,27-26,-26 26,26 0,0 0,-26 0,26 0,0-26,-26 26,26 0,-26 0,26 0,0-26,-26 26,26 0,0 0,0-26,-26 26,26-26,0 26,0 0,-26 0,26-26,-26 26,26 0,0 0,-26 0,26-26,0 26,0-26,-26 26,26 0,-26 0,26-26,-26 26,26-26,-26 26,26 0,0-26,0 0,0 26,0 0,-26 0,26-26,-26 26,26 0,0 0,0-26,-26 0,26 26,0 0,-26 0,26-26,-26 26,26 0,0 0,0-26,-26 26,26 0,0 0,-26 0,26-26,0 26,-26 0,26-26,-26 26,26 0,0 0,-26-26,26 26,0-26,-26 26,26-26,0 26,-26-26,26 26,0-26,-26 26,26 0,0 0,0-27,0 1,-26 26,26 0,0-26,0 26,0 0,0-26,-26 26,26-26,0 26,0-26,0 26,-26 0,26-26,0 26,0-26,0 0,0 26,0-26,-26 26,26-26,0 0,0 26,0-26,0 26,0-26,0 26,0-26,0 0,0 26,0-26,0 26,0-26,-27 26,27-26,0 26,0-26,0 26,0 0,0-26,0 26,-26-26,26 0,0 26,-26-26,26 26,0-26,0 0,0 26,0-26,-26 26,26 0,0 0,0-26,0 26,0-26,-26 26,26 0,0 0,26 0,-26 0,26 0,0 0,-26-26,26 26,-26 0,27 0,-27 0,26 0,0 0,-26 0,26 0,-26 0,26 0,-26-26,26 26,0 0,-26 0,26 0,-26-26,26 0,0 26,-26 0,26 0,-26-27,26 27,-26 0,26-26,0 26,-26 0,0-26,26 0,-26 26,0 0,26-26,0 26,-26-26,0 0,26 26,-26 0,26-26,-26 26,26-26,-26 26,26-26,-26 0,26 26,-26-26,26 26,-26-26,26 26,-26-26,0 0,26 26,-26-26,0 26,0 0,26-26,-26 0,0 26,26-26,0 0,-26 0,0-26,26 26,-26 0,26 0,-26 0,0-26,26 52,-26-26,0 26,0-26,27 0,-27 26,26-26,-26 26,0-27,0 27,26-26,-26 0,0 26,26-26,0 0,-26 0,0 0,26 26,-26-26,26 0,-26 0,26 26,-26-26,26 0,-26 26,0-26,0 26,26 0,-26-26,0 26,0-26,26 26,0-26,-26 26,26-26,-26 26,0-26,26 0,-26 26,26-26,-26 26,0 0,26-26,-26 0,0 26,26 0,-26-26,0 26,0-26,26 26,-26 0,26-26,-26 0,0 26,26-26,-26 26,26-52,0 52,-26-26,26 26,-26-26,0 0,26 26,-26 0,0-26,26 26,-26 0,0-27,0 27,26 0,-26-26,0 26,0-26,26 26,-26 0,0 0,0-26,26 26,-26 0,26 0,-26-26,26 26,-26-26,26 26,1 0,-27-26,26 26,-26 0,26 0,0 0,0 0,-26 0,26 0,0 0,0 0,0 0,-26 0,26 0,0 0,-26 0,26 0,-26 0,26 0,0 0,-26 0,26 0,-26 0,26 0,-26 0,26 0,0 0,-26 0,26 0,-26 0,0 0,26 0,-26 0,26 0,-26 0,26 0,-26 0,26 0,-26 26,0-26,26 26,0-26,-26 0,0 0,26 0,-26 0,0 26,26-26,-26 0,26 0,-26 0,0 26,26-26,-26 26,0-26,26 0,-26 26,0-26,26 27,1-27,-27 26,0 0,26-26,-26 26,0-26,0 0,26 26,-26 0,26-26,-26 0,0 0,0 26,26-26,-26 26,0-26,0 26,26 0,-26-26,0 26,26-26,-26 26,26-26,-26 26,0 0,0-26,26 26,-26-26,0 26,26 0,-26-26,0 26,26-26,-26 26,0-26,0 26,0 0,0-26,0 26,0-26,0 26,0 0,0-26,26 26,-26-26,0 26,0-26,0 26,0 0,0-26,0 26,0-26,0 26,0 0,0-26,0 26,0-26,0 26,0-26,0 27,0-1,0-26,0 26,0-26,0 26,0 0,0-26,0 26,0-26,0 26,0-26,0 26,0 0,0-26,0 26,0-26,0 26,0 0,0-26,0 26,0-26,0 26,0 0,0 26,0-52,0 26,0 26,0-52,0 26,-26-26,26 26,0 0,0-26,-26 0,26 0,-26 26,0 0,26 0,0 0,-26-26,26 26,0 0,-26-26,26 26,0-26,-26 26,26 0,0-26,0 0,0 26,-26-26,26 0,0 27,0-27,0 0,-26 26,26 0,-26-26,26 26,0-26,0 26,0 0,-26-26,26 26,0-26,0 26,0-26,0 52,0-26,0 0,0 0,-27 0,27 0,0-26,0 26,0 0,0-26,0 26,-26-26,26 26,0-26,0 26,0 0,0-26,26 0,-26 0,0 0,27-26,-27 26,26 0,0-26,-26 26,26-26,-26 26,0 0,0-26,26 0,-26 26,0 0,0-26,26 26,0-26,-26 0,0 0,0 26,0-26,0 26,0 0,0 0,0 0,0 0,-26 52,26-52,-26 26,26 0,-26 0,26-26,-26 26,26-26,0 0,0 26,-26-26,26 0,0 26,0 0,-26-26,26 26,-27-26,27 26,-26 0,26-26,0 26,-26-26,26 26,0-26,0 0,-26 26,26 0,-26-26,26 26,-26-26,26 26,0-26,0 26,-26-26,26 26,-26-26,0 26,26-26,-26 0,26 26,-26-26,0 27,26-27,-26 0,26 0,-26 0,26 0,-26 26,0-26,26 0,-26 0,26 0,-26 0,26 26,-26-26,26 0,0 26,-26-26,26 0,0 0,0 26,-26-26,26 0,0 0,-26 0,26 26,-26-26,26 0,0 0,-26 0,26 26,0-26,0 26,-26-26,26 0,-26 0,26 26,-26-26,26 0,-26 0,26 26,-26-26,0 26,26-26,-26 0,26 0,-27 26,1-26,26 0,-26 0,26 0,0 26,-26-26,26 0,-26 0,0 0,26 0,-26 26,26-26,-26 0,0 0,26 0,-26 0,26 0,-26 0,26 0,-26 0,0 0,26 0,-26 0,26 0,-26 0,0 0,26 0,-26 0,26 0,-26 0,26 0,-26 0,0 0,26 0,-26 0,26 0,-26 0,26 0,-26-26,0 26,26 0,0 0,-26 0,26 0,0-26,-26 26,0 0,26 0,0 0,-26 0,26-26,0 26,-26 0,26-26,0 26,-26 0,26 0,-26 0,26-26,-27 26,27 0,-26 0,26-26,-26 26,26-26,-26 26,26 0,0 0,-26 0,26-26,-26 26,0 0,26-26,-26 26,26 0,-26 0,26-26,-26 0,26 26,-26 0,26-26,-26 26,26-26,0-1,-26 27,26 0,-26 0,26-26,0 26,0-26,0 26,0-26,-26 26,26-26,0 26,0-26,0 26,0-26,0 0,0 26,0-26,0 26,0-26,0 26,0-52,0 52,0-52,0 52,0-26,0 0,0 26,0 0,0-26,0 0,0 26,0-26,0 26,26-26,0 0,-26-26,0 26,26 0,0-26,-26 52,26-52,-26 52,0-26,26 26,0-26,-26 0,0 26,26-26,0-27,0 27,26-52,-26 52,27-26,-53 0,52 26,-52-26,26 26,0 0,-26 0,26 0,0 26,-26-26,26 26,-26-26,26 26,-26-26,0 0,26 26,0-26,-26 26,26-26,-26 0,26 26,0-26,0 26,-26-26,26 0,0 0,-26 26,26-26,-26 0,26 0,0 26,-26-53,52 53,-52-52,52 52,-52-26,26 0,-26 26,26 0,0 0,-26 0,0-26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20:22.4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2005 2033,'0'0,"0"26,-26 0,-26 0,0 0,0 26,-26-26,25 0,1 0,0 0,26-26,0 0,0 0,0 26,0-26,0 26,0-26,0 0,26 0,-26 26,0-26,26 0,-26 0,26 0,-26 0,26 0,-26 0,0 0,26 0,-26 0,26 0,-26 0,0 26,26-26,-26 0,0 0,0 0,26 0,-26 0,26 0,-26 0,26 0,-26 0,0 0,26 26,0-26,-26 0,26 26,0-26,-27 0,1 26,26-26,-26 0,26 0,-26 0,26 26,-26-26,0 0,26 0,-26 0,26 0,-26 0,26 0,-26 0,26 0,0-26,0 0,0 0,0-26,0 26,0 0,0 0,0 0,0 0,0 26,0 0,26-26,0 26,0 0,26 0,0 0,1 0,-1 0,0 0,-26 0,-26 26,26-26,0 0,-26 0,0 26,0-26,-26 0,26 26,-26-26,26 26,-26-26,26 0,-26 0,0 0,52 0,26 0,0-26,26-26,52 0,0 0,-52 26,52-26,-78 26,1 0,-27 0,-26 26,0 0,-26 0,-27 26,-25-26,0 52,26-26,0-26,0 0,52 26,-26-26,26 0,0 0,26 0,0-26,26 26,78-26,-52 26,53-26,-27 26,26 0,-26 0,-26-26,-26 26,0-26,-26 26,0 0,0 0,-26 0,0-26,0 26,0 0,0 0,-52-26,52 26,-26-26,26 0,0 26,0-27,0 27,0 0,0-26,0 26,0-26,26 26,0-26,-26 26,26 0,0 0,0 0,0 0,0-26,1 26,-27 0,26 0,0 0,-26 0,26 0,-26 0,0 0,0 0,0 0,0 0,0 0,52 0,-26 0,26 0,26 0,0 26,0 0,-26 0,-26-26,26 0,-26 0,0 26,-26-26,0 27,0-27,0 0,-26 0,0 0,0 0,-26 26,26-26,26 0,-26 0,0 0,26 0,0 0,0 0,26 0,-26 0,26 0,-26 0,26 0,-26 0,26 26,0-26,-26 26,26-26,-26 0,26 26,0-26,-26 0,0 26,26-26,-26 26,0-26,0 0,0 26,0-26,-26 52,0-52,-26 26,0 26,26-52,-26 26,0 26,26-52,0 0,0 26,0-26,0 0,0 26,26-26,-26 0,26 26,-26-26,26 0,-26 0,26 0,0 0,0-26,26 26,0-26,0 0,26 0,-26 0,0 26,0-26,0 26,-26-26,0 26,0-26,0 26,0 0,-26 0,-26 0,0 0,0 0,0 0,-26 0,-1 0,53 0,-26 0,26 0,-26 0,52 0,-26 0,0 0,26 0,-26 0,26 0,-26 0,26 0,-26 0,26 0,0 0,26-26,52 0,0-26,0 0,1 26,-27-26,0 52,0-26,-52-1,26 27,-26 0,0 0,-26 27,-52 25,26 26,-53 0,27 0,0-26,52 26,-26-52,52 0,0-26,0 26,-26-26,26 0,0 0,0 0,0 26,52-26,-52 0,26 26,26-26,0 0,-26 26,26-26,-26 26,1-26,25 0,-52 0,52 0,-52 0,26 0,-26 0,26 0,-26 0,-26 0,0 26,-26-26,52 0,-26 26,26-26,-26 0,-1 0,27 0,27 0,-1 0,0 0,0 26,0-26,0 0,0 0,0 0,0 0,0 0,-26 0,26 0,0 0,-26 0,26 0,-26 26,26-26,-26 26,0-26,0 26,0-26,0 52,-26-25,-26 25,26 0,0-52,0 52,0-52,26 26,0-26,0 0,26-26,-26 0,52 0,-52 0,26 0,-26 26,0-26,26 26,-26-26,0 26,-26 0,0 0,-26 0,0 0,26 0,-26 0,0 0,-1 0,27 0,-52-27,26 27,26-26,-26 0,0 26,52 0,-52-26,26 26,0 0,26 0,-26 0,26 0,0-26,-26 26,0 0,26-26,0 26,0-26,0 26,0-26,0 0,0 26,26-26,-26 26,0-26,0 26,0-26,0 0,0 26,0 0,-26-26,26 26,-26 0,-26 0,52-26,-52 26,26 0,26-26,-52 26,52 0,-26 0,26 0,-26 0,0 0,52-26,0 26,26 0,0 0,0 0,-26 0,0 0,0 0,0 0,-26 0,0 0,0 0,-26 0,-26 26,0 0,0 0,0-26,-26 26,51 0,-25-26,0 26,0 0,26 0,-26-26,26 26,-26 0,26-26,0 26,-26 0,26-26,-26 26,26-26,26 0,-52 0,52 0,-52 0,52 0,-26 0,26 0,-26 0,26 0,-26 0,0 0,26 0,-26 0,26 0,-26 0,26 0,-27 0,1 0,26 0,-26 0,26 0,-26 0,0 0,26 0,-26 0,26 0,-26 0,26 26,0-26,0 0,0 26,26 0,0-26,52 27,-25-1,-27-26,52 26,-52 0,0-26,26 0,0 0,-26 0,0 0,52 0,-52 0,0 0,0 0,26 0,-26 0,0 26,26-26,-26 0,0 0,26 0,-52 0,52 0,-52 0,27 0,-27 0,0 0,-27 52,-25-52,-26 26,0 26,26-52,-52 0,52 26,0-26,26 0,-26 0,0 0,26 0,-26 0,52 0,-26 0,0 0,0 0,26-26,-26 26,26 0,0 0,-27 0,27 0,0-26,-26 26,0 0,26 0,-26 0,26 0,-26 0,0 0,26 0,-26 0,26 0,-26 0,26 0,0 0,0 0,0 0,0 0,26 0,-26 0,26 0,0 26,0 0,0-26,-26 0,26 0,-26 0,26 26,-26-26,27 0,-1 0,0 0,-26 0,26 26,0-26,-26 0,26 0,0 0,0 0,0 0,0 0,0 0,0 26,-26-26,26 0,0 0,-26 0,26 0,-26 0,26 0,0 0,-26 0,26 0,-26 0,26 0,-26 0,26 0,0 0,-26 0,26 0,-26 0,26 0,0 0,-26 0,26 0,0 0,0 0,0 0,0 0,0 0,53-26,-53 0,26 26,-26-26,0 0,-26 0,26 0,-26 26,0-26,26 26,-26-26,0 26,0-26,0 0,0 26,0-26,0 26,0-26,0 26,0-26,0-1,0 27,0-26,0 26,0-26,0 0,0 26,0-26,0 26,0 0,0-26,26 26,-26 0,26 0,-26 0,0 0,0 0,26 0,-26 0,0 26,26-26,0 26,-26 0,26 26,-26-52,0 53,26-53,-26 26,0-26,0 26,0-26,0 26,0 0,0-26,0 0,0 26,0-26,-26 0,26 26,0-26,0 26,0-26,-26 0,26 26,0-26,0 0,-26 0,26 26,-26-26,26 0,0 0,0 26,-26-26,26 26,0-26,0 0,0 0,0 0,0 0,0-26,26 26,0 0,-26 0,-26 26,26-26,-26 26,0 0,0 0,26-26,0 26,-26 0,26-26,0 0,0 26,-26-26,0 0,26 0,0 0,0 0,0 0,0 0,26 0,-26 0,0 0,0 0,-26 0,0 0,-26 26,0-26,25 26,-25 0,26-26,26 0,-26 0,0 0,26 0,-26 0,26 0,-26 0,0 0,26 0,-26 0,26 0,-26 0,26 0,-26 0,0 0,26 0,-26 0,26 0,-26 0,26 0,-26 0,0 0,26 0,-26 0,26 0,-26 0,0 0,26 0,-26 0,26 0,-26 0,26 0,-26 0,0 0,26 0,-26 0,26 0,-26 0,0 0,26 0,-26 0,26 0,0-26,-26 26,26 0,0 0,-26 0,0 0,26 0,-27 0,27-26,-26 26,0 0,26 0,-26-26,26 26,-26-26,26 26,-26 0,0 0,26-26,-26 26,26 0,-26-26,0 26,26-26,-26 26,26-26,0 26,0-26,-26 26,26-26,0 0,0 26,0-26,-26 26,26 0,0-26,-26 26,26-26,0 0,0 26,0 0,0-26,0 26,0-26,0 0,0 26,-26-26,26 26,0-26,0 26,0-26,0-1,0 27,0-26,0 26,0-26,0 0,0 26,0-26,0 26,0-26,0 26,0-26,0 0,0 26,-26 0,26 0,-26 0,26 0,0 26,-26-26,26 0,-26 26,26-26,-26 26,0-26,26 26,-26 0,26-26,0 0,-26 26,0-26,26 26,-26-26,26 27,0-27,-26 0,26 0,-26 0,0 0,26 0,-26 0,26 0,-26 0,0 0,26 0,0 0,0 0,0-27,0 1,0 0,0 0,0-52,26 26,0-26,26-52,-26 52,0 26,0 0,0 0,-26 26,26 0,-26 26,0-26,26 0,0 26,-26 0,26 0,-26-26,26 26,-26-26,52-1,-52 27,26-26,-26 26,26-26,0 26,-26 0,52-26,-52 0,26 26,26-26,-26 0,0 26,0-52,0 52,52-26,-51-26,25 26,-52 0,52 0,-52 26,26-26,-26 0,0 26,0 0,0 0,0 26,-52 0,0 26,-1 0,-25-26,26 0,26 0,-26-26,52 0,-26 0,26 0,0 0,0 0,26 0,0-26,0 0,26 26,0 0,0-26,27 0,-1 0,-26 26,0 0,0-26,0 0,0 26,-26-26,0 26,-26 0,26 0,-26 0,0 26,0-26,-26 26,0 26,-52 26,26-26,-26 0,26 0,26-26,0 0,26-26,0 0,0 0,26-52,52-26,26-26,-26 0,52 26,0 26,-52 0,27 0,-53 26,0 26,0 0,-26 0,0 0,0 0,-26 0,26 0,-26 0,0 26,0 0,-26 26,-52 26,52 26,-78 26,25-52,27 0,0-52,52 27,-26-53,0 0,26 26,0-26,26 0,0 0,0 0,0 0,79 0,-53-26,26 26,0 0,0-26,-26-1,0 1,-26 26,0 0,-26 0,-26 0,-26 0,-52 53,0-27,26 0,0 26,25-26,27 0,0-26,26 26,0-26,0 0,26 0,0 0,27 0,-1 0,26 0,26 26,-26-26,26 26,-52 0,26-26,-26 0,0 26,0 0,-26 0,53 0,-53 0,0-26,-26 26,26 0,-26-26,0 0,26 0,-26 26,0-26,0 26,26-26,-26 0,0 0,26 26,-26-26,26 0,-26 26,26-26,-26 0,26 0,-26 0,26 0,-26 0,26 0,0-26,-26 0,26 26,-26-52,0 52,0-26,0 26,0-26,0 0,0 26,0-26,0 26,0-26,0 26,0 0,0-26,0 0,0 26,0-26,0 26,0-26,0 0,0 26,0-26,0 26,0 0,0-26,0 26,26 0,0 0,-26 0,26 0,-26 0,26 0,-26 0,0-26,0 0,0 26,-26-52,-52 26,26-27,-26 1,-26-26,-26 0,51 26,27 26,-26-26,52 26,0 0,0 26,0-52,26 52,0-26,-26 26,26-26,0 0,0 26,0-26,0-26,0 26,26 0,-26-26,0 26,26-26,-26 26,0 26,0-27,0 1,0 26,0-26,0 26,-26 0,0-26,-26 0,0 0,0 26,-26-26,0 0,26 0,0 26,0-26,-1 0,27 0,0 26,-26 0,52-26,-52 26,26 0,0-26,26 26,-26-26,0 26,0 0,26 0,-26-26,26 26,-26 0,26-26,-26 26,0 0,26-26,-26 26,26 0,-26 0,0 0,26 0,-26 0,26-26,-26 26,26 0,-26 0,0 0,26 0,0-26,-26 26,26 0,0 0,-26 0,0 0,26-26,-26 26,26 0,-52 0,52 0,-26 0,-27 0,53 0,-26 0,0 0,0 0,0 0,26 0,-26 0,0 0,26 0,-26 0,26 0,-26 0,0 0,26 0,-26 0,26 26,0-26,0 0,-26 0,26 0,0 0,26 0,-26 0,52 0,26 0,-26-26,26 0,-25 26,51-26,-52-26,0 52,0-26,-26 0,0 26,0 0,-26-26,26 26,-26-26,26 26,-26 0,0 0,-26 0,0 0,0 0,0 0,26 0,-26 0,26 0,-26 0,0 0,26 0,0-26,-26 26,26 0,0-26,0 0,0 26,0-26,0 26,0-27,0 27,26-26,0 26,-26-26,26 26,0-26,0 0,26 26,-52-26,52 26,-52 0,26 0,-26 0,26 0,-26 0,0 0,-26 0,26 0,-52 0,0 0,0 26,0 0,0-26,0 0,26 0,0 0,-26 0,26 0,26 0,-27 0,1 0,0 0,26 0,-26 0,0 0,26 0,-26 0,26 0,-26 0,26 0,-26 0,0 0,26 0,0 0,-26 0,26 0,0 0,-26 0,26-26,-26 26,26 0,-26 0,26 0,0 0,0 26,0-26,0 0,52 26,-26 0,26 0,26-26,26 27,-25-1,-1 0,-26-26,0 0,26 0,-52 0,0 0,0 0,0 26,0-26,0 0,-26 0,26 26,0-26,0 0,-26 0,52 0,-26 0,0 26,26-26,-26 26,0-26,0 0,1 26,25-26,-52 0,26 0,-26 26,26-26,-26 26,0-26,0 26,0-26,-26 0,26 26,0-26,-26 0,26 0,0 0,26 0,-26 0,26 0,-26 26,0-26,-26 26,-26 0,-27 0,-51 0,52 26,-26 0,26-52,26 52,0-26,0-26,26 0,-26 26,-26 0,-1 0,27-26,-26 26,26 0,0-26,0 26,52-26,-52 0,52 0,-26 0,0 26,0-26,0 0,0 0,26 0,-26 0,0 0,0 0,0 0,0 26,0-26,0 0,0 0,26 0,-26 0,26 26,-26-26,0 0,26 0,-26 0,26 0,-27 0,27 0,-26 0,0 0,26 27,-26-27,26 0,-26 0,26 26,0 0,0-26,0 26,0-26,0 26,0 0,0 0,0 0,26 0,0 26,-26-52,0 26,26 0,0 0,-26-26,27 26,-27-26,26 26,0-26,0 0,26 26,0 0,-26-26,26 26,-26-26,0 0,52 0,-52 0,0 26,26-26,0 26,-26-26,26 0,-26 26,0-26,26 0,-52 26,52-26,-52 0,27 0,-27 26,0-26,0 26,-27 0,1 26,-26-26,26 26,-26-26,0 0,26 1,-26-1,26-26,0 26,0-26,26 0,-26 26,0-26,26 0,-26 26,26-26,0 0,-26 0,26 26,0-26,0 0,0 0,0 26,52 0,-26-26,52 26,26 26,-26-26,0 0,27 26,-27-26,-26 0,0-26,0 0,0 26,-26-26,0 0,26 0,-52 0,52 0,-52 0,26 0,0 0,0 0,0 0,0 0,0 0,0 0,-26 0,52 0,-52 0,26 0,0 0,-26 0,26 0,-26 0,27 0,-27-26,0 26,26 0,0 0,-26 0,26 0,-26 0,52-26,-52 26,26-26,0 26,0-26,0 26,0-26,0 26,-26 0,52 0,-52 0,26-26,-26 26,26 0,0 0,-26 0,26 0,-26 0,26 0,-26 0,26 0,0 0,-26 0,0 0,26 0,-26 26,26-26,0 26,-26-26,26 0,0 0,0 0,26 0,0 0,1 0,-27 0,26 0,-26 0,0 0,0-26,0 26,-26 0,26 0,-26 0,26 0,-26-26,0 0,0 26,-52-26,52 0,-26-26,0 52,26-26,-26 0,26 0,0 26,0-26,0 26,0-26,52 0,-52 26,26 0,26-27,-26 1,0 26,0 0,0-26,0 26,-26 0,26-26,-26 26,0-26,-52 0,0 26,-26 0,0 0,26 0,0 0,26 0,26 0,-26 0,-1 0,27 0,27 0,-1 0,0 0,26 0,-26 26,0-26,0 0,0 0,0 0,0 0,0 26,-26-26,26 0,-26 0,0 0,26 0,0 0,-26 0,26 0,-26 26,26-26,-26 0,26 0,0 0,-26 0,26 0,-26 0,26 0,0 0,-26 0,26 0,-26 0,26 0,-26 26,0-26,26 0,0 0,-26 0,26 0,-26 0,26 0,-26 26,26-26,-26 0,26 0,-26 0,26 27,-26-1,0-26,0 0,0 26,0-26,0 26,0-26,0 26,0 0,0-26,0 26,0 0,0 0,0 0,0 0,0 26,0-52,0 26,0-26,0 26,0-26,0 0,0 26,0 0,-26-26,0 0,26 26,-26-26,26 26,0-26,0 26,-26-26,26 0,-26 0,26 26,0-26,0 0,-26 0,26 26,-26-26,26 0,0 0,0 26,-26-26,26 26,-26-26,26 0,0 0,0 26,-26-26,26 0,0 0,-26 0,0 0,26 26,-26-26,26 0,0 26,-26-26,26 0,-26 0,0 0,26 0,0 0,-26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24:43.6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 1304,'0'0,"-26"0,26 0,0 0,0-26,0 26,0-26,0 26,0-26,0 26,0 0,0 0,0-26,26 26,-26-26,26 26,-26 0,0 0,26-26,-26 26,26 0,-26-26,26 26,-26-26,26 0,-26 26,26-26,-26 26,26-26,0 26,-26-26,0 26,0 0,26 0,-26-26,26 26,0 0,-26 0,0-26,26 26,-26 0,0 0,0-27,26 27,-26-26,0 26,0 0,0-26,0 26,0-26,0 0,0 26,0-26,0 26,0-26,0 26,0-26,0 0,0 26,0-26,26 26,-26-26,26 26,-26-26,0 26,0 0,26 0,-26 0,0-26,26 26,0 0,-26 0,0-26,26 26,-26 0,0 0,26 0,-26 0,0-26,26 26,0 0,-26 0,26 0,-26 0,26 0,0 0,-26 0,26 0,0 0,-26 0,26-26,1 26,-27 0,26 0,-26 0,26 0,0 0,-26 0,26 0,-26 0,26 0,-26 0,26 0,0 0,-26 0,26 0,-26 0,26 0,0 0,-26 0,26 0,-26 0,26 26,-26-26,26 0,0 0,-26 0,26 0,-26 26,26-26,0 0,-26 0,26 26,-26-26,26 0,-26 26,26 0,0-26,-26 26,26-26,-26 26,26 0,0-26,-26 0,0 0,26 0,-26 0,26 0,-26 0,0 0,0-26,0 26,0-26,0 26,0-26,0 0,-26 26,26 0,0-26,-26 26,26 0,-26 0,26-26,0 26,0 0,-26 0,26-26,0 26,0-26,0 26,0-26,0 26,-26-26,0 26,26-26,0 26,-26 0,26 0,0 0,0-26,-26 26,26-26,0 26,0-26,0 0,0 26,0-26,0 26,0-26,0 0,0 26,0 0,0-26,0 26,0 0,0 0,-26 0,26 0,0 0,26 0,-26 0,26 0,-26-26,26 26,0 0,0 0,0-26,26 26,-52 0,26 0,52-26,-52 0,1 26,-1 0,0 0,0 0,0-26,0 26,-26 0,26 0,-26 0,26 0,0 0,-26 0,26 0,-26 0,0 0,26 0,-26 0,26 0,0 0,-26 0,26 0,-26 0,26 0,0 0,0 0,-26 0,26 0,0 0,0 0,-26 0,26 0,0 0,-26 0,-26 0,26 0,-52 0,0 26,0-26,0 0,0 0,0 26,0-26,26 0,0 0,0 0,26 0,-26 0,0 0,26 0,-26 0,26 0,0 0,-27 0,27 26,-26-26,0 26,0 0,0-26,26 26,-26 0,26 0,0-26,-26 52,26-52,-26 26,26-26,0 0,26 0,-26 0,26 0,-26 0,26 0,0 0,0 0,26 0,-25 0,-1 0,52 0,-52 0,26 0,-26 0,52 0,-52 0,0 0,26 0,-26 0,26-26,0 26,-52 0,26 0,52-26,-52 26,0-26,26 26,-52 0,26 0,0-26,1 26,-27 0,26 0,-26 0,0 0,26 0,0 0,-26-26,0 26,26 0,-26-26,0 26,26 0,-26-26,26 26,0 0,0-26,0 0,-26 26,26 0,-26-26,26 26,-26 0,0-26,0 26,0 0,0 0,-26 0,26-26,0 26,-26 0,0 0,26-27,-26 27,26 0,-26 0,0 0,26 0,-26-26,26 26,-26 0,26 0,-26 0,0 0,26 0,0-26,-26 26,26 0,-27 0,1 0,26 0,-26 0,26 0,-26 0,26 0,-26 0,26 0,-26 0,26 0,0 0,-26 0,26 26,-26-26,0 26,26-26,0 27,-26-27,26 26,-26-26,26 26,-26-26,0 52,26-52,-26 52,26-52,-26 26,0 0,26 0,-26-26,26 26,0-26,0 0,-26 26,26 0,0-26,0 26,0-26,26 0,-26 0,0 26,26-26,-26 0,26 0,0 26,-26-26,26 0,-26 26,26-26,0 0,-26 0,26 26,-26-26,52 26,-52-26,26 26,-26-26,52 26,-52-26,26 0,0 0,-26 26,26-26,-26 26,0-26,-26 0,-26 0,0 0,26 0,0 0,-52 0,52 0,-26 0,26 0,-52 0,52 0,0 0,-26 0,0-26,26 26,0 0,0 0,0-26,0 26,26 0,-26 0,-1 0,27 0,-26 0,26 0,-26 0,0 0,26 0,-26 0,26 0,-26 0,26 0,-26 0,0 0,26 0,26 0,-26 0,26 26,-26-26,26 26,-26-26,26 0,-26 26,26-26,-26 26,0-26,0 26,0-26,-26 0,26 0,-26 0,26 26,-26-26,0 0,0 0,0 26,-26 0,0 0,0-26,26 0,-26 26,26 0,-26-26,26 0,0 0,0 26,0-26,26 0,-26 0,0 0,26 27,-26-27,26 0,-26 26,0-26,26 0,-26 0,26 0,-27 0,27 0,0 26,-26-26,0 0,26 0,-26 0,26 0,0 26,-26-26,0 26,26-26,-26 26,26-26,-26 26,26-26,-26 0,0 26,26 0,-26-26,26 0,-26 26,26-26,-26 0,26 0,-26 0,26 26,-26-26,26 0,0 0,0-26,0 26,0-26,0 0,0 26,0-26,0 26,0-26,0 26,0 0,26 0,-26-26,26 26,-26-26,0 26,26 0,-26 0,0 0,26 0,-26 0,26-26,0 26,0 0,-26 0,26 0,0 0,0 0,-26-26,26 26,0 0,-26 0,0-26,26 26,-26 0,26 0,-26 0,27 0,-1-27,-26 27,26 0,-26 0,26 0,0 0,-26 0,26 0,-26 0,0 0,26 0,-26 0,26 0,0 0,-26 0,26 27,-26-27,26 0,-26 26,26-26,-26 0,0 0,26 26,-26-26,0 0,26 0,-26 26,0 0,0-26,0 26,0-26,0 26,0-26,0 26,0-26,0 26,0-26,0 0,0 26,0 0,-26 0,0 0,0 0,26 0,-26-26,0 26,0 0,0-26,26 26,-26-26,0 0,0 0,0 26,0-26,0 0,-27 26,53-26,-26 0,0 0,0 0,26 0,-26 0,26 0,-26 0,0 0,26 0,-26 0,26 0,-26 0,26 0,-26 0,0 0,26 0,-26 0,26 0,-26 0,0 0,26 0,-26 0,26 0,-26 0,26 0,-26 0,0 0,26 0,-26 0,26 0,-26 0,0 0,26 0,-26 0,26 0,-26 0,26 0,-26 0,0 0,26 0,0 0,0 0,26 0,-26 0,26 0,-26 0,0 0,26 0,-26 0,26 0,0 0,0 0,-26-26,26 26,0-26,-26 26,26 0,-26 0,26 0,-26-26,26 26,-26 0,26 0,-26 0,0 0,26 0,-26 0,26 0,0 0,-26 0,26 0,-26 0,52 0,-52 0,26 0,0 0,0 0,-26 0,0 0,26 0,-26 0,0 26,0 0,0-26,0 26,0-26,0 26,0-26,0 26,0 0,0-26,0 26,0-26,0 26,0 0,0-26,0 26,0-26,0 26,0-26,-26 0,26 26,-26 0,26-26,0 26,-26-26,26 26,-26-26,0 26,26-26,-26 27,26-27,-26 0,26 0,0 26,-26-26,0 0,26 0,0 26,-26-26,26 26,-26-26,0 0,26 0,-26 0,26 26,-26-26,26 0,-26 0,26 26,-26-26,26 0,0 0,0 26,-26-26,26 26,0-26,0 26,-26-26,26 26,-26 0,26-26,0 26,-26-26,26 26,0-26,-26 0,26 26,0 0,0-26,-26 0,0 0,26 26,-26-26,26 26,-26 0,26-26,-26 26,0-26,26 0,26 0,-26 0,26 0,0 0,-26 0,52 26,0-26,0 26,0-26,-26 0,0 0,0 26,0-26,0 0,-26 26,26-26,-26 0,26 0,0 0,-26 26,0-26,0 0,26 0,-26 26,0-26,0 0,26 26,-26 0,0-26,0 0,26 0,-26 26,26-26,-26 0,0 0,0 26,0 0,26-26,-26 0,0 0,0 26,26-26,0 0,-26 0,26 0,26 0,1-26,-1 0,0-26,0-26,0-26,0 0,-26 0,0 52,0 0,-26 26,0-26,0 52,0-26,0 26,0 0,-26 0,26 0,-26 0,0 0,0 0,0 0,0 0,0 0,0 0,0 0,-26 0,52 0,-52 0,52 0,-27 0,27 0,-26 0,26 0,0 0,0 0,26 0,-26 0,27-26,-1 26,0 0,0-26,0 26,0 0,0 0,0 0,0 0,0 0,-26 0,26 0,0 0,-26 0,26 0,-26 0,0 0,0 0,0 26,0 0,-26 0,0 0,0 0,0 0,-26 0,52 0,-26-26,26 0,-26 26,26-26,-26 0,26 26,0 0,0-26,0 26,0-26,0 26,0 0,0-26,0 26,0-26,-26 26,26-26,0 26,0 0,-26-26,26 26,-26-26,26 0,-27 0,27 0,-26 0,26 0,-26 0,26 0,-26 0,0 0,0 0,26 0,-26 0,0 0,26 0,-26 0,26 0,-26 0,0 0,26-26,0 0,0 26,0-26,0 26,0 0,26 0,-26 0,26-26,0 26,26 0,0 0,0 0,-26 0,1 0,-1 0,0 0,0 0,-26 0,0 0,0 26,0-26,-52 0,52 26,-26-26,-1 0,1 26,26-26,-26 0,0 0,0 0,26 0,-26 0,26 0,-26 0,0 0,26 0,-26 0,26 0,-26 0,26 0,0 26,-26-26,0 0,26 0,0 0,0 26,-26-26,26 26,0-26,0 0,-26 0,0 0,26 0,-26 0,26 0,-26 0,26 0,-26 26,0-26,26 0,-26 0,26 0,-26 0,26 0,-26 0,0 0,26 0,0 0,-26 0,26 0,0 26,0-26,0 26,0 0,0-26,0 26,0-26,0 0,0 0,0 0,26 26,0 0,-26-26,26 26,-26-26,0 0,0 26,26-26,-26 0,0 0,0 26,26-26,-26 27,26-27,-26 0,0 0,26 0,-26 26,0-26,26 0,-26 0,26 26,0-26,-26 0,0 0,26 0,-26 26,0-26,26 26,0-26,-26 0,26 0,-26 26,0-26,26 0,-26 0,26 0,-26 0,26 0,-26 26,0-26,0 26,0-26,0 26,0-26,26 0,-26 0,26 0,0 0,-26 0,26 26,-26-26,26 0,-26 0,26 0,1 0,-27 0,26 0,-26 0,26 0,0 0,-26 0,26 0,-26 0,26 0,-26 0,26 0,0 0,-26 0,26 0,-26-26,0 26,0 0,26 0,-26-26,26 26,-26-26,0 26,0 0,0-26,0 26,26 0,-26-26,0 0,0 26,0 0,26-26,-26 0,0 26,26-26,-26-1,26 1,-26 26,0-52,26 52,-26-52,26 52,0-26,-26 26,0-52,26 52,-26-26,26 26,0-52,0 26,0-26,0 0,26 26,-26-52,0 26,26 26,-52-26,26 26,1 0,-27 0,0 26,26-52,-26 52,0-26,0 0,0 26,0-27,0 27,0 0,0 0,-26-26,-1 26,27-26,-26 26,26 0,0-26,-26 26,26 0,-26 0,26 0,-26 0,26 0,-26 0,26-26,-26 26,0 0,26 0,-26 0,26 0,-26 0,26 0,-26 0,0 0,26 0,-26 0,26 0,-26 0,26 0,0 0,26 0,26-26,0 0,26 0,26-26,-25 26,-1-26,26 26,-52 0,0 0,0 0,0 0,-26 26,26-26,-52 26,26 0,-26 0,0-26,0 26,0 0,0 0,-26 0,-26 0,0 0,-26 0,0 0,0 0,0 0,0 0,25 0,27 26,-26-26,52 0,-26 0,26 0,0 0,0 0,0-26,0 26,0 0,26 0,0-26,-26 26,26 0,53-26,-27-26,26 52,-26-52,52 0,-52 52,26-52,-26 26,26 26,-52 0,0-26,26 26,-52 0,26 0,-26 0,26 0,0-26,-26 26,26 0,53 0,-27-27,26 1,0 0,-26 26,26 0,-26 0,-26 0,0 0,-26 0,26 0,-26-26,0 0,0 26,0 0,0-26,-26 26,26 0,-26-26,26 0,-26 26,26-26,0 26,0 0,0-26,0 26,0-26,0 0,26 0,0 0,0 0,-26 0,26 26,-26-26,26 26,0 0,-26 0,-26 0,26 0,0 0,-26 0,26 0,-26 0,0 0,0 0,-52 0,0 0,26 0,26 0,-26 0,0 0,52 0,-26 0,-26 0,26 0,-1 0,27 0,-52 0,52 0,-26 0,26 0,-26 0,26 0,-26 0,0 0,26 0,-26 0,26 0,0 0,-26 0,26 0,-26 0,26 26,0 0,0-26,0 0,26 0,0 26,0-26,26 0,26 0,1 26,-27-26,0 0,0 0,26 0,-52 0,0 0,0 0,26 0,0 0,-26 0,26 0,-52 0,26 0,-26 0,26 0,-26 0,0 0,26 0,0 0,-26 26,26-26,-26 0,52 26,-26-26,0 26,53-26,-79 26,26-26,0 26,0-26,-26 0,26 0,-26 26,0-26,0 0,26 0,-26 26,26 0,-26 0,52 0,-26 53,52-27,-52-26,0 26,26-26,-26 0,-26 0,26-26,-26 0,0 0,0 0,-26 0,26 0,0 0,-26 0,26-26,-26 26,26 0,0-26,-26 26,26-26,0 0,0 26,-26-26,26 26,-26-26,26 26,0-26,0 0,0 26,0 0,-26-27,26 27,0-26,0 0,-26 26,26-26,0 0,-26 26,0-26,26 0,-26 26,26-26,0 26,-26-26,26 0,-26 26,26-26,0 26,0 0,-26 0,26-26,0 26,-26-26,26 0,0 26,0-26,-26 26,26 0,-26 0,26-26,0 0,0 26,-26 0,26 0,0 0,-27 0,1 0,26-26,-26 26,26 0,0 0,0 0,0 0,26 26,0 0,1-26,-1 26,52 0,-52 0,0 0,0-26,0 26,0 0,-26-26,26 0,-26 26,0-26,26 0,-26 26,26 0,-26-26,0 26,26-26,-26 26,0-26,26 52,-26-52,0 26,26-26,-26 26,0 1,0-27,0 0,0 26,0-26,26 0,-26 26,0 0,0-26,26 26,0 0,-26 0,0-26,26 26,-26-26,26 26,-26-26,26 0,-26 26,0-26,0 26,26-26,-26 0,0 0,26 0,-26 26,0-26,0 26,0-26,0 26,0-26,-26 0,26 0,-26 0,0 26,26-26,-52 0,26 26,0 0,-26-26,26 0,0 0,-52 26,52-26,-26 0,0 0,0 0,0 0,25 0,-25 0,26 0,26-26,-26 26,0 0,0 0,26-26,-26 26,0-26,26 26,-26 0,26 0,-26-26,0 26,26-26,0 0,0 26,0-26,26 26,0-26,26 0,-26 0,0-26,26 52,-52-26,52 0,-52 26,26 0,-26 0,27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24:43.6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2239 25,'0'-26,"0"26,-27 0,1 0,0 0,-78 26,52 0,-26-26,26 0,0 26,26 0,0-26,0 0,26 26,0-26,52 0,26 26,0-26,26 26,26 0,-25 0,-27-26,-26 26,0-26,-26 0,0 0,-26 0,26 0,-26 26,0-26,0 0,-52 26,26-26,-26 0,0 26,-26 0,-1 0,1-26,0 26,0 0,0 0,0 0,26-26,0 0,26 0,-52 0,78 26,-26-26,0 0,0 0,0 0,26 0,0 0,0 0,0 0,0 0,26 0,0 0,52 0,-26 0,26 0,26 0,-52 0,0 0,-26 0,26-26,-26 26,0 0,-26 0,-26 0,26 0,-26 0,0 0,0 0,0 26,0-26,0 26,0 0,0-26,26 26,-26-26,0 26,0 0,26-26,-26 0,26 26,0-26,-26 26,0-26,26 26,0 0,-26-26,26 26,0-26,-26 27,26-27,-26 26,26 0,-26-26,26 0,0 26,0-26,-26 0,26 26,0-26,0 26,-26-26,0 26,26-26,0 26,0-26,0 0,0 26,-26-26,26 26,0-26,0 26,0-26,-26 26,26 0,0-26,0 26,0-26,0 26,0-26,-26 26,26 0,0-26,0 26,0-26,0 0,0 26,0-26,26 0,-26 0,26 26,-26-26,26 0,0 0,-26 0,26 0,0 0,0 0,-26 0,26 0,-26 0,26 0,0 0,0 0,-26 0,26 0,0 0,-26 0,26 0,-26 0,0 0,-52 0,26 0,-26-26,0 26,0 0,26 0,-26-26,26 26,0 0,-26 0,52 0,-27 0,-25 0,52-26,-26 26,26 0,-52 0,52 0,-26 0,26 0,-26 0,0-26,26 26,-26 0,26-26,-26 26,0 0,26 0,-26 0,26 0,-26 0,26 0,-26 0,0 0,26 0,-26 0,26-26,0 26,-26 0,26 0,-26 0,26-26,0 26,0-26,0 0,0 26,0-52,0 0,52-52,26-27,0 53,-26-52,52 26,-26 26,-25 26,-27 52,0-26,-26 0,26 26,-26 0,0 0,-26 26,26-26,-26 26,0 0,-27 26,-25-26,26 26,26-52,-52 52,26-26,26 0,-26 0,52-26,-52 0,52 26,-26 0,26-26,-26 0,26 26,0-26,-26 26,0 0,26-26,0 26,-26-26,26 0,0 26,0-26,0 0,52 0,0 26,26 1,0-1,0 0,0-26,0 52,-52-52,26 26,-52-26,27 0,-27 0,0 26,0-26,0 0,0 0,-27 0,1 26,-26 0,0-26,0 26,-26 0,0 0,0-26,26 26,26-26,0 0,26 0,-26 0,26 0,0 0,26 0,-26 0,52 0,26-26,-26 0,26 26,0-26,52-26,-25 26,25-26,-52 52,0-26,-26 26,0-26,-26 0,26 26,-26 0,0-26,0 26,-26 0,52-27,-52 27,26 0,0 0,0 0,-26 0,26 0,0 0,-26 0,26 0,-26-26,0 26,26 0,-26 0,0 0,27 0,-1 0,-26 0,26-26,-26 26,26 0,-26-26,26 26,-26 0,26 0,-26-26,26 26,-26 0,0 0,26-26,0 26,-26-26,0 26,26 0,-26 0,0 0,26-26,0 26,-26 0,26 0,-26 0,26 0,-26 0,26 0,0 0,-26 0,0 0,0 0,0 0,0 26,0 0,0-26,0 26,-26 26,-26 27,26-27,-26 26,-52 26,52-78,-26 26,25-26,1 0,0-26,-26 26,26-26,0 0,0 0,0 0,0 0,26 0,0 0,-26-26,52 26,-52 0,26 0,0 0,0 0,0 0,0 0,26 0,-26 0,26 0,-26 0,-1 0,27-26,0 26,27 0,-1 0,0 0,26 0,26 0,0 0,26 26,0-26,0 0,26 0,-52 0,-25 0,-1 0,-26 0,26 0,-26 0,0 0,0 0,0 0,-26 0,26 0,-26 0,26 0,-26 0,26 0,0 0,-26 0,26 0,-26 0,0 0,26 0,0 0,-26 0,26 0,-26 0,26 0,-26 0,26 0,0 0,-26 0,26 0,-26 0,26 0,0 0,-26 0,26 0,-26 0,0 0,0-26,0 26,0 0,0-26,0 26,0-26,-26 26,0 0,26 0,0 0,26 0,-26 0,0 0,0 0,26 0,-26 26,0-26,0 26,0-26,0 26,0-26,0 26,0-26,0 26,0-26,0 26,0-26,0 26,-26 0,26-26,-26 26,26-26,0 26,0-26,-26 26,26 0,0-26,0 26,-26-26,26 26,-26 0,26-26,0 26,-26-26,26 26,0-26,-26 26,26 0,-26-26,26 0,-26 0,26 0,0 26,-26-26,26 0,-26 0,0 0,26 26,-26-26,26 0,-26 0,26 0,-26 0,0 0,26 0,-26 0,26 0,-26 0,0 0,26 0,-26 0,26 0,-26 0,26 0,-26 0,0 0,26 0,-26 0,26 0,-53 0,53 0,-26 0,26 0,-52 0,52-26,-26 26,26 0,-26 0,0 0,26 0,-26 0,26 0,-26 0,26 0,-26 0,0 0,26 0,-26 0,0 0,0 0,0 0,0 0,0 0,-26 0,26 0,0-26,0 26,0 0,0 0,26 0,-26-26,0 26,26 0,-26 0,26 0,-26-26,0 26,26 0,0 0,26 0,-26-26,26 26,26 0,26-26,-26 0,52 26,0-26,-26 0,0 0,0 26,-26-26,1 26,-1 0,-26-26,0 26,0 0,0 0,0-26,-26 26,26 0,0 0,-26 0,0 0,0 0,0 26,0-26,-26 0,0 0,0 26,-26 0,-26-26,-1 26,1 0,26 0,0-26,-26 0,52 0,-26 0,0 0,26 0,0 0,0 0,0 0,0 0,0 0,0 0,0 0,0 0,26 0,-52 0,52 0,-26 0,26 0,-26 0,0 0,26 0,-26 0,26 0,-53 0,53 0,-26 0,26 0,-26 0,0 0,0 0,0 0,0 0,26 0,-26 0,0 0,0 0,26 0,-26 0,26 0,-26 0,26 0,-26 0,0 0,26 0,-26 0,26 26,-26-26,0 0,26 0,-26 0,26 0,-26 0,26 0,-26 0,0 0,26 0,0 0,-26 0,26 0,0-26,0 26,-26-52,26 26,-26 0,26-26,-26 26,26 0,-26-26,26 52,0-26,-26 0,0 26,26 0,0 0,-26 0,26 0,-26 0,26 0,-27 0,1 0,26 0,-26 0,26 0,-26 0,0 0,26 0,-26 0,26 0,-26 0,26 0,-26 0,0 0,26-26,0 26,0 0,-26-26,26 26,0 0,-26 0,0 0,26 0,-26-26,0 26,0 0,0 0,26 0,-52 0,52-26,-26 26,26 0,-26 0,0 0,26 0,-26 0,26-26,0 26,0 0,-26 0,26-26,0 0,0 26,0-26,0 26,26-26,-26 26,26 0,0 0,-26 0,26 0,0 0,0 0,0 0,0 0,0 0,-26 0,26-26,-26 26,26 0,0 0,-26-26,0 26,0 0,0-26,0 26,0-26,0-1,0-25,-26 0,0 0,0 0,0 0,0 0,26 0,-26 26,26 0,-26 0,26 0,0 0,0 26,0-26,-26 26,26-26,0 0,0 26,0-26,0 26,-26 0,26-26,0 26,0 0,-26 0,26 0,0 0,0 0,26 0,26 26,-26 0,26 0,26 0,-26 26,0-26,26 26,-26-26,-26 26,27-26,-27 26,26-52,-52 52,26-52,0 26,-26-26,0 26,0 0,0-26,0 0,0 26,0-26,0 26,0-26,0 52,0-25,0-1,0 52,0-26,0-26,0 26,0 0,0-26,0 0,-26 26,26-52,0 26,-26 0,26 0,0 26,0-52,0 26,0 26,0-26,-26 0,26 0,0-26,0 52,0-52,0 26,0-26,0 26,-26-26,26 26,-26-26,26 0,0 0,0 26,0-26,0 27,0-1,-27-26,27 0,0 26,-26-26,26 0,-26 0,0 0,26 0,-26 0,26 0,0 0,-26 0,26 0,-26 0,26-26,0 0,0 26,0 0,0 0,26 0,26 0,0 0,27 0,-1 0,52 0,0 0,-26 26,-52-26,0 26,26-26,-78 26,26-26,0 0,0 0,-26 0,26 26,0-26,1 0,-27 0,26 0,26 0,-26 0,0 0,26 0,-52 0,26 0,-26 0,26 0,0 0,-26 0,26 0,-26 0,26 0,-26 0,26 0,0 0,-26 0,26 0,-26 0,26 0,0 0,-26 0,26 0,-26 0,26 0,-26 0,26 0,0 0,-26 0,26 0,-26 0,26 0,0 0,-26 0,26 0,-26 0,26 0,-26 0,26 0,0 0,-26 0,26 0,-26 0,26 0,0 0,-26 0,27 0,-27 0,26 0,-26 0,26 0,0 0,-26 0,26 0,-26 0,26 0,0 0,-26 0,26 0,-26 0,26 0,-26 0,26 0,0 0,-26 0,26 0,-26 0,26 0,-26 0,26 0,0 0,-26 0,0 0,0 0,-26 0,26 0,0 0,-26 0,26 26,-26-26,26 0,-26 26,0-26,26 0,-26 0,26 0,-26 0,26 0,-26 0,0 0,26 0,-26 0,26 0,-26 0,0 0,26 0,-26 0,26 26,0-26,-26 0,26 0,-27 0,1 0,26 0,-26 0,26 0,-26 0,0 0,26 0,-26 0,26 0,-26 0,26 0,-26 0,0 0,26 0,-26 0,26 0,-26 0,0 0,26 0,-26 0,26 0,0 0,-26 0,26 0,-26 0,0 0,26 0,-26 0,26 0,-26 0,0 0,26 0,-26 0,26 0,-26 0,26 0,-26 0,0 0,0 0,0 0,0 0,-26 0,26 0,0 0,-26 0,52-26,-27 26,1 0,0 0,26-26,-26 26,26 0,-52 0,52 0,-26 0,0 0,0-26,-26 26,52 0,-26 0,-26 0,52-26,-52 26,52-26,-26 26,26 0,-26 0,0 0,26 0,-26 0,26 0,-26 0,26 0,-26 0,0 0,26 0,-26 0,26 0,-26 0,0 0,0 0,26 0,-26 0,0 0,-26 0,25 0,-25 0,26 0,-26 0,26 0,0 0,0 0,26 0,-26 0,0 0,26 0,-26 0,26 0,-26 0,26 0,-26 0,0 0,26 0,-26 0,26 0,-26 0,26 0,-26 0,26 0,0 26,0-26,0 26,0-26,0 0,0 0,26 0,-26 26,0-26,26 0,-26 0,0 26,26-26,0 0,-26 0,0 0,0 26,26-26,-26 0,0 0,26 0,-26 0,26 0,0 0,-26 26,26-26,-26 0,26 0,0 0,-26 0,26 0,-26 0,26 0,-26 0,26 0,0 0,-26 0,26 26,-26-26,26 0,1 26,-1-26,-26 0,26 0,0 0,0 0,-26 0,52 26,-52-26,26 0,26 0,-26 26,26-26,-26 0,0 0,26 0,-26 0,0 0,0 0,0 0,0 0,-26 0,26 0,-26 0,26 0,-26 0,26 0,0 0,-26 0,26 0,-26 0,26 0,0 0,-26 0,26 0,-26 0,26 0,-26 0,27 0,-1 0,-26 0,26 0,-26 0,26 0,0 0,-26 0,26 0,-26 0,26 0,-26 0,26 0,0 0,-26 0,26 0,-26 0,0 26,0-26,0 26,0 0,0-26,0 0,0 26,0-26,0 0,0 0,-26 26,0-26,26 26,-26-26,0 0,0 0,-26 0,26 0,26 0,-53 0,27 0,0 0,0 0,0 0,0 0,26 0,-26 0,26 0,-26 0,0 0,26 0,-26 0,26 0,-52 0,52 0,-26 0,0 0,0 0,26 0,-26 0,0 0,0 0,26 0,-26 0,26 0,-26 0,0 0,26 0,-26 0,26 0,-26 0,26 0,-26 0,0 0,26 0,-26 0,26 0,-26 0,0 0,0 0,26 0,-26 0,26 0,-53 0,53 0,-52 0,52 0,-26 0,26 0,-26 0,26 0,-26 0,0 0,26 0,-26 0,26 0,-26 0,0 0,26 0,-26 0,26 0,-26 0,26 0,-26 0,0 0,26 0,-26 0,26 0,-26 0,26 0,0 0,26 0,-26 0,26 0,0 0,-26 0,0 0,26 0,-26 0,26 0,-26 0,26 0,0 0,-26 0,26 0,-26 0,0 0,0-26,26 26,-26 0,0-26,0 26,0 0,-26 0,26 0,-52 0,-26-26,104 26,52 0,104 0,131 0,-53 0,-104 0,-78 0,-25 26,-27-26,0 0,-26 0,26 26,0 0,-26-26,26 0,-26 26,0-26,26 0,0 0,-26 0,26 0,0 0,0-26,0 26,0-52,-26 52,26-26,-26 0,0 26,0 0,0 0,0 0,0 0,-26 26,26-26,0 26,-26 0,0 0,26 0,-26 0,26 0,-26 0,0-26,26 26,0-26,0 0,0 0,26 0,-26 0,26 0,-26 0,26 0,-26 0,0 0,0 0,0 0,-26 26,26-26,-26 0,0 0,26 0,-26 0,26 0,-26 0,0 0,26 0,-26 0,26 0,-26 0,26 0,-26 0,0 0,26 0,-27 0,27 0,-26 0,0 0,26 0,-26 0,26 0,-26 0,26 0,-26 0,0 0,26 26,-26-26,26 0,-26 0,0 0,26 0,-26 0,26 0,-26 0,26 0,-26 0,0 0,26 0,-26 0,26 0,-26 0,0 0,26 0,-26 0,26 0,-26 0,26 0,-26 0,0 0,26 0,-26 0,26 0,-26 0,26 0,-26 0,0 0,26 0,-26 0,26 0,-26 0,0 0,26 0,-26 0,26 0,-26 0,26 0,-26 0,-1 0,27 0,-26 0,26 0,-26 0,0 0,0 0,26 0,-26 0,0 0,26 0,-26 0,26 0,-26 0,26 0,-26 0,0 0,26 0,-26 0,26 0,-26 0,0 0,26 0,-26 0,26 0,0 0,26 0,0 0,-26 0,26 0,-26 0,26 0,0 0,-26 0,26 0,-26 0,26 0,-26 0,26 0,0 0,-26 26,26-26,-26 0,26 0,0 0,-26 0,26 0,-26 0,26 0,-26 0,27 0,-1 0,-26 0,26 0,-26 0,26 0,0 0,-26 0,26 0,-26 0,26 0,-26 0,26 0,0 0,-26 0,26 0,-26 0,26 0,0 0,-26 0,26 0,-26 0,26 0,-26 0,26 0,0 0,-26 0,26 0,-26 0,26 0,-26 0,26 0,0 0,-26 0,26 0,-26 0,26 0,0 0,-26 0,26 0,-26 0,26 0,-26 0,26 0,0 0,-26 0,26 0,-26 0,26 0,0 0,-26 0,26 0,-26 0,27 0,-27 0,26 0,0 0,-26 0,26 0,-26 0,26 0,0 0,-26 0,26 0,-26 0,26 0,-26 0,26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29:01.9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78 1266,'0'0,"0"0,0 0,26 0,-26 0,26 0,-26 0,0 0,26 0,-26-26,26 0,0 26,-26 0,0 0,0-26,26 26,-26 0,0-26,0 0,26 26,-26-26,0 26,0-26,0 26,0-26,0 0,0 26,0-26,26 26,-26-26,0 0,0 26,26-26,-26 26,0-26,0 26,0-26,26 26,-26-26,0 26,0 0,0-26,26 26,-26 0,0-26,26 0,-26 26,0 0,0-26,27 26,-27 0,0 0,0-26,26 26,-26 0,26 0,-26-26,0 0,26 26,-26 0,0 0,26-26,-26 26,0 0,26 0,0 0,-26-26,0 26,26 0,-26-27,0 27,26 0,-26 0,26 0,-26 0,26 0,-26-26,0 26,26 0,-26 0,0 0,26 0,0 0,-26 0,26 0,-26-26,26 26,0 0,-26 0,26 0,-26 0,26 0,-26 0,26 0,0 0,-26 0,26 0,-26 0,26 0,0 0,-26 0,26 0,-26 0,26 0,-26 0,26 0,0 0,-26 0,26 0,-26 0,26 0,0 0,-26 0,27 0,-27 0,26 0,-26 0,26 0,-26 0,26 0,-26 0,26 0,-26 0,26 0,0 0,-26 0,26 0,-26 0,26 0,-26 0,0 0,26 0,-26-26,26 26,-26-26,0 26,0-26,0 26,0-52,0 52,-26-26,26 0,0 0,-26 26,26-26,0 26,-26 0,26-26,-26 26,26-26,0 26,-26 0,26 0,0-26,0 26,0-26,0 26,0 0,0-26,0 26,26-26,-26 26,26 0,-26-26,26 26,-26 0,0-26,26 26,0-26,-26 26,26 0,-26 0,0-26,26 26,-26 0,0 0,0 0,0 0,-26 0,26 0,-26 0,0 0,26 0,-26 0,26 0,-26 0,0 0,26 0,0 0,0 0,26 0,-26 0,26 0,-26 0,26 0,0 0,0 0,-26 0,26 0,0 0,-26 0,26 0,-26 0,26 0,-26 0,26 0,0 0,-26 0,26 0,-26 0,26 0,-26 0,26 0,0 0,-26 0,26 0,-26 0,26 0,0 0,-26 0,26 0,-26 0,26 0,-26 0,26 0,0 0,-26 0,26 0,-26 0,26 0,1 0,-27 0,26 0,0 0,0 0,-26 0,26 0,-26 0,26 0,-26 0,26 0,0 0,-26 0,26 0,-26 0,26 0,0 0,-26 0,26 0,-26 0,26 0,-26 0,26 0,0 0,-26 0,26 0,-26 0,26 0,0 0,-26 0,26 0,-26 0,26 0,-26 0,26 0,0 0,-26 0,26 0,-26 0,26 0,0 0,-26 0,0 0,0 26,26-26,-26 26,0-26,0 0,0 26,0-26,0 26,0 0,0-26,0 26,0-26,0 26,0-26,0 0,0 26,0-26,0 26,0-26,0 0,-26 26,0-26,26 26,-26-26,26 26,0-26,-26 0,0 26,26-26,0 0,-26 0,26 0,-26 26,26-26,-26 0,0 0,26 0,-26 0,26 0,-26 0,0 0,26 0,-26 0,26 0,-52 0,52 0,-26 0,26 0,-26 0,26 0,-26 0,0 0,26 0,-26 0,0 0,0 0,26 0,-26 0,26 0,0 0,-26 0,0 0,26 0,0 0,-27 0,27-26,0 26,-26 0,26 0,-26 0,0 0,26 0,-26 0,26 0,-26 0,26 0,-26 0,0 0,26 0,-26 0,26 0,-26 0,0 0,26 0,-26 0,26 0,-26 0,26 0,-26 0,0 0,26 0,0 0,-26 0,26 0,-26 0,0 0,26 26,0-26,0 26,0 0,0-26,0 26,0-26,0 0,26 0,-26 0,26 26,26 0,-26-26,26 26,-26 0,0-26,-26 0,26 27,-26-27,26 0,0 26,-26-26,26 0,-26 0,26 0,-26 26,0-26,26 0,0 0,-26 0,26 0,-26 0,27 0,-1 0,-26 0,26 0,-26 0,26 0,-26 26,0-26,26 0,0 0,-26 0,26 0,-26 0,26 0,0 0,-26 0,0 26,26-26,-26 0,26 26,-26-26,26 0,0 0,-26 0,26 0,-26 0,26 0,0 0,-26 26,0-26,26 0,-26 0,0 0,0 0,0 26,0-26,-26 0,0 0,-26 26,26-26,-26 0,0 0,0 0,26 0,-26 0,26 0,0 0,-1 0,-25 0,52 0,-52 0,26 0,26 0,-26 0,0 0,0 0,26 26,-52-26,26 0,0 0,0 0,0 0,-26 26,52-26,-26 0,0 0,0 0,0 0,26 0,-52 0,52 0,-26 0,0 0,0 0,0 0,26 0,-26 0,0 0,26 0,-26 0,26 0,-26 0,26 0,-27 0,1 0,26 0,-26 0,26 0,-26 0,0 0,26 0,-26 0,26 26,-26-26,26 0,-26 0,0 0,26 0,0 0,-26 0,26 0,-26 0,26 26,-26-26,26 0,-26 26,26-26,-26 0,26 26,-26-26,0 0,26 26,-26-26,26 0,-26 26,0-26,0 26,26-26,-26 0,0 0,0 0,0 0,0 26,26-26,-26 0,26 0,-26 0,0 0,26 0,-26 0,26 0,-26 0,26 0,-26 0,-1 0,27 0,-26 0,26 0,-26 0,26 26,-26-26,0 0,26 26,-26-26,26 0,0 0,-26 0,26 26,-26-26,26 0,0 26,0-26,0 26,0 0,0-26,0 0,26 0,-26 0,26 26,-26-26,52 0,-52 0,26 0,-26 0,26 0,-26 0,26 0,1 0,-27 0,26 26,-26-26,52 0,-52 0,26 0,0 0,0 0,-26 0,26 0,-26 0,26 0,0 0,-26 0,26 0,-26 0,26 0,-26 0,26 0,0 0,-26 0,26 0,0 0,0 0,-26 0,26 0,0 0,0 0,52 0,-52 0,0 0,0 0,26 0,-26 0,0 0,0 0,-26 0,27 0,-1 0,-26 0,26 0,-26 0,26-26,0 26,-26 0,26 0,-26 0,26 0,-26-26,26 26,0-26,-26 26,26 0,-26 0,0 0,26 0,-26-26,26 26,-26 0,26 0,-26 0,26 0,-26 0,26-26,0 26,-26 0,0 0,-26 0,0 26,26 0,-52-26,26 52,-26-52,-26 52,52-26,-26 0,0 26,25-52,1 27,0-27,-26 26,26 0,0-26,0 26,0 0,0-26,0 0,0 26,0-26,26 26,-26-26,0 0,26 0,-26 0,26 0,-26 0,0 0,26 0,0 26,-26-26,26 0,-26 0,26 0,-26 0,0 0,26 0,-26 0,26 0,-26 0,26 0,-26 0,0 0,26 0,-26 0,26 0,-26 0,0 0,26 0,-26 0,26 0,-26 0,26 0,-27 0,1 0,26 0,-26 0,26 0,-26 0,0 0,26 0,-26 0,26 0,-26 0,26 0,0 0,52 26,-26 0,26 0,27 0,-1 0,-26-26,-26 26,26 0,-26-26,0 0,-26 0,26 0,-26 0,26 0,-26 0,26 0,0 0,-26 0,26 0,-26 0,26 0,0 0,-26 0,0 26,26-26,-26 0,0 26,26-26,-26 0,26 0,0 0,-26 0,26 0,0 26,0-26,-26 0,26 0,-26 0,26 0,0 0,-26 26,26-26,-26 0,0 26,26-26,1 0,-27 0,26 0,-26 0,26 26,-26-26,26 0,0 0,-26 0,26 0,-26 0,26 0,-26 0,26 0,-26 0,26 0,-26 0,0-26,0 26,-26 0,26 0,-26 0,0 0,0 0,-26 26,0 0,25-26,-25 26,0-26,26 26,-26-26,26 0,26 0,-52 0,52 0,-52 0,52 26,-26-26,0 0,0 0,0 0,26 26,-26-26,0 0,26 0,-26 0,26 0,-26 0,26 0,-26 0,0 0,26 0,-26 0,26 0,-26 0,26 0,-26 0,0 26,26-26,-26 0,26 0,-26 0,0 0,26 0,-26 0,26 0,-27 0,27 0,-26 0,0 0,26 0,-26 0,26 0,-26 0,0 0,26 0,-26 0,26 0,-26 0,26 0,-26 0,0 0,26 0,-26 0,26 0,-26 0,0 0,26 0,-26 0,26 0,-26 0,26 0,-26 0,0 0,26 0,0 0,0 0,26 0,-26 0,26 0,-26 0,26 26,-26-26,0 0,0 26,26-26,-26 26,26-26,-26 0,0 0,0 26,26-26,-26 0,0 0,0 26,26-26,-26 26,0-26,26 0,-26 27,0-27,0 26,0-26,0 0,0 26,26-26,-26 26,0-26,0 0,26 26,-26-26,0 0,0 26,26-26,0 26,-26-26,26 0,-26 0,26 26,0-26,-26 0,26 0,-26 0,27 0,-27 0,26 0,0 0,-26 0,26 0,-26 0,26 0,-26 0,26 0,-26 0,0 0,26 0,-26 0,0 0,26 0,-26 0,26-26,0 26,-26 0,0-26,26 26,-26 0,0 0,26 0,-26 0,0-26,26 26,0 0,-26 0,26 0,-26-26,26 26,0 0,-26 0,0-26,26 26,-26 0,26 0,-26 0,26 0,0 0,-26 0,26 0,-26-26,26 26,0 0,-26 0,26 0,-26 0,26 0,-26 0,0 0,26 0,0 0,-26 0,26 0,-26 0,26 0,0-26,-26 26,27 0,-27 0,26 0,-26 0,26 0,0 0,-26 0,26 0,-26 0,26-27,0 27,-26-26,26 26,-26 0,0 0,26 0,-26-26,0 26,0 0,0 0,0 0,0 26,-26 0,26-26,-26 27,26-27,-26 26,26-26,-26 26,0 26,0-26,0 0,0 26,-1-52,27 52,-26-52,26 26,-26-26,0 0,26 26,-26 0,26-26,0 0,-26 0,26 26,-26-26,26 0,0 26,-26-26,26 26,-26-26,26 26,0-26,-26 0,0 0,26 0,-26 26,26-26,-26 0,26 0,-26 0,0 26,26-26,-26 0,26 26,-26-26,0 0,26 0,-26 0,26 0,-26 0,26 0,-26 0,0 0,26 0,-26 0,26 0,-26 0,0 0,26 0,-26 0,26 0,-26 0,26 0,-26 0,0 0,26 0,0 0,-26 0,26 0,-26-26,-1 26,27 0,-26 0,26 0,0 0,0 0,0 0,26 0,1 0,-27 0,26 0,-26 0,26 0,0 0,-26 0,26 0,-26 0,0 26,26-26,-26 0,26 0,0 0,-26 0,26 0,-26 0,26 0,0 0,-26 0,26 0,-26 0,26 0,-26 0,26 0,0 0,-26 0,26 0,-26 0,26 0,0 0,-26 0,26 0,0 0,0 0,26 0,-26 0,0 0,0-26,0 26,0 0,-26 0,26-26,0 0,0 26,-26 0,27-26,-27 26,26 0,0 0,-26-26,26 0,-26 26,26-26,0 26,-26-26,0 26,26 0,-26-26,0 0,0 26,0 0,26-26,-26 26,0-26,0 0,26 26,-26-26,26 26,-26-26,0 26,26 0,-26-26,0 26,26-26,0 26,-26 0,0-26,26 26,-26 0,26 0,-26-26,0 26,0 0,0 0,0 0,0 0,0-26,-26-1,26 27,0-26,-26 26,0-26,-26-26,0-26,-26 26,78 52,0-26,-26 26,26 0,-26 0,0 0,26 0,-26 0,26 0,0 0,-27 0,27-26,-26 26,0-26,26 26,0-26,-26 26,26 0,0 0,26 0,-26 26,26-26,-26 0,26 0,-26 26,0-26,27 0,-27 26,26-26,-26 26,26-26,-26 0,26 0,-26 0,0 0,26 0,-26-26,26 26,-26 0,0 0,26 0,-26-26,26 26,-26 0,26 0,0 0,-26 0,26 0,-26 0,26 0,0 0,-26 0,26 0,-26 0,26 0,-26 0,0 0,0 26,26-26,-26 26,0-26,0 26,0-26,26 26,-26-26,0 26,0 0,0-26,0 26,0-26,0 26,0-26,0 26,0 0,0-26,0 26,0-26,0 27,0-1,0 0,0 0,0 0,0 26,-26 0,0-26,26 26,0-26,-26 26,0-52,26 26,0-26,0 26,0 0,-26-26,26 0,0 0,0 26,-26-26,26 26,0-26,0 26,-26 0,26-26,0 26,-26-26,26 0,0 26,0-26,-26 0,26 26,0-26,-26 0,0 0,26 0,-26 26,0-26,0 0,26 0,-26 0,26 26,0-26,-26 0,26 0,-27 0,1 0,26 0,0 0,0-26,26 26,-26 0,27 0,-27 0,26 0,-26 0,26 0,0 0,-26 26,26-26,-26 0,26 0,0 26,-26-26,0 26,26-26,-26 0,0 0,26 0,-26 0,0 26,26-26,0 0,-26 0,0 26,26-26,-26 26,0-26,0 0,0 26,0-26,0 0,0 0,-26 0,0 0,26 0,-26 0,26 0,0 27,-26-27,26 0,0 0,-26 0,0 0,26 0,0 26,0 0,0-26,0 26,0-26,0 0,26 0,-26 0,26 26,0 0,0-26,52 26,-52 0,0-26,0 26,0-26,0 26,-26-26,26 0,-26 0,26 0,0 0,-26 0,26 0,-26 0,26 0,0 0,-26-26,0 26,26 0,-26 0,26 0,0 0,0 0,0 0,0 0,-26 0,26 0,-26-26,0 26,27 0,-27 0,26 0,0 0,-26 0,26 0,-26 0,26 0,0 0,-26 0,26 0,-26 0,26 0,-26 0,26 0,0 0,-26 0,26 0,-26 0,26 0,0 0,-26 0,26 0,-26 0,26 0,-26 0,26 0,0 0,-26 0,26 0,-26 0,26 0,0 0,-26 0,26 0,-26 0,26 0,-26-26,0 26,0-26,26 26,-26 0,26 0,-26 0,0-26,26 26,-26 0,0 0,0-26,26 26,-26 0,0 0,0-26,26 26,-26-26,26 26,-26 0,0 0,26-26,-26 26,0 0,26 0,-26-27,26 27,-26-26,0 26,0 0,0-26,0 26,0-26,0 26,0 0,0 0,-26 0,26 0,-26 0,26-26,-26 26,0 0,26 0,-26 0,26 0,-26 0,26 0,-26 0,0 0,26 0,-26 0,26 0,-26 0,26 0,-52 0,52 0,-26 0,0 0,0 0,26 0,-52 0,52 0,-26 0,26 0,-26 0,26 0,-26 0,0 0,26 0,-26 0,26 0,-26 0,0 0,26 0,-26 0,26 0,-26 0,26 0,-26 0,0 0,26 0,-26 0,26 0,-26 0,-1 0,27 0,-26 0,26 0,-26 0,26 0,-26 0,0 0,26 0,-26 0,26 0,-26 0,0 0,26 0,-26 0,26 0,0 0,-26 0,26 0,-26 0,0-26,26 26,-26 0,26-26,-26 26,0-26,26 0,0 26,-26 0,26-26,0 26,0 0,0-26,0 26,-26-52,26 52,0-52,0 52,-26-26,26 0,0 0,0 0,0 26,0-26,0 0,0 26,0-26,0 26,26-52,-26 52,0-26,26 26,-26-52,0 52,26-26,0 26,-26-26,26 0,-26 26,0 0,26-26,0 26,-26 0,26-26,0 26,0 0,0-26,-26 26,26-27,0 27,-26 0,26 0,-26 0,0 0,26 0,0 0,-26 0,26 0,-26 0,27 0,-27 0,26 0,0 0,-26 0,26 0,-26 0,0 0,0 0,0 0,0 27,0-1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30:22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1041 401,'0'0,"0"0,0 0,0-26,0 26,0 0,26 0,-26-26,26 26,-26 0,26 0,0-26,-26 26,26 0,-26-26,0 26,26 0,0 0,-26 0,0 0,26 0,-26 0,0-26,26 26,-26 0,26 0,-26 0,26 0,-26-26,26 26,-26 0,0-26,26 26,-26 0,27-26,-1 26,-26-26,26 26,-26-27,26 1,0 26,-26 0,0 0,0-26,26 26,-26 0,0 0,0-26,26 26,-26-26,0 26,26 0,0 0,-26 0,0-26,26 26,-26 0,26 0,0 0,-26 0,26 0,-26 0,26 0,-26 0,26 0,0 0,-26 0,26 0,-26 0,26 0,0 0,-26 0,26 0,-26 0,26 0,-26 0,26 0,0 0,-26 0,26 0,-26 0,0 0,26 0,0 0,-26 0,0 26,26-26,-26 26,0-26,26 0,-26 26,26-26,0 26,-26 0,26-26,-26 27,27-27,-1 0,-26 26,0-26,26 0,-26 0,0 26,26-26,-26 26,26-26,-26 0,26 0,-26 26,26-26,-26 0,0 0,0 26,26-26,0 0,-26 26,0-26,26 26,-26-26,26 26,-26-26,26 0,-26 26,0 0,0-26,0 26,26-26,-26 0,0 26,0-26,0 26,0-26,26 0,-26 26,0-26,0 0,0 26,0-26,26 0,-26 26,0 0,26-26,-26 26,0-26,0 26,0 0,0-26,0 26,0-26,0 26,0-26,0 26,0-26,0 0,-26 26,26-26,-26 0,26 0,-52 0,52 26,-26-26,0 0,0 0,0 0,0 0,0 0,26 0,-26 0,26 0,-26 0,0 0,26 0,0 0,0 0,0 0,0-26,0 0,0 26,0-26,0 26,0-26,26 0,-26 26,0-26,26 26,-26-26,0 0,0 26,26-26,-26 26,0-26,26 26,-26 0,0-26,0 26,0-26,0 26,0-26,0 26,0 0,-26-26,26 26,-26 0,-26 0,26 0,0 0,-27 0,27 0,0 0,-26 0,26 0,0 0,-26 0,52 0,-26 0,0 0,0 0,0 0,0 0,0 0,-26 0,0 26,26-26,0 26,0-26,0 0,0 0,0 0,26 26,-26-26,26 26,-26-26,0 0,26 0,-26 0,26 0,0 0,26 0,0 0,52-26,0-26,52 26,0 0,-26 0,-52-26,26 26,-26 26,-52 0,27 0,-1 0,-26 0,0-26,0 26,0 0,-26 0,26 0,-27 0,27 0,-52 26,0-26,0 26,0 0,-52 0,52 0,-26-26,26 26,0 0,26 0,0-26,-26 0,26 26,0 0,26-26,-26 0,0 0,0 26,26-26,-27 0,1 26,0-26,0 26,0-26,0 0,0 0,0 0,26 0,-26 26,26-26,-26 0,0 0,26 0,-26 0,26 0,-26 0,26 0,-26 26,0-26,26 0,-26 0,26 0,-52 0,52 26,-52 0,0-26,-26 52,52-26,-26-26,26 26,0-26,-27 26,53-26,-26 26,26-26,-26 26,0-26,0 26,26-26,-26 0,0 26,26 1,0-27,-26 0,26 0,-26 0,0 0,26 0,-26 0,26 0,0 0,0 0,0-27,0 27,0-26,0 26,0 0,0-26,0 26,26 0,0-26,0 26,0 0,0 0,26 0,-26 0,26 0,-52 0,27-26,-27 26,26 0,-26 0,0 0,26 0,0 0,-26-26,26 26,-26-26,26 26,-26-26,0 26,0 0,-26 0,0 0,0 0,0 0,0 26,-27 0,27-26,0 0,0 0,0 0,26 0,-26 0,26 0,-26 0,26 0,0 0,0 0,0-26,0 26,0 0,0 0,26 0,-26 0,26 0,0 0,26 0,0 0,1-26,-1 26,0 0,26 0,0 0,-26 0,26 0,0 0,0 0,0 0,0 0,1 0,-1 0,-26 0,0 0,0 0,-26 0,0 0,0 0,0 0,0 0,0 0,0 0,-26 0,26 0,0 0,-26 0,26 0,0 0,0 0,0 0,-26 0,26 0,0 0,-26 0,0-26,26 26,-26 0,26-26,-26 0,26 26,-26 0,0 0,0 26,-26 26,-26 0,0 52,-26 27,0-53,0 52,26-78,0 26,52-52,-26 0,26-26,0 26,-26-26,26 0,0 0,26-26,26-26,26 26,52-26,0-26,-52 26,26 26,-25-26,-27 26,0 0,-26 26,0-26,0 26,0-26,-26 26,-26 0,26 0,-26 0,0 0,0 0,-26 26,0 0,0-26,-27 52,27-26,26-26,-26 0,0 26,26-26,0 26,-26-26,26 0,0 0,0 0,0 26,0-26,0 0,0 26,0-26,0 0,0 0,0 0,0 0,0 26,0-26,-26 0,52 0,-26 0,-1 0,1 0,26 0,-26 0,26 0,-26 0,26 0,-26 0,26-26,0 26,-26-26,26 0,0 26,0-26,0 26,0-26,0 26,0-52,0 0,0 0,26-27,26 1,-26 0,27 52,-27-52,26 78,-26-26,0 0,0 26,-26 0,26 0,0 0,-26 0,26 26,-26-26,0 26,0-26,0 26,0-26,0 26,0 0,0-26,-26 26,26 26,-52-26,0 26,0-26,-27 26,27-25,0-1,0 0,26-26,0 0,0 0,0 0,0 26,26-26,-26 0,-26 0,26 26,0-26,-52 0,52 0,0 0,-26 0,26 0,26 0,-52 0,52 0,-26 0,26 0,-26 0,0 0,26 0,-26 0,26 0,-27 0,27 0,-52 0,52 0,-52 0,26 0,26 0,-52 0,52 0,-26 0,0 0,0 0,26 0,-26 26,26-26,-26 0,0 0,26 26,-26-26,0 0,0 26,26-26,-26 0,26 0,-26 26,26-26,-26 0,0 26,26-26,-26 26,26-26,0 0,-26 0,26 0,0 0,26 0,-26 0,52 26,-52-26,52 0,0 26,-26-26,0 26,26-26,0 0,-26 26,0-26,0 0,0 0,0 0,0 0,0 0,0 26,0-26,1 0,-1 26,0-26,26 0,-26 0,26 0,0 0,0 0,-26 0,26 0,-52 0,26 0,-26 0,0 0,0 0,0 0,-26 0,0 0,-52 26,52-26,0 26,-26-26,26 26,0-26,0 26,26-26,-26 0,0 0,26 26,0-26,-26 0,26 0,0 26,-27 0,1-26,26 26,0-26,0 0,-26 26,26-26,0 0,0 26,0 0,0-26,0 0,26 0,27 0,25-26,26 0,-26 26,0-26,52 0,-52 26,-26-26,0 0,-26 26,26 0,-52 0,26 0,-26 0,26 0,1-26,-27 26,26 0,-26 0,26 0,0 0,-26 0,26-26,0 26,0 0,-26 0,26 0,-26 0,26 0,-26 0,26 0,-26 0,0 0,0 26,-52 0,26-26,-26 26,0 26,0-52,25 26,-25 0,52-26,-26 26,0 0,0-26,26 0,-52 26,26-26,0 26,0 0,0-26,-26 26,52 1,-26-27,0 0,26 26,-26-26,26 0,-26 0,26 26,0-26,-26 0,26 26,-26-26,26 0,-26 0,26 26,0-26,-26 0,0 0,26 0,-26 26,26-26,0 0,-26 0,26 0,-26 26,0-26,26 26,-26-26,26 0,-26 0,0 26,0-26,26 0,-27 0,1 0,26 0,-26 0,26 0,0 26,-26-26,26 0,0 26,-26-26,0 0,26 0,0 0,0 0,0 0,26 0,-26 0,26 0,-26 26,0-26,26 0,-26 0,26 0,0 26,-26-26,27 26,-27-26,52 0,-52 26,26-26,0 0,0 26,26-26,-52 0,52 26,-26-26,0 0,0 0,52 0,-52 0,0 0,26 0,-52 0,26 0,0 0,0 0,-26 0,26-26,-26 26,26 0,-26 0,26 0,0-26,0 26,0 0,26 0,-25-26,25 26,-26 0,26-26,-26 26,26-26,-26 26,0 0,0 0,-26 0,26 0,-26 0,26-26,0 26,-26 0,26 0,-26 0,26 0,0-26,0 26,0-26,26 26,0-52,-26 52,52-52,-52 26,0 0,-26 0,26 26,-26 0,0-26,0 26,-26-27,0 27,0 0,-26-26,-26 26,26 0,-26 0,26 26,26-26,-52 0,52 27,0-27,-26 0,26 26,0-26,26 0,-52 0,52 26,-26-26,26 0,-26 0,26 0,-26 0,-1 0,27 0,27 0,-1-26,0 0,52-27,-26 1,26 0,26 0,-52 0,26 0,-26 26,0 0,-26 0,0 0,0 0,-26 26,26 0,0 0,-26-26,0 26,26 0,-26-26,26 26,1 0,-27-26,26 0,-26 26,26-26,-26 26,26 0,0 0,-26 0,0 0,26 0,-26 0,0 26,26 0,-26-26,0 0,0 26,26-26,-26 0,26 26,-26-26,0 0,0 26,26-26,-26 26,0-26,26 26,0 0,-26 0,26 0,-26 0,0-26,26 26,-26-26,26 26,-26-26,0 26,0 0,-26-26,0 0,0 26,0 0,0-26,0 0,0 0,0 0,26 26,-26-26,26 0,0 0,0 0,0 0,0 0,26 0,0 0,-26-26,0 0,26 26,-26 0,0-26,0 26,0 0,-26 0,0 52,0-26,-26 0,52 0,-52 27,26-27,-1 0,27 0,-26-26,26 26,-26-26,26 26,0-26,26 0,0 0,-26 0,53 0,-53-26,52 0,-52 26,0-26,26 26,-26 0,0 0,0 0,-26 0,0 0,-26 0,25 26,1-26,0 26,0 0,26-26,-26 0,26 0,0 26,0-26,-26 0,26 26,0-26,-26 0,26 26,0 0,0-26,0 26,0-26,0 0,26 26,-26 0,0-26,0 26,0-26,0 0,0 0,-26 0,26 0,-26 0,26 0,-26 0,26 26,0-26,0 0,0 0,26 0,0 0,-26 0,26 0,0 0,0 0,0 0,-26 0,26 0,-26 0,26 0,1 0,-27 0,52 0,-52 0,26 0,-26 0,26 0,-26 0,26 0,0 0,-26 0,-26 0,26 0,-26 0,0 0,0 0,26 0,-26 0,0 0,-1 0,27 0,-26 0,26 0,-26 0,26 0,-26 0,0 0,26 0,-26 0,26 0,-26 0,0 0,26 0,-26 0,26 0,-26 0,26 0,-26 0,0 0,26 0,-26 0,26 0,-26 0,0 0,26 0,-26 0,26 0,-26 0,26 0,-26 0,0 0,26 0,-26 0,26 0,-26 0,0 0,26 0,-26 0,26 0,-26 0,26 0,-26 0,0 0,26 0,-26 0,26 0,0 0,0 0,0 0,0 0,-26 26,0-26,26 0,-26 26,26-26,-53 26,27-26,0 0,0 26,0-26,0 0,26 0,-26 0,26 0,0 0,0-26,0 26,0-26,0 26,0-26,0 26,0-26,26 26,-26-26,26 0,-26 0,26-26,0 26,-26 0,0 0,26 26,-26-26,0 26,26 0,-26 0,27 0,-27 26,0 0,0-26,0 26,0-26,0 26,0 0,0-26,0 26,26-26,-26 26,0-26,0 26,0-26,26 0,0 0,-26 0,26 0,-26 0,26 0,-26 0,26 0,0 0,-26 0,26 0,-26 0,26 0,0 0,-26 0,26 0,-26 0,26 0,-26 0,26 0,0 0,-26 0,26 0,-26 0,26 0,0 0,-26 0,26 0,-26 0,0 0,26 0,-26 0,26 0,0 0,-26 0,26 0,-26 0,26 0,0-26,-26 26,26 0,-26 0,26 0,-26 0,26-26,0 26,-26 0,26 0,-26-26,26 0,1 26,-27 0,26-26,0 0,0 0,-26 26,0 0,0-26,26 26,-26 0,0 0,0 0,-26 0,26 0,-26 0,0 0,26 0,0 0,0 0,-26 0,26 26,0 0,0 0,0 0,-27 0,1 26,26-26,-26 0,0-26,26 26,0-26,0 26,-26-26,26 0,0 0,0 26,0-26,0 0,0 0,0 0,-26 0,0 0,26 0,-26 0,26 26,-26-26,26 0,-26 0,0 0,26 0,-26 0,26 0,-26 26,0-26,26 0,-26 0,26 0,-26 0,26 0,-26 0,0 0,26 0,-26 0,26 0,-26 0,0 0,26 0,-26 0,26 0,-26 0,26 0,-26 0,0 0,26 0,-26 0,26 0,-26 0,0 0,26 0,0 0,0 0,0-26,-26 26,26 0,-26 0,0 0,-1 0,-25 0,0-26,0 26,26 0,-52 0,52 0,0 0,-26 0,0 0,26 0,0 0,0 0,0-26,-26 26,26 0,0 0,-26 0,52 0,-26 0,0 0,0 0,26 0,-26 0,26 0,-27 0,1 0,0 0,0 0,0 0,-26-26,52 26,-26 0,26 0,-26 0,0 0,26 0,-26 0,26 0,-26 0,0 0,26 0,-26 0,26 0,-26 0,26 0,-26 0,0 0,26 0,0 0,0-26,0 26,26-52,-26 0,26 0,26-26,-52 26,52 0,-26-1,-26 1,26 26,0 0,-26 0,0 0,26-26,0 0,0 0,0-26,26-26,1 26,-53 0,52 0,-26 52,-26-26,26-1,0 27,-26 0,0 0,26-26,26 0,-52 0,52 0,-26-26,26 0,0 26,0 0,0-26,26 26,-52 0,26 0,-52 26,26-1,0 27,0-26,-26 0,26 26,-26 0,26 0,1 0,-27 0,26-26,-26 26,26 0,-26 0,52 0,-52 0,26 0,0 0,0 0,0 0,0 0,0 0,-26 0,26 0,0 0,-26 0,26 0,-26 0,0 0,0 26,0 0,0-26,0 26,0-26,0 0,0 27,0-1,0-26,0 26,0-26,0 26,0-26,0 26,0 0,0-26,0 26,0-26,0 26,0-26,0 0,0 26,0 0,0-26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11:01.28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1508 786,'0'0,"0"0,0 0,-26 0,26 0,-26-26,26 26,-26 0,26 0,-26 0,26-26,-26 26,26 0,-26 0,26 0,0-26,-26 26,26 0,0 0,-26 0,0 0,26-26,0 26,0 0,0-26,0 0,0 26,0 0,0-26,0 0,26 0,0-26,0 0,26 0,-26 0,0 26,0-26,0 26,-26 0,26 26,-26 0,0 0,0-26,26 26,-26 0,26-26,0 26,1-26,-1-26,26 52,0-53,-26 53,0 0,-26-26,26 26,0 0,-26 0,26 0,-26 0,26 0,0 0,-26 0,0 0,26 0,-26 0,0 26,0-26,0 26,0 1,0-27,0 26,0 26,0-26,0 0,0 52,0-26,-26 0,-26 0,26 0,0-52,26 26,-26 0,0-26,26 0,-26 0,26 0,-26 0,26 0,-26 0,26 0,-26 0,0 0,26 0,0 0,-26 0,26 0,0 0,-27 0,1 0,26-26,0 26,-26 0,26-26,0 26,0-26,0 26,0-26,0 0,26 0,27-26,-27-26,52 26,0 0,-26 26,0-26,-26 52,0 0,0-27,0 27,-26 0,26 0,-26 0,26 0,0 0,-26 0,26 0,-26 0,26 0,-26 0,26 27,0-27,-26 0,26 26,-26 0,26-26,-26 0,0 0,0 26,0-26,0 26,0 0,0-26,0 26,0 26,-26 0,0 0,-26 0,52-26,-52 26,52-52,-26 26,0-26,26 0,0 26,0-26,26 0,52 0,-26 0,-26 0,26 0,0 0,-26 0,0 0,27-26,-53 26,26 0,-26-26,0 26,0-26,0 26,0 0,-53-26,1 0,26 26,-52 0,52-26,0 26,-26 0,52 0,-26 0,26 0,-26 0,26 0,-26 0,0 0,0 0,0 0,0 0,0-26,0 26,26 0,-26 0,26-26,0 26,26 0,0 0,26 0,-26 0,0 0,0 0,0 0,0 0,0 0,-26 26,26-26,0 26,-26 0,26-26,0 52,-26-52,26 26,-26 0,0 0,26-26,-26 26,0-26,26 52,-26-52,0 26,0 0,0 0,0-26,0 26,0-26,0 52,0-52,0 26,0-26,0 26,0-26,0 26,0 0,0-26,0 27,0-27,26 0,-26 26,52-26,-52 26,27-26,-1 0,0 0,-26 0,26 0,-26 0,26 0,-26 0,0 0,26 0,-26-26,26 26,-26 0,0 0,26-26,-26 26,0-27,26 1,-26 26,0-26,26 26,-26 0,0-26,0 26,0-26,-26 26,0-26,-26 26,-26-26,26 26,-1-26,27 26,-26 0,52 0,-26 0,26 0,0-26,0 26,0-26,0 26,26-26,0 0,0 26,0 0,27 0,-53-26,26 26,-26 0,26 0,-26-26,-79 26,27 0,-52 0,0 0,-26 26,52 0,26-26,0 0,0 26,26 0,0-26,-26 0,26 26,-27 0,53-26,-52 26,0 0,26-26,0 0,0 26,0-26,26 0,-26 26,26-26,-26 0,26 0,-26 0,0 0,26 0,-26 0,26 0,-52 0,52 0,-26 0,26 0,-26 0,26 0,-26 0,26 0,0 0,0 0,0-26,26 0,26 26,0 0,-26 0,26-26,-26 26,0 0,-26 0,26 0,-26 0,0 0,0 0,-26 26,0 0,0 0,-52 26,52-26,0-26,26 27,-26-27,26 26,-26 0,0-26,26 26,0-26,-26 26,0 0,0 0,26-26,-26 26,26-26,0 26,-26-26,0 0,26 0,-26 0,26 0,-26 0,26 0,-26 0,0 0,26 0,0 0,26 0,26-26,0 0,26 26,52-26,-52-26,-26 26,26 26,-26 0,-26-26,0 26,26-26,-26 26,27 0,-1-27,-26 27,26 0,0 0,0 0,-26 0,0 0,26 0,-52 0,52 0,-52-26,26 26,0 0,0 0,0 0,0 0,0 0,0 0,0 0,26 0,-26 0,0 0,26 0,-52 0,27 0,-27 0,0 26,0-26,-27 27,-25-27,-52 26,-26 0,0 0,-26 0,26 26,25-26,53 0,-52 0,78-26,0 52,-26-52,26 26,0 26,0-26,0 0,-26 52,52-52,-26 0,26 0,0 0,-26 0,26-26,0 26,-26-26,26 26,0-26,26 0,0-26,26 0,26-26,52-26,0 26,1 0,-1 0,-26 26,-26 0,0 0,-26 26,0-26,0 26,-26-26,0 26,0-26,0 26,0 0,-26 0,26 0,0 0,-26 0,27 0,-27 0,26 0,0 0,-26 0,26 0,-26 0,26 0,-26 0,26 0,-26 0,0 0,0 26,-26 26,-26 0,26 0,-27 26,53-52,-52 0,52-26,0 26,0 0,-26-26,26 0,0 0,0 0,26 0,26 0,-25 0,25-26,-26 0,0 26,0 0,0 0,-26-26,0 26,0 0,0 0,0 0,-26 26,26-26,-26 0,26 0,0 0,0 0,0-26,0 26,0-26,0 0,26 26,-26-26,26 26,-26 0,0-26,0 0,0 26,0-26,0 26,0-26,0 26,0-26,0 0,26 26,-26 0,0-26,0 26,26 0,-26 0,0 0,0 52,0-26,0 26,0 0,0 0,0-26,-26 26,26-26,0 0,-26 26,0-52,26 26,-26 0,26 0,-26-26,0 26,0 0,26 0,-53 0,53 0,-52 1,52-1,-26-26,0 0,26 26,-26-26,26 0,-52 0,52 0,-26 0,0 0,0 0,-26 0,-26 0,52 0,-26 0,0 0,26-26,0 26,0 0,26 0,-52 0,52 0,-26 0,26 0,-52 0,52 0,-26 0,0 0,-1 0,-25 0,52 0,-26 0,-26 0,26 0,0 0,-52 0,26 0,26 0,-26 0,0 0,52 0,-52 0,52 0,-26 0,0 0,0 0,26 0,-26 26,26-26,-52 0,52 0,-26 0,26 0,-26 0,26 26,-26-26,0 0,26 0,-26 0,26 0,-53 0,53 0,-26 26,0-26,0 0,26 26,-26-26,26 0,-26 0,0 0,26 0,-26 0,26 26,-26-26,26 0,-26 0,0 0,26 0,-26 26,26-26,-26 0,0 0,26 0,-26 0,26 0,-26 0,26 0,-26 0,0 0,26 0,-26 0,26 0,-26 0,0 0,26 0,-26 0,26 0,-26 0,26 0,-26 0,0 0,26 26,0-26,-26 0,26 0,-26 0,0 26,26-26,-26 0,26 0,0 26,0-26,0 26,0-26,0 0,0 26,26-26,-26 0,26 26,-26-26,26 26,-26-26,0 0,26 26,0 0,-26-26,26 0,-26 26,0-26,26 0,-26 0,0 26,26-26,0 0,-26 26,0-26,26 0,-26 0,26 0,-26 0,26 26,-26-26,0 0,0 26,26-26,-26 0,0 26,0 0,0-26,0 0,0 0,-26 0,0 0,26 0,-26 0,26 0,-26 0,0 0,26 0,-26 0,26 26,0-26,0 0,0 26,0 0,0-26,0 0,0 26,0-26,0 0,0 0,26 0,0 26,0 0,0-26,0 26,0-26,26 0,-52 26,26-26,0 26,-26-26,26 0,0 0,-26 0,26 0,-26 0,52 0,-52 0,26 0,0-26,0 26,-26 0,26 0,-26-26,26 26,0 0,-26-26,26 26,1 0,-1-52,26 26,0 0,0-26,0 52,-26-26,0 0,-26 26,26-26,-26 26,26 0,-26 0,0 0,-26 0,-52 0,26 0,-26 0,-26 0,25 0,1 0,26 0,0 0,52 0,-26 0,26 0,-26 0,26-26,0 26,0-26,26 0,0 0,52 0,-26 0,26-26,27 0,-1 0,0 26,-52 0,26-26,-52 52,52 0,-52-26,0 26,0 0,0-26,-26 26,26 0,-26 0,0 0,-26-26,-26 0,-26 26,0-27,-26 27,26 0,0 0,26 0,26 0,0 0,26 0,0 0,0 0,0-26,26-26,26 0,52-26,-26 26,26-26,-26 0,26 52,-52-26,-26 26,26 26,-52 0,0 26,-26-26,0 52,0-52,-26 26,52 0,-26-26,26 0,0 0,0 0,26 0,0 0,52 0,-26 0,53-26,-27 26,0 0,0-26,-26 26,26 0,-52 0,0 0,0 0,-26 0,-26 26,-26-26,-52 52,26-26,0 0,26 0,0-26,26 26,-1-26,27 0,0 0,53 0,-27 0,52 0,0-26,0 26,0 0,0 0,0 0,-52 0,0 0,0 0,-26 0,0 0,-26 0,-26 0,-52 0,26 26,-26 0,-26 0,52 0,25-26,53 0,-26 0,0 0,26 0,26 0,0 0,53 0,-1 0,26 0,0-26,26 0,-52 0,-26 0,0 26,-26 0,0 0,-26 0,0 0,0 0,-26 26,0 26,-78 26,26 26,-52 1,0-53,0 26,52-26,-27 0,27-26,52 0,-26 0,26-26,0 0,0 26,0 0,26-26,-26 26,26-26,-26 0,26 0,52 0,-26 0,52 0,0 0,26 0,1-26,25 0,-52 0,26 26,-26-26,-52 26,0 0,-26 0,0 0,-26 0,-52 0,0 0,-26 0,26 26,0 26,-1-26,53-26,0 26,26-26,-26 0,26 0,0 0,52 0,0 0,27-26,-1 26,52-26,-52 0,0 0,-26 0,0 26,-26 0,0 0,0 0,-26 0,-26 0,0 26,26-26,-52 26,52-26,0 26,0-26,0 0,0 0,26 0,-26-26,0 26,26 0,-26-26,26 26,-26-26,0 26,0 0,26 0,0 0,-26-26,0 26,26 0,-26 0,26 0,0 0,-26 0,26 0,-26 0,26 0,-26 0,26 0,1 0,-27 0,0 0,0 0,-27 26,1 0,-26 0,26 26,0-52,-26 26,52 0,-52-26,52 26,-52 0,52-26,-26 26,0 0,-26 0,26 0,-26-26,0 26,26 0,0-26,-26 0,26 26,0-26,0 26,0-26,0 0,0 0,-1 0,27 0,-26 0,26 0,-26 0,0 0,26 0,-26 0,26 0,-26 0,26 0,-26 0,0 0,26 0,-26 0,26 26,-26-26,0 0,26 0,-26 26,26-26,-26 0,0 0,0 0,26 0,-26 0,26 0,-26 0,0 0,26 0,-26 26,26-26,-26 0,0 0,26 0,-26 0,26 0,-26 27,26-27,-26 0,0 0,26 0,-26 0,26 0,-26 0,0 0,26 0,-26 0,26 0,0 0,0 0,26 26,0 0,26 0,26 0,-52 26,0-52,0 26,0-26,-26 0,26 0,-26 26,26-26,-26 26,0-26,26 0,0 0,-26 0,26 26,-26-26,26 0,0 0,-26 0,26 0,-26 0,26 0,-26 0,26 0,0 0,-26 0,26 0,-26 0,26 0,0 0,0 0,0 0,0 0,-26 0,27 0,-1 0,0 0,0 0,0 0,0 0,0 0,0 0,0-26,0 26,0 0,0 0,-26 0,52 0,-52 0,26-26,-26 26,26 0,0 0,-26 0,26 0,-26-26,0 26,26 0,-26 0,26 0,-26 0,0-26,26 26,-26-26,0 26,0 0,26 0,-26-26,0 26,0-26,26 26,-26-26,0 26,0 0,0 0,-26 0,0 0,0 0,0 0,26 0,-26 0,0 0,26 0,-26 0,0 0,0 26,0-26,26 26,-52 0,52-26,-52 26,52-26,0 26,-26-26,26 26,-26-26,0 26,26-26,-26 0,26 26,-26-26,26 26,-26 0,26-26,-26 26,26-26,-26 0,26 26,-27-26,27 26,-52-26,52 0,-26 0,0 0,0 0,0 0,0 0,26 0,-26 0,0 0,0 0,26 0,-26 0,26-26,0 26,-26 0,26 0,0 0,-26 0,0-26,26 26,-26 0,26-26,-26 26,0 0,26-26,-26 26,26 0,-26 0,26-26,-26 26,0-26,0 26,26-26,-52 26,52-26,-26 26,26 0,-26-52,0 52,0-26,0 0,26 0,-26 26,26-26,0 26,0 0,-27-26,1-1,26 1,0 0,-26 0,26 0,-26 0,26-26,-26 26,0-26,26 52,0-52,-52 0,52 0,-26 26,0-26,26 52,-52-52,52 26,-52 0,52 0,-26 0,0 26,26 0,0-26,-26 26,26 0,-26-26,26 26,0-26,-26 26,26-26,-26 26,26-26,0 26,0-26,-26 26,26-26,0 26,0-27,-26 27,26-26,-26 26,26-26,0 0,-26 26,26-26,0 0,-26 0,26 26,0-26,0 26,-26 0,26-26,0 0,-26 26,26 0,-26 0,26 0,-26 0,0 0,26 0,-26 0,26 0,-27 0,27 0,0 0,0-26,0 26,0 0,0 0,0-26,27 26,-27 0,0 0,26 0,0 0,-26 0,26 0,-26 0,26 0,0 0,-26 0,26 0,-26 0,26-26,-26 26,26 0,0 0,-26 0,26 0,-26-26,0 26,26 0,-26 0,26 0,-26-26,0 26,26 0,-26 0,0-26,26 26,-26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12:00.38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2 947,'0'-26,"0"26,0 0,0-26,0 26,0-26,26 26,-26-26,26 26,-26-26,26 26,-26-26,0 26,26-26,-26 26,0 0,0-26,0 26,26 0,-26-26,0 0,0 26,0 0,26 0,-26-26,26 26,-26 0,0-26,0 0,26 26,-26-26,0 26,0 0,0-26,0 26,0-26,26 0,-26 26,0-26,26 26,-26-26,0 0,0 26,0-26,0 26,0-26,0 26,26-27,-26 1,0 26,0 0,26 0,-26-26,0 26,0-26,26 26,-26-26,26 26,-26-26,26 26,-26-26,26 26,-26 0,26 0,-26-26,0 0,26 26,-26-26,26 26,-26 0,27-26,-1 26,-26-26,0 26,26 0,-26 0,0 0,26-26,0 26,-26 0,26 0,-26 0,26 0,-26-26,26 26,0 0,-26 0,26 0,-26 0,26 0,-26 0,26 0,0 0,-26 0,26 0,-26 0,26 0,0 0,-26 0,26 0,-26 0,26 0,-26 0,26 0,0 0,-26 0,0 0,26 0,-26 0,26 0,-26 0,26 0,-26 0,26 26,-26-26,26 0,-26 0,26 0,0 26,-26-26,26 0,-26 26,0-26,26 0,0 0,-26 0,0 0,0 26,26-26,-26 0,0 0,27 0,-27 0,26 26,0-26,-26 0,0 26,26-26,-26 0,0 0,26 0,0 26,-26-26,26 26,-26-26,0 0,26 0,-26 26,0-26,26 26,0-26,-26 26,0-26,0 0,0 26,26-26,-26 26,0-26,0 27,26-27,-26 26,26-26,-26 0,0 26,0-26,0 26,26-26,-26 26,0-26,26 26,-26 0,0-26,0 26,26-26,0 26,-26-26,0 26,0 0,26-26,-26 26,0-26,0 0,26 52,0-52,-26 26,0 0,26 0,-26 0,0-26,26 0,0 0,-26 26,26-26,-26 0,26 26,-26-26,52 26,-52-26,0 0,26 26,-26-26,0 26,26-26,-26 0,26 0,-26 26,0-26,26 0,-26 26,0 0,27-26,-1 26,-26-26,0 26,0-26,26 0,-26 26,0 0,0-26,0 0,0 26,26-26,-26 0,0 26,0 0,26-26,-26 0,26 0,-26 27,0-27,26 26,-26-26,0 0,0 26,26-26,-26 26,26-26,-26 0,0 26,0-26,0 0,26 26,-26 0,0-26,0 0,26 0,-26 26,0-26,0 26,26-26,0 26,-26 0,0-26,0 26,26-26,-26 26,0 0,26-26,-26 26,0-26,26 0,-26 26,0-26,0 26,26-26,-26 0,26 0,-26 26,52-26,-52 26,52-26,-52 26,26-26,0 26,0-26,-26 0,26 26,-26-26,0 0,26 0,0 0,-26 26,0-26,26 0,-26 26,0-26,26 0,-26 0,0 0,26 0,-26 26,27-26,-27 0,0 0,26 0,-26 0,0 26,26-26,-26 26,26-26,-26 0,26 0,-26 0,26 0,-26 0,26 0,0 0,-26 0,26 0,-26 0,0 26,0-26,0 26,0-26,0 52,0-52,0 52,0-52,-26 27,26-1,-26 0,26-26,0 26,-26-26,26 26,0 0,0-26,0 26,0-26,-26 26,26-26,0 26,-26 0,26-26,0 26,0-26,0 26,-26-26,26 26,0-26,0 0,-26 26,26-26,-26 26,26-26,0 0,0 26,-27-26,27 26,0-26,0 26,0-26,0 0,0 26,-26-26,26 26,0 0,0-26,0 0,0 26,0-26,-26 26,26 0,0-26,-26 26,26-26,0 26,0-26,0 0,0 26,-26-26,26 26,0-26,0 26,0-26,-26 0,26 26,-26 0,26-26,0 0,0 26,-26-26,26 26,0-26,0 0,-26 27,26-1,0-26,-26 0,26 26,-26-26,26 26,0-26,0 26,-26-26,26 0,0 26,0-26,0 0,-26 0,26 26,-26-26,26 26,0 0,0-26,-26 0,26 26,0-26,0 0,0 26,-26-26,26 26,0-26,0 0,0 26,-26-26,26 0,-26 26,26-26,-26 26,26 0,0-26,0 0,-26 0,26 26,-26-26,26 0,0 0,-26 26,26-26,-26 26,26-26,-26 0,0 0,26 0,-26 0,0 0,0 0,26 26,-26-26,26 26,-26-26,26 26,-26-26,-1 26,27-26,0 0,-26 0,26 26,0-26,-26 0,0 0,26 26,-26-26,26 26,-26-26,26 0,0 0,-26 0,0 26,26-26,-26 0,26 0,-26 0,0 0,26 0,-26 0,26 0,-26 0,26 0,-26 0,0 0,26 0,-26 0,26 0,-26 0,0 0,26 0,-26 0,26 0,-26 0,26 0,-26 0,0 0,26 0,-26 0,26 0,-26 0,0 0,26 0,-26-26,0 26,0 0,26-26,-26 26,26 0,-26 0,26 0,-26 0,-1-26,27 26,-26 0,26 0,-26 0,0-26,26 26,0-26,-26 26,26 0,0 0,-26 0,26-26,-26 26,26 0,-26 0,26-26,-26 26,26-26,0 26,-26 0,0 0,26 0,0-26,-26 26,26 0,-26 0,26-26,0 26,-26 0,26 0,-26 0,26 0,0-26,-26 26,26-26,-26 26,0-26,26 26,-26 0,26-26,-52 0,52 26,-26 0,26-26,-26 26,26 0,0-26,-26 26,0 0,26-26,0 26,0-26,-26 26,26 0,0 0,-26 0,26-26,-26 26,26 0,0 0,0-26,-26 0,26 26,-26-26,26 26,0 0,0-26,0 26,-26 0,26-26,0 0,-27 26,27 0,0-27,0 27,0 0,0-26,-26 26,26-26,0 26,-26-26,26 26,-26-26,26 26,0-26,0 0,0 26,-26-26,26 26,0-26,0 26,0-26,0 26,-26 0,26-26,0 26,0-26,-26 26,26-26,-26 0,26 26,0 0,0-26,0 26,-26 0,26-26,0 0,0 26,0 0,0-26,-26 26,26 0,0-26,-26 26,26 0,0-26,0 0,0 26,0-26,-26 26,26 0,0-26,0 0,0 26,0 0,0-26,-26 26,26-26,0 26,0-26,0 0,0 26,0-26,0 26,-26 0,26-26,0 0,0 26,-26-26,26 26,0-26,0 26,0-27,0 1,0 26,0-26,0 26,0-52,-26 52,26-26,0 0,0 0,0 0,0 26,0-52,0 52,0-26,0 0,0 0,0 26,0-26,0 26,0-26,0 0,0 0,0 0,0 0,0-26,0-26,0 78,0-26,0 26,0 0,-26-26,0 0,26 26,0-26,-26 26,26-26,0 26,0-26,-26 26,26 0,0-26,0 26,0-26,0 26,0-27,0 1,0 26,0 0,0-26,0 26,0 0,0-26,0 26,0-26,0 0,26 26,-26-26,0 26,26-26,-26 0,26 26,-26 0,0-26,26 26,-26-26,0 26,26-26,0 0,-26 26,26 0,-26-26,0 26,26-26,-26 0,26 26,0 0,-26-26,26 26,-26-26,26 26,0 0,-26 0,26-26,-26 26,26-26,-26 26,26 0,0-26,-26 26,26 0,-26-26,26 26,1-26,-27 26,26-26,-26 26,26 0,-26-26,26 26,0-26,-26 0,0 26,0 0,0 0,0 0,-26 0,26 0,-26 0,26 0,-26 0,26 0,-26-26,-1 26,27 0,-26 0,26 0,-26 0,0 0,26 0,-26 0,26 0,-26 0,26-26,0 26,-26 0,26-26,0 26,0 0,26-26,-26 26,52 0,-26-26,0 0,0 26,-26 0,27 0,-1-27,-26 27,26 0,-26 0,26 0,-26-26,26 26,0 0,-26 0,26 0,0 0,0 0,-26 0,26 0,-26 0,26 0,0 0,-26 0,26 0,-26 0,26 0,-26 0,26 0,0 0,-26 0,26 0,-26 0,26 0,0 0,-26 0,26 0,-26 26,26-26,0 0,0 27,-26-27,26 26,-26-26,26 0,-26 0,26 0,-26 0,0 26,26-26,-26 0,0 0,26 0,0 0,-26 26,0 0,0-26,-26 26,-52-26,26 52,0-26,0 0,0-26,0 26,26-26,-26 26,26-26,0 0,0 0,0 0,-26 26,52 0,-26-26,-26 0,52 26,-26-26,0 0,26 0,26 0,26 0,0-26,-26 26,52-26,-26 0,-26 0,26 0,-26 26,0-26,26 0,-52 26,52 0,-52 0,26 0,0 0,0 0,-26 0,26 0,-26 0,26 0,0 0,-26 0,26 0,-26 0,26 0,-26 0,26 0,0 26,-26-26,27 0,-27 26,26-26,0 0,0 26,-26 0,26-26,0 26,0-26,-26 0,0 26,26-26,-26 26,26-26,-26 0,26 0,-26 0,26 0,0 0,0 0,-26 0,0-26,26 26,-26 0,0-26,0 26,0-26,-26 0,0 26,0 0,26-26,-26 26,26 0,-52 0,52 0,-26 0,26 0,-26 0,0 0,26-26,-26 26,26 0,-26 0,26-26,-26 26,26 0,-26 0,26-26,0 26,-27 0,27-26,0 26,0 0,27 0,-1 0,26 0,0 26,0 0,26 52,-26-52,-26 26,0-26,0 0,-26 0,0-26,0 0,0 26,0 0,0 0,-26 0,-26 26,0-26,26 26,-52-26,52 26,-26-26,26-26,0 26,0 0,-1-26,-25 0,52 0,-26 0,0 26,0-26,0 0,26 0,-52 0,26 0,0 0,-26 0,0 0,26 0,0 0,0 0,0 0,0 0,26 0,-52 0,52 0,-26-26,0 26,0 0,0 0,0-26,0 26,26 0,-26 0,26 0,0 0,-26 0,0 0,26 0,-27 0,27-26,-26 26,0 0,26 0,-26 0,26 0,-26 0,26 0,-26 0,0 0,26 0,-26 0,26 0,-26 0,0 0,26 0,0 0,-26 0,26 0,-26 0,26 0,-26 0,0 0,26-26,0 0,0 26,0 0,26-26,26 26,0 0,0-26,0 26,26-26,-25 26,25-26,-26 26,0 0,-26 0,52 0,-52 0,0 0,26 0,-52 0,26 0,0-26,0 26,0 0,-26 0,52-26,-52 26,52 0,-52 0,26 0,0 0,0 0,-26-26,26 26,-26 0,26 0,-26 0,26 0,0 0,-26 0,27-26,-27 26,26 0,0 0,-26 0,26 0,-26 0,26 0,-26 0,52 0,-52 0,26 26,-26-26,0 26,26 0,-26-26,0 26,0 52,-26-26,-26 0,0 27,-26-27,25 0,1-26,0 26,-52-52,52 26,0-26,0 0,0 26,-26-26,26 0,0 0,26 0,-26 0,26-26,0 26,-27 0,53 0,-26 0,26 0,-26 0,0 0,26 0,0-26,-26 26,26 0,-26 0,0 0,26 0,0-26,-26 26,26 0,-26 0,26 0,-26 0,26-26,-26 26,26 0,-26-26,26 26,0 0,-26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12:00.38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26 185,'0'0,"-26"0,26 0,0 0,0 0,0 26,0-26,0 26,0-26,0 26,0-26,0 26,0 0,0-26,0 26,26-26,-26 0,26 0,-26 26,0-26,0 26,26-26,-26 0,26 26,0-26,-26 0,26 26,0 0,0-26,26 0,-52 26,26-26,26 0,-52 0,53 0,-27 26,0-26,26 0,-26 0,26 0,-26 0,26 0,-26 0,26 0,-52 0,26-26,26 26,-52 0,52 0,-52-26,26 26,-26-26,52 26,-52 0,26-26,-26 26,0 0,26-26,-26 26,0-26,26 26,-26 0,26-26,-26 26,26-26,-26 0,26 26,0 0,-26-26,0 26,26-26,-26 26,26-26,-26 0,27 26,-27-26,26 26,-26-26,0 0,26 26,-26 0,0 0,0-26,26 26,-26 0,26 0,-26 0,0-27,26 27,-26 0,0 0,26 0,-26 0,26 0,-26-26,26 26,-26 0,26 0,-26-26,26 26,0 0,-26 0,26 0,-26 0,26 0,-26 0,52 0,-52 0,26 0,-26 0,52 0,-52 0,26 0,-26 26,26-26,0 0,-26 0,26 0,-26 0,26 0,-26 26,26-26,0 0,-26 0,26 0,-26 0,26 0,0 27,0-1,0 26,1-26,-1 26,0-26,0-26,-26 0,0 26,26-26,-26 26,26-26,-26 0,0 26,0-26,0 52,26-52,-26 52,0-26,26 0,-26 0,26 0,-26 0,0-26,0 26,0-26,26 0,-26 26,0 0,0-26,26 26,-26 0,26 0,-26 0,26-26,0 26,0 0,-26-26,26 26,-26-26,26 0,0 26,-26-26,26 0,-26 0,26 0,-26 0,26 0,0 0,-26 0,0 26,26-26,-26 0,26 0,0 0,-26 0,26 0,-26 0,26 0,-26 26,0-26,26 0,0 0,-26 0,26 0,-26 0,26 0,1 27,-27-27,26 0,-26 0,0 0,0 26,0 0,0-26,0 26,0-26,0 26,0 0,-26-26,-1 26,27-26,-26 26,0 0,0-26,26 0,-26 26,0-26,0 0,-26 0,26 0,-26 0,0-52,-26 26,52-26,-52 26,52-26,0 26,-26-1,26-25,-26 26,26 0,-26 0,25 0,1-26,0 52,-26-26,52 0,-52 0,52 0,-26 26,26-26,-26 26,0-26,26 0,-26 26,26-26,0 26,0 0,0-26,0 26,0-26,0 0,0 26,0-26,0 26,0-52,26 52,0-52,-26 52,26-26,-26 26,0-26,26 26,-26 0,26 0,-26-26,0 0,0 26,-26 0,0 0,-26-26,0 26,-26 0,26 0,-52 0,26 0,26 26,0-26,26 0,-26 26,25 0,1-26,26 0,-26 26,0-26,26 26,52 0,1-26,51 0,26 26,-26-26,0 0,0 0,-26 0,-26 0,-26 0,0 26,0-26,0 0,-26 26,27-26,-27 0,0 26,0-26,-27 26,1 0,-52 0,0 0,26 0,-26-26,52 0,-26 26,52-26,-26 0,26 0,0 0,52 0,0 0,26 0,-26 0,0 26,26-26,-26 0,1 0,-27 26,0-26,-26 0,0 0,-52 0,-1 0,-77 0,26 0,0 0,0 0,26 0,0 0,26 0,0 0,52 0,-52 0,52 0,-53 0,53 0,-26 0,-52 0,52 0,-26 0,26 0,-26 0,26 0,0 0,26 0,-26 0,26 0,-26 0,26 0,-26 0,0 0,26 0,-26 0,26 0,-26 0,0 0,26 0,-26 0,26 0,-52 0,52 0,-26 0,26 0,-26 0,26 0,-26 0,0 0,26 0,-26 0,26 0,-26 0,26 0,-52 0,52 0,-53 26,53-26,-52 26,52-26,-26 0,0 0,0 0,26 0,-26 0,26 0,-26 0,26 0,-26 0,0 0,26 0,-26 0,26 0,-26 0,0 0,26 0,0 0,0 0,0 0,26 52,52-52,-52 52,26-26,26 26,-52-26,26 0,1 1,-27-1,26 0,-52-26,26 26,0 0,0-26,-26 0,52 26,-52-26,26 0,0 0,0 26,52 0,-52-26,26 0,0 26,0-26,0 0,26 0,-26 0,27 0,-27 0,26 0,-26-26,0 26,-26-26,26 26,-26 0,0 0,26 0,-52-26,52 26,-52 0,26 0,-26 0,0 0,-26 0,-26 0,-52-26,0 26,-52-52,-27 26,27-27,0 1,78 52,26-52,0 26,0 0,52 0,-52 26,52 0,-26-26,26 26,-26 0,26 0,-26 0,0 0,26-26,0 0,0 26,26 0,0 0,52 0,0 0,0 0,26 0,26 26,-26-26,0 26,27 0,-53 0,0 0,0 0,0 0,0 0,-26-26,0 26,26 0,-26-26,-26 27,0-27,53 0,-53 0,0 0,0 0,-26 0,26 26,0-26,-26 0,26 0,-26 0,-26 0,0 26,-78 0,25 0,-25 0,-52 0,52-26,-26 0,52 0,26 0,26 0,-26 0,52 0,-26 0,26 26,0-26,0 26,52-26,26 52,0-26,52 0,-26 0,0 0,26-26,-52 0,1 0,-27 0,0 0,-26 0,26 0,-52 0,26 0,-26 26,0-26,0 26,-52 0,0 52,-52-26,51-26,-25 26,26-26,26 0,26-26,-26 0,26 0,26 0,26 0,0 0,0 0,27-26,-1 0,-26-26,-26 26,26-26,-26 26,26 26,-52-26,26 26,-26-26,0 26,0 0,-26 0,0 0,26 0,-26 0,26 26,0-26,0 0,26 0,0 0,-26 0,26 0,-26 0,0 0,26 0,-26 0,0-26,0 0,0 26,0-52,0 52,0-26,26 26,-26 0,26 0,-26 0,26 0,-26 0,26 0,0 0,-26 0,0 0,0 0,0 26,0 0,0 0,0-26,0 26,0 0,0-26,26 0,-26 0,0 0,26-26,0-52,-26 78,0-26,26 0,-26 26,0-26,0 26,0 0,0 0,0 26,0-26,0 26,0-26,0 52,0-52,0 52,0-26,0-26,0 52,0-52,-26 26,0-26,26 26,0 0,0-26,-26 26,26-26,0 26,-26 0,26-26,0 26,-26-26,26 0,-26 0,26 26,0-26,-26 26,26 0,-26-26,26 26,-26-26,26 0,-26 26,26-26,-26 27,26-27,-26 0,0 0,0 26,26-26,-26 0,0 0,26 0,-26 0,26 0,-26 0,0 0,26 0,-26 0,26 0,-26 0,26 0,-26 26,0-26,0 0,26 0,-53 26,27-26,0 0,0 0,0 26,0-26,26 0,0 26,26 0,26 0,53-26,-53 26,26 0,-26 0,0-26,-26 26,0 0,-26-26,26 0,-26 0,0 0,-26 0,0 26,0-26,0 0,0 0,0 0,26 0,-26 0,0 0,0 26,0-26,0 0,-27 0,1 0,26 0,-26 0,26 0,-26 0,26 0,-26 0,26 0,0 0,0 0,0-26,26 26,-26 0,26-26,-26 26,0 0,26-26,-26 26,26 0,0-26,-26 26,26 0,-26-26,0 0,26 26,-26-26,0 26,0-26,26 0,-26 26,26-26,-26 26,0-26,26 26,-26-26,26 26,-26-26,26 26,-27 0,1-26,0-1,0 27,0-26,26 26,-52-26,52 0,-26 26,26-26,-52 26,52-26,-26 26,26-26,-52 26,52-26,-26 26,0 0,0 0,26-26,-26 0,26 26,0 0,-26 0,0-26,26 26,-26 0,26 0,0 0,-26-26,0 26,26 0,0 0,-26-26,26 0,-26 26,26 0,-26-26,0 26,26-26,-26 0,26 26,-26 0,0 0,26-26,-26 26,26 0,-26 0,26-26,-27 26,1-26,26 26,-26-26,26 26,-26 0,0-26,26 26,-26 0,26 0,-26-26,26 26,0-26,-26 26,26 0,-26 0,26-26,-26 26,26 0,0-26,0 26,0-26,-26 26,26-26,0 26,0-26,0 26,0-26,0 26,0 0,26 0,-26 0,0 0,26 0,0 0,-26 0,26 26,-26-26,52 0,-52 26,26 0,26-26,-26 26,1 0,-1-26,0 0,0 26,-26-26,52 0,-52 26,52 0,-26-26,0 0,26 26,-26 0,0-26,-26 0,52 0,-52 0,26 26,-26-26,52 0,-52 26,26-26,-26 0,26 0,-26 0,26 0,0 0,-26 26,26-26,0 0,0 0,0 0,0 0,0 0,-26 26,26-26,0 0,1 0,-27 26,26-26,26 0,-52 0,52 0,-52 26,26-26,-26 0,26 0,0 0,-26 0,26 0,-26 26,26-26,0 0,-26 26,26-26,-26 0,0 0,26 0,-26 26,26-26,0 0,0 0,-26 26,52-26,-52 26,26-26,-26 0,26 0,0 26,-26-26,26 0,-26 0,26 26,0-26,0 0,-26 0,26 26,0-26,-26 26,0-26,0 0,0 0,-26 0,0 26,0-26,-26 0,0 0,26 0,0 0,0 0,26 0,-26 0,0 0,26 0,-26 0,0 0,0 0,0 0,0 0,-26 0,52 0,-26 0,0-26,0 26,26 0,-26 0,26-26,0 26,-26 0,26 0,52 0,-26 0,52 26,0 26,0-52,-52 26,26 0,0-26,-52 0,26 27,-26-1,0-26,26 26,-26-26,26 0,-26 26,0-26,0 26,0-26,0 26,0-26,-26 52,26-52,-26 26,26-26,-52 26,52-26,-26 26,26-26,-26 0,26 0,-26 0,26 0,-26 0,26 0,-26 0,26 0,-26 0,0 0,26 0,-26 0,26 0,-26 0,0-26,26 26,-26 0,26 0,-26 0,26-26,0 26,-26 0,26 0,-26 0,26 0,-26 0,26-26,0 26,-26 0,0-26,26 26,-26 0,26 0,-26 0,26 0,-27-26,1 26,26 0,-26 0,26 0,-26-26,0 26,0 0,0 0,0-26,26 26,-26-26,0 26,0 0,26 0,-26 0,26-26,-26 26,0 0,26 0,0-26,-26 26,26-27,-26 27,26 0,0-26,-26 26,0 0,26-26,-26 0,26 26,-26-26,0 26,26-26,-26 26,26-26,-26 0,26 26,-26 0,26-26,-26 26,26-26,-26 0,26 26,-26-26,26 26,-26 0,0-26,26 26,0 0,-26 0,26-26,0 26,0-26,-26 26,26 0,-27 0,27-26,0 26,0 0,0-26,0 0,0 26,0 26,0-26,27 52,25 0,-26-26,26 26,-26-26,0 0,-26-26,26 26,0 0,-26-26,26 0,-26 26,0-26,0 0,26 0,-26 26,0-26,0 0,26 0,0 0,-26 26,0-26,26 26,-26-26,0 0,26 0,0 0,-26 26,0-26,26 0,-26 0,0 0,26 27,-26-1,26-26,0 0,0 26,-26-26,26 0,0 0,-26 0,0 26,26-26,-26 0,26 0,-26 26,26-26,-26 0,0 0,26 0,-26 0,0 26,26-26,-26 0,0 0,26 0,0 0,-26 26,0-26,27 0,-27 0,0 26,26-26,0 0,-26 26,0-26,26 0,-26 0,52 26,-52-26,26 26,0 0,0-26,-26 0,26 26,-26-26,0 0,26 0,-26 26,0 0,26-26,-26 0,26 0,-26 0,26 0,-26 0,26 0,0 0,-26 0,0 0,-26 0,26 0,-26 0,26 0,-26 0,26 0,-26 0,0 0,0 0,26 0,-26 0,0 0,26 0,-26 0,0-26,0 26,26 0,-26 0,0 0,0 0,26 0,-26-26,26 26,-27 0,27 0,-26 0,26-26,-26 0,26 26,0-26,0 26,-26 0,26-26,0 26,0 0,0-26,-26 26,26-26,-26 26,26 0,0-26,0 26,0 0,-26-26,26 0,0 26,0 0,0-26,0 26,-26 0,26-26,0 26,0-26,0-1,0 1,0 0,0 0,0-26,0 26,26-52,0 52,0 26,-26-52,26 52,-26-26,0 0,26 26,-26 0,0 0,26-26,0 26,-26 0,0-26,27 26,-27 0,0 0,26 0,0 0,-26 0,0-26,26 26,-26 0,26 0,-26-26,26 26,0 0,-26 0,26 0,-26 0,26 0,0 0,-26 0,26 0,-26 0,26 0,-26 0,0 0,0 26,0-26,0 26,0-26,0 26,-26 0,0-26,-26 26,26 0,0-26,26 0,-26 26,0-26,26 0,-26 0,26 0,-26 0,26 0,-26 0,-1 0,27 0,-26 0,26 0,-26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12:48.75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86 862,'0'-26,"0"26,0 0,0-26,0 26,0-26,26 26,-26 0,0-26,0 0,27 26,-27 0,0-26,26 26,-26 0,0-26,0 0,26 26,-26 0,0-26,0 26,0 0,26 0,-26-26,0 26,0 0,0-26,26 0,-26 26,26-26,-26 26,0-26,0 0,26 26,-26 0,0-26,0 26,26-26,-26 26,26-26,-26 0,0 26,0 0,26-26,-26 26,0-26,26 26,-26-26,0 26,0 0,0-26,26 26,-26 0,26 0,-26-26,0 26,0 0,0-26,26 26,-26-26,0 26,26 0,-26 0,26 0,-26-27,0 27,26 0,-26 0,0 0,26 0,-26-26,0 26,26 0,-26-26,26 26,-26 0,26 0,-26 0,26-26,0 26,-26 0,0 0,26 0,-26 0,0-26,26 26,-26 0,26 0,0 0,-26 0,26-26,-26 26,26 0,0 0,-26 0,26 0,-26-26,0 26,27 0,-27 0,26 0,0 0,-26 0,26 0,-26 0,26 0,0 0,-26 0,26 0,-26 0,26 0,-26 26,26-26,-26 0,26 0,-26 26,0-26,26 26,-26-26,26 26,0 0,-26-26,0 0,0 26,26-26,-26 0,0 0,0 27,26-27,-26 26,0-26,0 0,26 26,0-26,-26 0,0 0,0 26,26-26,-26 0,26 0,0 26,-26 0,26-26,-26 0,0 0,26 0,-26 26,0-26,26 0,0 0,-26 26,26-26,-26 26,0-26,0 0,26 0,-26 26,0-26,0 26,26-26,0 26,-26 0,0-26,26 26,-26-26,0 26,0 0,26-26,-26 26,26-26,-26 26,0-26,0 26,27 0,-27-26,0 26,0-26,26 26,-26 0,0-26,26 26,-26-26,26 0,-26 26,0-26,26 26,-26-26,26 26,0-26,-26 26,26-26,-26 0,26 26,-26 0,26-26,-26 0,26 26,-26-26,0 26,26-26,-26 26,0-26,0 27,0-27,26 0,-26 26,0-26,26 0,-26 26,0 0,0-26,0 26,0-26,0 26,26-26,-26 26,0 0,0-26,0 26,0-26,26 26,-26-26,0 26,0 0,26-26,-26 26,26-26,-26 26,26 0,-26 0,0-26,26 0,-26 26,26 0,-26-26,0 0,0 26,26-26,-26 0,0 26,26 0,-26-26,26 0,-26 26,0-26,0 0,26 26,-26-26,0 26,26 0,-26-26,26 26,0-26,-26 26,26 0,-26-26,26 0,0 26,-26-26,27 26,-1-26,0 0,-26 26,26-26,-26 0,26 26,0-26,0 0,0 27,0-27,0 0,0 0,0 26,-26-26,26 26,-26-26,26 0,0 0,-26 26,0-26,26 0,-26 0,0 0,26 26,0-26,-26 26,26-26,-26 0,0 0,26 0,-26 0,0 26,26-26,0 0,-26 0,26 0,-26 0,26 0,0 0,-26 0,26 0,-26 0,0 0,0 0,0 0,0 26,0 0,0 0,-26 26,26-26,0 26,-26-52,26 26,-26 0,26-26,0 26,0-26,0 26,0-26,-26 26,26 0,0-26,0 26,0-26,-26 0,26 26,0-26,0 0,0 26,0 0,-26-26,26 26,-26-26,26 26,0 0,0-26,-26 26,26-26,0 26,-26-26,26 26,-26 0,26-26,0 26,-26-26,26 0,0 27,-26-1,26-26,0 26,0-26,0 26,-26-26,26 52,-26-52,26 26,0-26,-26 26,26 0,0-26,0 0,-26 0,26 26,-26-26,26 26,0 0,0-26,-26 0,26 26,0-26,0 0,0 26,-26-26,26 0,0 26,0 0,-26-26,0 26,26-26,0 26,-26 0,26-26,0 26,-26-26,26 26,-26-26,26 0,0 0,0 26,-26-26,26 26,0-26,0 26,-27-26,27 26,-26 0,26-26,-26 0,26 26,0-26,-26 26,26-26,-26 26,0 0,26-26,-26 26,26-26,0 0,-26 0,26 26,-26 0,0-26,26 0,-26 0,26 0,-26 0,0 0,26 0,-26 0,0 27,0-27,0 0,26 0,-52 26,52-26,-52 26,52-26,-26 0,0 0,0 26,26-26,-26 0,26 0,-26 0,0 0,26 26,0-26,-26 0,26 0,-26 0,26 0,-26 0,0 0,26 0,-27 0,27 0,-26 26,26-26,-26 0,0 0,26 0,-26 0,26 0,-26 0,0 0,26 0,-26 0,26 0,-26 0,26 0,-26 0,0 0,26 0,-26-26,26 26,-26 0,0 0,26-26,-26 26,26 0,-26 0,26-26,-26 26,0-26,26 26,-26 0,26 0,0-26,-26 26,0 0,26 0,-26-27,26 27,-26 0,26-26,-26 0,0 26,26 0,0 0,-26-26,0 26,0-78,26 78,-52 0,52 0,-26 0,26 0,-27 0,1 0,26 0,-26 0,26-26,-26 26,26 0,-26 0,0 0,26-26,0 26,0-26,-26 26,26 0,0 0,0-26,-26 26,26 0,-26 0,26-26,0 0,-26 26,26-26,0 26,0 0,-26 0,26-26,0 26,0-26,-26 26,26-26,-26 26,26 0,0-26,0 26,-26 0,26-26,0 0,-26 26,26-26,-26 26,26 0,0-26,-26 26,26-26,0 0,0 26,0 0,-26 0,0-26,26 0,0 0,0 26,-26-26,26 0,0 0,-26 26,26-26,0 26,-26-26,26 0,-26 26,26-27,0 27,0-26,-26 26,26-26,0 0,0 26,-26-26,26 26,-26 0,26-26,0 0,0 26,0 0,0-26,-26 26,26-26,0 26,0-26,0 26,0-26,0 26,0-26,0 26,0-26,0 0,0 26,-26 0,26-26,0 26,0-26,0 26,0-26,0 0,0 26,0 0,0-26,0 26,0-26,0 0,-26 26,26-26,0 26,0-26,-26 26,26-26,0 0,0 26,0-26,0 26,0-26,0 0,0 26,0-26,0 26,0-26,0 26,0-26,-26 26,26-26,0 26,0-26,0 26,0-27,0 1,0 26,0-26,0 26,0-26,0 26,0-26,-27 26,27-26,0 26,0-26,-26 26,26-26,0 0,0 0,0 26,-26-26,26 26,0-26,0 26,0-26,0 26,0-26,-26 26,26-26,0 0,0 26,0 0,0-26,0 26,0-26,0 26,-26 0,26-26,0 0,0 26,0-26,0 26,0-26,0 0,0 26,0-26,0 26,0-26,0 26,0-26,0 0,0 26,0-26,0 26,0-26,0 0,0 26,0-26,0 26,0-26,0 26,0-27,26 1,-26 26,0-26,26 26,-26-26,0 0,26 26,0-26,-26 26,0-26,27 26,-27 0,0-26,26 0,0 26,-26-26,26 26,-26-26,26 0,-26 26,26 0,0-26,-26 26,26-26,-26 26,26-26,0 0,-26 26,26-26,0 26,0 0,0-26,-26 0,26 26,0 0,-26-26,26 26,-26 0,26 0,-26-26,26 26,0 0,-26 0,26-26,-26 26,26-26,0 26,-26 0,26 0,-26 0,26 0,-26 0,0-26,26 26,0 0,-26 0,26 0,-26 0,0-26,26 26,0 0,-26 0,26 0,-26 0,27 0,-27 0,26 0,0 0,-26 0,26 0,-26 0,26 0,-26 0,26 0,0 0,-26 0,26 0,-26 0,26 0,0 0,-26 0,0 0,26 0,-26 0,0 0,26 0,-26 0,0 26,26-26,0 0,-26 26,26 0,-26-26,0 26,26-26,0 0,-26 26,0-26,26 26,-26 0,26-26,-26 26,0-26,0 0,-26 0,0-26,-26 0,26 26,0-26,0 0,0 26,0 0,0 0,0 0,26-26,-26 26,26 0,-26 0,0-26,26 26,-26 0,26-26,0 26,-26 0,26 0,0 0,-26-26,0 26,26 0,0 0,0-26,0 0,0 26,0-26,0 26,26 0,0-26,0 26,0-26,0 26,-26 0,26 0,0 0,-26 0,26 0,-26 0,26 0,0 0,-26 26,52 0,-52 0,26-26,0 52,0-52,-26 26,0-26,0 0,26 26,-26 0,0-26,0 0,0 26,0-26,0 26,0-26,26 26,-26 0,0-26,0 26,26-26,-26 52,0-52,0 26,26-26,-26 26,0 0,26 0,0-26,-26 0,0 26,26-26,-26 26,0-26,0 0,26 0,-26 26,26-26,-26 0,0 0,0 26,26-26,-26 0,0 26,0-26,0 26,26-26,-26 0,0 0,26 26,0-26,-26 0,0 26,26-26,-26 0,0 26,26-26,-26 0,0 0,-26 0,0 26,0-26,-26 0,26 0,0 0,0 0,0 0,0 0,0 0,0 0,0 0,0 0,0 0,-26 0,52 0,-52 0,52 0,-26 0,0 0,0 0,-26 0,0 0,26 0,0 0,-26-26,25 26,-25 0,52 0,-26 0,26-26,-26 26,26 0,-26 0,0 0,26 0,-26 0,26-26,-26 26,0 0,26 0,-26-26,26 26,-26 0,26 0,0 0,-26 0,0 0,26 0,-26-26,26 26,0-26,0 0,0 26,52-52,0 26,26-26,0 26,-26 26,0-26,1 0,-1 26,-26 0,0 0,0 0,0 0,-26 0,26 0,-26 0,26 0,-26 0,0 0,-26 0,26 0,-26 0,0 0,26 0,0 0,0 26,52 0,0-26,26 26,-26 0,0 0,-26-26,0 0,0 0,-26 26,0-26,0 0,-26 0,-26 0,0 0,-26 26,0-26,0 0,0 0,26 0,26 26,-1-26,-25 0,52 0,-26 0,0 0,0 0,0 0,0 0,0 0,26 0,-26 0,0 0,26 0,-26 0,26 0,-26 0,26 0,-26 0,0 0,26 0,-26 0,26 0,-26 0,0 0,26 0,-26 0,26 0,-26 0,26 0,-26 0,0 26,0-26,26 0,-26 0,0 0,26 0,-26 26,26-26,-26 0,0 0,26 0,0 26,-26-26,26 0,0 26,-26-26,26 0,-26 26,26-26,-27 0,27 26,0 0,0-26,-26 27,26-27,0 26,0-26,0 26,0 0,0-26,0 26,0-26,0 0,0 26,0 0,0-26,26 26,1-26,-27 0,26 0,-26 0,26 26,-26-26,26 0,0 0,-26 0,26 0,-26 0,26 0,0 0,-26 0,26 0,-26 0,26 0,-26 0,52 0,-52 0,26 0,-26 0,26 0,0 0,-26 0,26 0,-26 0,26 0,0 0,0 0,-26 0,52 0,-52 0,26 0,-26 0,26 0,-26 0,26 0,0 0,-26-26,26 26,-26 0,52 0,-26 0,0 0,0 0,1 0,-1 0,26-26,-52 26,52 0,-52 0,26 0,0 0,0 0,-26 0,26-26,-26 26,26 0,0 0,-26 0,26 0,-26 0,26 0,-26 0,26 0,0 0,-26 0,26 0,-26 0,26 0,0 0,-26 0,26 0,-26 0,26 0,0 0,0 0,0 0,-26 0,52 0,-52 0,26 26,0-26,-26 26,26-26,-26 0,26 0,-26 26,26-26,-26 0,27 0,-27 26,26 0,-26-26,26 0,0 0,-26 26,0-26,0 0,26 0,-26 26,26-26,-26 0,26 26,0 0,-26-26,0 0,26 0,-26 26,26-26,-26 0,26 0,0 0,-26 0,26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12:48.75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1930 323,'0'0,"0"0,0 0,0-26,0 0,0-26,-26 52,26-52,-26 26,26 0,0 26,-26-26,26 26,-26-26,26 26,0-26,0 0,-26 26,26 0,-26 0,0 0,0 0,-26 0,0 0,25 0,-25 0,52 0,-26 0,26 0,0 0,0 0,26 0,53 52,-27-52,0 26,0 26,26-52,-52 52,0-26,0 0,0 0,-26 0,26-26,0 26,-26 0,0-26,0 26,0-26,0 26,0 0,0 0,0 26,0-26,0 0,-26 0,26-26,-26 26,0-26,0 0,0-26,0 0,0-26,-26 26,52 0,-26 0,26 26,-52 0,52-26,-26 0,0 26,0 0,-27-26,27 26,0 0,-26-26,26 26,0 0,-52 0,52 0,0 0,-26 0,0 0,0 0,26 0,-26 0,-26 0,0 0,52 0,-26 0,25 0,-25 0,52 0,-26 0,0 0,0 0,26 0,-26 0,26 0,-26 0,0 0,26 0,-26 0,26 0,-26 0,0 0,26 0,-26 0,26 0,-26 0,26 0,-26 0,0 0,26 0,-26 0,0 0,0 0,26 0,-26 0,26 0,-26 0,0 26,26-26,-26 0,26 0,-26 0,26 0,-26 0,0 0,26 0,-26 0,26 0,0 0,-26 0,0 0,26 0,-26 0,26 26,0-26,0 0,0 26,-26-26,26 26,0-26,0 0,0 26,0 0,52 0,-26 26,26-26,-26 26,26-26,-52 0,52-26,-52 26,26-26,26 26,-26-26,0 0,0 0,0 0,0 0,26 0,-26 0,0 0,0 0,0 0,-26 0,26 0,-26 0,52 0,-52 0,26 0,-26 0,26 0,-26 0,26 0,1 0,-27 0,26 0,-26 0,26 0,0 0,0 0,0 0,0 0,26 0,-26 0,0 0,26 0,-26 0,0 0,0 0,0 0,0 0,0 0,-26 0,26 0,0 0,-26 0,26 0,-26 0,26 0,0 0,-26 0,0 0,26 0,-26-26,-26 26,0-26,0 26,-52-26,0 26,0 0,0 0,0 0,26 0,26 0,-26 0,-1 0,27 0,0 0,-26 0,26 0,0 0,-26 0,26 0,0 0,0 0,0 0,0 0,0 0,26 0,-26 0,0 0,26 0,-26 0,26-26,-26 26,26 0,0-26,0 26,26 0,0 0,26 0,26 0,52 0,-52 0,0 0,-25 0,25 0,-52 0,26 0,26 0,-52 0,26 0,0 26,-26-26,26 0,-26 26,26-26,-26 26,0-26,0 0,0 0,0 0,0 0,-26 0,26 0,0 0,-26 0,26 0,1 0,-27 0,26 0,-26 26,26-26,0 0,-26 0,26 0,0 0,0 0,-26 0,26 0,-26 0,26 0,-26 0,26 0,0 0,-26 0,26 0,-26 0,26 0,0 0,-26 0,26 0,-26 0,0 0,52 0,0 0,-26 26,0-26,26 0,-26 0,26 27,-52-1,26-26,-26 0,52 26,-52-26,26 26,-26-26,26 0,1 0,-27 0,0 26,26-26,-26 0,0 0,26 0,-26 26,26-26,0 26,-26 0,26-26,-26 26,0-26,26 0,0 26,-26 0,26-26,-26 0,0 0,0 26,26-26,-26 0,26 0,0 0,-26 0,26 0,-26 0,26 0,0 0,-26 0,26 0,-26 26,0-26,26 0,-26 0,26 26,0-26,-26 26,26-26,-26 0,26 0,-26 26,0-26,0 26,0 0,-26-26,0 26,26-26,-26 0,-26 0,26 0,0 0,-26 0,0 0,26 0,-26 0,0 0,26-26,-26 26,26 0,26-26,-53 0,53 26,-26 0,0 0,26-26,-26 26,0 0,0 0,26-26,-26 26,26 0,-26-26,26 26,-26 0,0 0,26 0,-26 0,0 0,0 0,26 0,-26-26,26 26,-26 0,26 0,-26 0,0 0,0 0,26 0,-52 0,52 0,-52 0,52 0,-26 0,0 0,0 0,0 0,0 0,0 0,26 0,-26 0,0 0,-1 0,1 0,0 0,0 0,0 0,26 0,-26 0,0 0,0 0,0 0,0 0,0 0,0 0,-26 0,52 0,-26 0,-26 0,26 0,0 0,0 0,0 0,0 0,-26 0,26 0,0 0,-26 0,52 0,-26 0,0 0,0 0,26 0,-27 0,27 0,-26 0,0 0,26 0,-26 0,26 0,-26 0,26 0,-52 0,52 0,-26 0,26-26,-26 26,0 0,0 0,26 0,-26 0,0 0,0 0,26 0,-26 0,0-26,26 26,-26 0,0 0,0-26,26 26,-26 0,26 0,-26 0,26 0,-26 0,0 0,26 0,-26 0,26 0,-26 0,0-26,26 26,-26 0,26 0,0 0,0 0,0 0,0 0,0 0,26 0,-26 0,26 0,-26 0,26 26,-26-26,26 26,0-26,-26 0,0 26,26-26,-26 0,26 0,-26 26,0-26,26 0,0 26,-26-26,26 0,-26 26,0-26,26 0,0 0,-26 26,0-26,26 0,-26 26,26 0,0-26,0 0,0 26,0-26,0 26,0 0,0-26,-26 0,26 0,0 26,-26-26,26 0,-26 0,26 0,0 26,1-26,-1 26,0-26,0 0,0 0,26 26,-52-26,26 0,26 26,-52-26,52 0,-52 0,26 26,-26-26,26 0,0 0,-26 26,26-26,0 0,0 0,-26 0,26 0,-26 0,52 0,-26 26,0-26,0 0,0 0,26 26,0-26,0 0,-25 0,25 0,0 0,-26 0,0 0,26 0,-26 0,0 0,0 0,-26 0,26 0,0 0,0 0,-26 0,52 0,-52 0,26 0,-26 0,26 0,-26 0,26 0,0 0,-26 0,26 0,0 0,0 0,0 0,-26 0,52 0,-52 0,26 0,-26 0,26 0,0 0,-26 0,0 0,26 0,-26 0,27-26,-27 26,26 0,0 0,-26 0,0 0,26 0,-26 0,26-26,0 26,-26 0,26 0,-26 0,26 0,-26 0,26 0,0 0,-26 0,26 0,-26 0,0 0,0 0,0 0,0 26,0 0,0-26,0 26,0-26,0 26,0-26,0 52,0-52,-26 53,0-53,26 26,-26 0,26 0,-26-26,0 52,0-52,26 26,-52-26,52 26,-26 0,0-26,-1 0,27 0,-26 26,0-26,26 0,-26 0,0 26,0-26,26 0,-26 0,0 26,0-26,0 0,-26 0,26 0,-26 0,0 0,26 0,0 0,-26 0,26 0,0 0,0 0,0 0,0 0,-26 0,26 0,0 0,-27-26,1 0,26 26,-26-52,26 26,-26 0,26 0,-26 0,26 0,0 0,0 0,0 0,26 26,-26 0,26-27,-26 27,0 0,0-26,0 0,-26 26,26-26,0 0,-26 26,26-26,0 0,0 26,0-26,-1 0,1 26,0 0,26-26,-52 26,52 0,-52 0,52-26,-26 26,26-26,-52 26,52 0,-26 0,26 0,-26 0,26 0,-26-26,0 26,26 0,-26 0,26 0,-26 0,0 0,26 0,-26 0,26-26,-26 26,26 0,-26 0,0 0,26 0,-26 0,26 0,-26 0,26 0,0 0,0 26,0-26,0 26,0 0,0-26,0 26,26-26,-26 26,0-26,0 0,0 26,26 0,-26 0,26-26,-26 26,26 0,-26 0,26-26,-26 26,26-26,-26 26,26-26,-26 27,0-27,26 26,-26 0,26-26,0 26,-26-26,26 26,-26-26,0 0,26 0,-26 26,26-26,-26 26,0-26,26 0,-26 26,26-26,-26 0,0 26,26-26,0 26,-26-26,26 0,-26 26,26-26,0 0,0 26,-26-26,53 52,-27-52,26 26,-26-26,0 26,0-26,-26 0,26 26,0-26,-26 26,26-26,-26 0,26 0,-26 26,26-26,0 0,-26 26,26-26,-26 26,26-26,0 0,-26 0,0 0,26 26,-26-26,26 0,0 26,0-26,-26 26,52-26,-52 0,26 0,0 26,0-26,0 0,-26 0,26 0,0 0,-26 26,26-26,-26 0,26 26,0-26,-26 0,27 0,-27 0,26 0,-26 0,26 0,0 0,0 0,-26 0,52 0,-52 0,26 0,0 0,0 0,-26 0,52 0,-52-26,26 26,0 0,0 0,-26 0,26 0,-26 0,26-26,-26 26,26 0,0 0,-26 0,26-26,-26 26,0-26,26 26,0 0,-26 0,0-26,26 26,-26 0,26-26,-26 26,26-26,-26 0,26 26,-26 0,0-26,26 26,-26-26,0 26,0-26,26 26,-26-26,0 26,0-26,0-26,0 0,0 0,0-26,-26 0,26 25,-26 27,0-26,0 52,0-26,-26 0,52 0,-52 26,26-26,0 26,0 0,26-26,-52 26,52 0,-52 0,52 0,-26-26,0 26,0-26,-26 26,0 0,26 0,0 0,0 0,0 0,-1 0,1 0,0 0,26 0,-26 0,26 0,-52 0,52 0,-26 0,-26 0,26 0,0 0,-26 0,52 0,-26 0,26 0,-26 0,0 0,26 0,0-26,26 26,0-52,26 26,26 26,-26 0,26 0,0 0,-25 0,25 0,-26 0,0 26,0 0,0 0,26 0,-52 0,26 0,0 26,-26-52,26 26,-52 0,52-26,-52 0,26 26,-26-26,26 0,-26 0,0 26,0 0,0-26,-52 0,26 26,-26 1,0-27,0 0,26 0,-26 0,0 26,26-26,-26 0,26 0,-26 0,26 0,-52 0,52 0,0 0,-27 0,1 0,26 0,0-26,-26 26,26-27,0 27,26 0,-26 0,0-26,26 26,-26 0,26 0,0 0,26 53,-26-53,0 26,26-26,-26 26,0 0,0-26,0 26,0-26,0 26,0-26,-26 0,0 26,26-26,-26 0,26 26,-26-26,0 0,26 0,-26 0,-26 0,26 0,0 0,0-26,0 26,-26-26,52 0,-26 26,0 0,0-26,26 26,-26-26,26 0,-26 26,0-26,26 26,-26 0,26-27,-27 27,1-26,26 0,-26 26,26-26,-26 26,26 0,0-26,-26 26,0-26,26 26,0-26,-26 26,26 0,-26-26,26 26,0-26,-26 0,0 26,26-26,0 26,0 0,-26 0,26 0,-26 0,26 0,-26 0,26 0,26 0,-26 52,52-26,-26 52,52-26,-52 0,26 1,-52-27,52 0,-52-26,27 52,-1-52,-26 0,26 26,-26-26,26 0,0 26,-26-26,0 26,26-26,-26 0,0 0,26 0,-26 0,0 26,26-26,0 0,-26 0,0 0,26 26,-26-26,26 0,0 0,-26 26,26-26,-26 0,26 0,-26 0,26 0,0 0,-26 0,26 26,-26-26,26 0,0 0,-26 0,26 0,-26 26,26-26,-26 0,26 0,-26 0,26 0,-26 0,26 0,-26 0,26 0,0 0,-26 0,26 0,-26 0,26 0,-26 0,26 0,0 0,-26 0,26 0,-26 0,27 0,-1 0,-26 0,0 0,26 0,-26 0,0 0,26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13:29.0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2013,'0'0,"0"0,0 0,26 0,-26 0,26 0,0 0,-26 0,26 0,-26 0,26 0,0 0,-26 0,26 0,-26 0,26 0,-26 0,26 0,-26 0,26 0,-26-26,0 26,26 0,-26 0,26-26,0 26,-26 0,26 0,-26 0,26-26,-26 26,26-27,0 27,-26 0,26-26,-26 26,26-26,0 0,0 0,0 0,-26 26,27-26,-27 26,26-26,0 0,0 26,0-26,0 26,-26-26,26 0,-26 26,0 0,26-26,-26 26,0-26,26 26,-26 0,26-26,-26 0,26 26,-26-26,0 26,0-26,26 26,-26 0,0-26,26 26,-26-26,0 26,0-26,0 0,26-26,0 26,-26 26,26-26,-26 0,0 0,26 26,-26-26,0 26,26 0,-26-26,0 26,0-26,0 26,26 0,-26-53,0 53,26-26,-26 0,0 0,0 26,26-26,-26 26,26-26,-26 0,0 26,0 0,0-26,26 26,-26 0,0-26,0 26,0 0,0-26,26 26,-26-26,0 26,26 0,-26-26,0 26,0 0,0-26,26 0,-26 26,0-26,0 26,26-26,-26 26,0-26,0 0,26 26,-26-26,26 26,-26-26,0 0,0 26,26 0,-26-26,0 26,26-26,1 26,-27-26,26 0,-26 26,0-26,26 26,-26-26,0 0,26 26,-26 0,26-26,0 26,-26-26,52 0,-52 26,26-26,0 26,-26 0,0-26,26 26,-26 0,26-27,-26 1,0 26,26 0,-26-26,26 26,-26 0,0 0,26-26,-26 0,26 26,0 0,-26-26,26 26,-26 0,26 0,-26-26,26 26,0 0,-26 0,26-26,-26 26,26 0,-26 0,26-26,0 26,-26 0,26 0,-26 0,26 0,0 0,-26 0,26 0,-26 0,26 0,-26 0,26 0,1 0,-27 0,26 0,-26 0,26 0,0 0,-26 0,26 26,-26-26,0 0,26 0,-26 0,0 26,26-26,-26 0,26 0,-26 0,0 26,26-26,-26 0,0 0,26 0,0 0,-26 0,26 0,-26 0,26 0,-26 0,26 0,0 0,-26 26,0-26,26 0,-26 0,26 26,0-26,-26 0,26 0,-26 26,26-26,-26 26,26 0,0-26,-26 27,0-27,0 0,26 0,-26 26,0-26,0 0,0 26,26 0,-26-26,26 26,-26-26,0 26,26 0,-26-26,0 26,0-26,0 0,0 26,26-26,-26 0,0 26,0-26,0 26,0-26,26 0,-26 26,26-26,-26 0,0 26,0 0,0-26,26 26,-26-26,0 26,0-26,0 26,0 0,26-26,-26 0,0 26,0-26,27 26,-27-26,0 26,0 0,0 0,0 0,0 0,0 0,0 0,0-26,0 26,26 0,-26 0,0 0,0-26,0 52,0-52,26 27,-26-27,0 26,0 0,0-26,0 26,0-26,0 26,26-26,-26 26,0 0,0-26,0 26,0-26,0 26,0 0,0-26,0 26,0-26,0 26,0-26,0 26,0 0,0-26,0 26,0-26,0 26,0 0,0-26,0 26,0-26,0 26,0-26,0 26,0 0,0-26,0 26,0-26,0 26,0 0,0-26,0 26,0-26,0 26,-26-26,26 0,0 26,0 0,0-26,0 26,0-26,0 26,0 0,-26-26,26 26,0-26,0 27,0-27,0 26,-26 0,26-26,-27 26,27-26,0 52,0-52,0 26,0-26,0 26,0 0,0-26,0 26,0 0,0 0,-26 0,26-26,0 26,0 0,0-26,0 26,0-26,-26 26,26-26,0 26,0 0,0-26,0 0,0 26,-26-26,26 26,0 0,0-26,-26 26,26-26,0 26,0-26,0 26,0 0,-26-26,26 26,0 0,0 0,-26 0,26-26,-26 26,26 0,0-26,0 26,0 1,0-1,0-26,-26 26,26 0,0 0,0-26,0 26,0-26,0 26,0 0,-26-26,26 26,0-26,0 26,0-26,-26 26,26 0,0-26,0 0,0 26,0-26,-26 26,26-26,0 0,0 26,-26 0,26-26,0 0,0 26,-26-26,26 26,-26-26,26 26,0-26,-26 26,26-26,-26 26,26-26,-26 26,26 0,-26-26,26 0,-26 26,26-26,-26 0,0 26,26-26,-26 26,26-26,-26 26,0-26,26 26,-26 0,0-26,0 26,26-26,-26 0,26 26,-26-26,26 0,-26 26,-1-26,27 26,-26-26,26 0,-26 27,0-27,26 0,0 0,-26 26,26-26,-26 26,26-26,0 0,-26 0,0 0,26 26,-26-26,26 0,-26 0,0 0,0 0,26 0,-26 26,0-26,26 0,-26 26,0-26,0 0,0 26,26-26,-26 0,0 0,0 0,26 0,-26 0,0 0,26 0,-26 0,26 0,-26 0,26 0,-26 0,0 0,26 0,0 0,-26 0,26 0,-26 0,26 0,-26 0,26-26,0 26,-26 0,26 0,0 0,-27 0,27-26,0 26,-26 0,26 0,-26 0,26-26,-26 26,0 0,0 0,26 0,-26 0,-26 0,26 0,0 0,0 0,0 0,0 0,0 0,0 0,26 0,-26 0,26-26,-26 26,0-26,26 26,-26-26,26 26,0-27,-26 27,26-26,0 26,-26-26,26 26,-26 0,26-26,0 26,0 0,0-26,-26 0,26 26,0 0,0-26,-26 26,26-26,0 0,-26 26,0 0,26-26,0 26,-26-26,26 26,0-26,-26 26,0 0,26-26,0 26,0 0,-26 0,26-26,0 26,-27 0,27-26,0 0,-26 26,26 0,0-26,-26 26,26-26,0 26,0-26,-26 26,26-26,0 26,0 0,0-26,0 26,-26-26,26 0,0 26,-26 0,26-26,0 26,0-26,0 26,0-26,-26 26,26-26,0 26,0-26,0 26,0 0,0-26,-26 0,26 26,0-26,0 26,0-26,0 26,-26-26,26-1,-26 27,26-26,0 26,0-26,0 0,0 26,-26 0,26-26,0 26,0 0,0-26,0 26,-26 0,26-26,-26 0,26 26,0 0,0-26,-26 26,26 0,0-26,0 26,-26 0,26-26,0 26,0-26,-26 26,0-26,26 26,0-26,0 26,0-26,-26 26,26 0,0-26,0 26,-26 0,26-26,0 26,0-26,0 0,0 26,0-26,0 26,26 0,-26 0,26 0,0 0,-26-26,26 26,-26 0,26-26,-26 26,26 0,0 0,0 0,-26 0,52 0,-26 0,0 0,26-26,-26 26,0-26,26 26,-52 0,53 0,-53-26,26 26,-26 0,26 0,-26 0,26 0,-26-26,26 26,-26-26,0 0,0 26,26 0,-26-26,0 26,0-26,0 0,26 26,-26-26,26 26,-26-26,0 26,0-27,26 1,-26 26,0-26,26 26,-26-26,0 0,0 26,26-26,-26 26,26-26,-26 26,0-26,0 0,26 26,-26-26,0 26,0 0,0-26,26 0,-26 26,26-26,-26 26,26-26,-26 26,0-26,0 0,26 26,-26-26,0 26,0 0,26-52,0 52,-26-26,26-26,0 52,-26-52,0 52,26-52,-26 52,26-26,0 0,-26 0,26 0,0 0,0 0,-26 26,0-27,26 1,0 26,-26-26,26 26,-26-26,0 26,27-52,-1 26,-26-26,26 52,-26-26,0 26,26-26,-26 26,26 0,-26-26,0 0,26 26,-26-26,0 26,26 0,-26-26,26 0,-26 26,0 0,26-26,-26 26,0-26,26 26,-26-26,0 26,0-26,26 26,-26 0,26 0,-26-26,0 26,26 0,-26-26,26 0,0 26,-26 0,0 0,26 0,-26-26,26 26,-26 0,26 0,-26-26,26 26,-26 0,26 0,-26 0,0-26,26 26,0 0,-26-26,0 26,26 0,-26 0,26 0,-26 0,26 0,0 0,-26 0,26 0,-26 0,26 0,0 0,-26 0,26 0,-26 0,26 0,-26 0,27 0,-1 0,-26 0,26 0,-26 0,26 0,0 0,-26 26,26-26,-26 0,26 0,-26 0,0 0,-26 0,-26-26,26 26,0 0,-27 0,27-26,0 26,0-26,26 26,-26 0,26 0,-26 0,26-26,-26 26,26-26,0 26,-26 0,0 0,26 0,-26 0,26 0,0-26,0 26,26 0,-26 0,26 0,0 0,0 0,0 0,-26 0,26 0,0 0,-26 0,26 0,-26 0,26 26,1-26,-1 26,-26-26,26 0,-26 26,26-26,-26 0,26 0,-26 26,26-26,-26 26,26-26,-26 0,0 26,26-26,-26 0,26 26,-26-26,0 26,26 0,-26-26,52 0,-52 0,52 0,-52 0,26 0,0 0,-26 0,26 0,0 26,-26-26,26 0,-26 0,26 0,0 0,-26 0,26 26,-26 0,0-26,26 26,-26-26,0 0,0 0,0 0,-26 0,0-26,-26 26,26 0,0 0,0-26,0 26,26 0,-26 0,26 0,-26-26,26 26,0-26,-26 26,26 0,-26-26,26 26,0 0,0-26,-26 26,26-26,0 0,0 26,0-26,-26 26,26-26,-26 26,26-26,-26 26,26 0,0 0,26 0,0 26,26 26,-26-26,26 0,-52 0,26-26,-26 26,0-26,26 26,0-26,-26 26,0 0,26-26,-26 0,0 26,0-26,0 0,0 26,26 0,-26-26,26 26,-26 0,26 0,-26 0,0-26,26 26,0 0,-26-26,26 26,-26-26,0 0,26 0,-26 26,0-26,0 26,26-26,0 0,-26 0,26 0,0 0,0 0,-26 0,26 0,-26 0,0 0,-26 0,0 0,-26 0,26 0,0 0,-26 0,26 0,-26 0,26 0,-26 0,26-26,0 26,-52-26,52 26,-26-26,0 26,0 0,26 0,-26-26,26 26,26-26,-53 26,53 0,-26 0,26 0,-26-26,0 26,26 0,-26 0,0-26,0 26,0 0,26 0,-26 0,0-26,26 26,-26 0,26 0,-26 0,26 0,-26 0,0 0,26 0,0 0,26 0,52 0,-26 26,26 0,0 0,1 0,-1-26,-26 26,0 0,-26-26,52 26,-52 0,26 0,-26 0,0 0,26-26,-26 26,26 0,-52-26,26 26,-26-26,26 26,0-26,-26 0,0 0,0 27,0-27,-26 0,-52 26,0 0,-26 0,-52 0,26 0,25-26,27 0,0 0,26 26,0-26,0 0,26 0,0 26,0-26,0 0,0 0,0 0,0 0,0 0,26 0,0 0,0 0,0 0,26-26,52 0,26-26,-26 26,52 0,-52-27,-26 27,1 0,-53 0,0 26,26-26,-26 26,-26-26,26 26,-53-26,27 26,-52-26,26 26,0 0,26 0,-26 0,26 0,0 0,0 0,0 0,26 0,-26 0,0 0,0 0,26 0,-26 0,26 0,-26 0,26 0,-26 0,26 0,26 0,-26 0,26 0,0 0,-26 26,0-26,-26 26,-52 0,52 26,-26 0,26 1,-26-27,52 0,0-26,0 26,0-26,0 26,0-26,0 26,52-26,-26 0,26 0,52 0,-26 0,0 0,-26 0,26 0,0-26,-26 0,26 26,-25 0,-1-26,-26 26,26 0,-52 0,26 0,-26 0,0 26,-26-26,-26 52,-52-26,25 26,27 0,26-52,26 0,-26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13:29.0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1718 210,'0'0,"26"0,0 0,26 0,-26 0,0 0,27 0,-27-26,0 26,26 0,0 0,-26-26,0 26,26 0,-26 0,0 0,26 0,-52 0,26 0,0 0,-26-26,26 26,-26 0,0 0,26-26,-26 26,26-26,0 26,-26 0,26 0,-26 0,0-26,26 26,0 0,-26 0,26 0,-26 0,0-26,26 26,-26-26,26 26,-26 0,26 0,-26 0,26 0,-26 0,26 0,1 0,-27 0,26 0,-26 0,0 0,0 0,26 0,-26 26,0-26,0 26,0-26,0 52,0-52,0 26,0-26,0 26,0 0,0-26,-26 0,26 26,0-26,0 26,0-26,0 0,0 26,-26-26,-53 26,-25 0,-26 0,26 0,-26 26,52-26,-26 26,26-52,51 26,1 0,0-26,0 0,26 0,0 0,26 0,0 0,0 0,27 0,51 0,-26 0,26 0,0 0,-26 0,-26 0,-26-26,26 26,-52 0,0 0,0-26,0 26,-26 0,-52 0,-52 0,0 0,-52 0,-27 0,27 0,0 26,52 0,52-26,26 26,26-26,0 0,-1 0,27 0,0 0,0 0,0 0,27 0,25-26,0-26,0 26,26 0,-52 0,0 0,0 0,0 26,-26 0,-26 0,0 0,0 0,-26 0,-26 0,0 0,26 0,25 0,1 0,0 0,26 0,0 0,0-26,26 26,27 0,-1 0,0 0,0-26,26 26,-26-26,-26 26,0 0,0 0,0 0,-26 0,-26 0,-52 26,0 0,0 0,0 26,-1-26,27 26,26-26,-26-26,52 26,-26 0,0 0,0-26,0 52,-26-26,52 26,-52-52,52 53,-26-53,0 52,26-52,0 0,0 26,0-26,0 0,0 0,0 0,52-26,-26 26,0 0,26 0,0-26,0 26,0 0,26-26,-25 26,-1 0,0 0,0-26,0 26,-26 0,0-27,-26 27,26 0,-26 0,0 27,-26-1,-26 26,-52 26,52-26,-53 26,79-26,-26-26,52 0,0-26,0 0,52 0,27 0,25 0,0 0,52 0,-26 0,0-26,-52 26,1-26,-27 0,0 26,0-26,-52 0,52 26,-52 0,26-26,-26 26,26-52,0 52,-26-52,26 52,0-52,-26 52,26-26,-26 26,26 0,-26-26,0 26,26 0,0-26,-26 26,26-27,-26 27,26-26,0 26,-26 0,0 0,26-26,-26 26,26-52,-26 52,26-52,0 52,-26-26,26 26,-26-26,0 0,26 26,0-26,-26 26,0 0,26 0,-26 0,0-26,26 26,0 0,-26 0,0 26,-26 0,0 52,0-26,-26-26,52 26,-26-52,26 26,0 1,0-27,0 0,26 0,0 0,0 0,-26 0,26 0,-26 0,26 0,-26-27,0 27,-52 0,-26 0,-52 0,26 27,-26-1,0-26,0 26,25-26,27 26,0-26,26 0,0 0,-26 0,52 0,-26 0,26 0,-52 0,26 0,26 0,0 0,0 0,0 0,26-26,-26 26,26 0,0-26,0 26,26 0,0 0,26 0,26 0,26 0,0 0,-26 26,0 0,0-26,-26 0,0 0,-52 26,26-26,0 0,-26 26,0-26,-26 0,-26 0,0 26,-26 0,-78 0,52 0,-26 26,26-26,-1 0,27 0,26-26,26 0,-26 0,26 0,26 0,-52 0,26 0,0 26,0-26,0 0,0 26,26-26,-52 0,52 0,-26 0,26 0,-26 0,26 0,-26 0,0 0,26 0,-26 0,26 0,-26 0,0 0,26 0,-26 0,26 0,-26 0,26 0,-26 0,0 0,26 0,-26 0,26 0,-27 0,27 0,0 0,27 26,51 52,-52-52,52 26,-26-26,-26 0,52 0,-52-26,26 26,0-26,-26 0,0 26,26-26,-26 0,26 0,-26 0,52 0,-25 0,-1 0,26 0,-26 0,0 0,0 0,0 0,-26 0,26 0,0 0,-26 0,0 0,0 0,-26 0,26 0,-26 0,-52 0,-26 0,0 0,-26 0,-26-26,-27 26,53 0,26 0,26 0,-26 0,52 0,0 0,-26 0,26 0,0 0,-26 0,26 0,-26 0,26 0,0 0,26 0,-26 0,0 0,26 0,-26 0,26 0,-26 0,26 0,-26 0,-1 0,27 0,0-26,-26 26,26-26,0 26,-26 0,26 0,-26-26,26 26,-26 0,26-26,0 26,-26 0,26-26,0 0,0 26,0 0,-26 0,0-26,26 26,-26-26,26 0,-26 26,0 0,26-26,0 26,0 52,26-26,0 26,-26-26,0 0,26-26,-26 26,0-26,0 26,26-26,-26 26,26-26,-26 26,26-26,-26 26,0-26,0 26,26-26,-26 0,0 0,0 26,26-26,0 26,-26-26,0 27,26-1,-26-26,27 26,-27-26,26 0,-26 26,0-26,26 26,-26 0,0-26,26 0,-26 26,0-26,0 0,26 26,0 0,-26-26,26 0,-26 26,0-26,26 0,0 26,-26-26,26 0,0 0,0 26,52-26,-52 0,26 26,-26-26,52 0,-78 0,26 0,26 0,-52 0,26 0,0 0,0 0,-26-26,52 26,-26-26,1 26,-1 0,0 0,-26-26,26 26,0 0,0-26,26 0,-26 0,0 26,26-26,0 0,-26 26,26-26,-26 0,26 26,-26-52,26 25,-52 27,26-26,0 26,0 0,-26-26,26 0,-26 26,26-26,-26 26,52-52,-52 52,53-52,-53 52,26-26,-26 0,26 0,0 26,0-26,-26 26,26 0,0-26,0 26,0-26,-26 26,26 0,-26 0,26-26,-26 26,26 0,0 0,-26 0,26 0,-26-26,26 26,0 0,-26-26,0 26,26 0,-26 0,0-26,26 26,-26 0,0 0,26-26,0 26,-26-26,0 26,0-26,26 26,-26 0,0 0,0-26,0 26,26-26,-26 0,26 26,-26 0,26 0,-26 0,0 0,0 26,0-26,26 52,-26-52,0 26,0-26,0 26,0-26,0 26,0 0,0-26,0 26,0-26,0 52,0-52,0 26,-26 0,26 0,-26 0,26 0,-26 0,26-26,-26 52,0-52,26 26,-26-26,26 0,0 0,-26 52,0-52,0 52,-26-26,52 1,-26-27,0 52,0-26,0-26,0 26,-26 0,52 0,-52-26,52 26,-52 0,52-26,-26 0,26 0,-26 26,26-26,-27 0,1 0,26 26,0-26,-26 26,26-26,-26 0,0 0,26 26,-26-26,26 26,-26-26,26 0,-26 26,0 0,0-26,26 0,-52 26,26 0,-26-26,26 26,0 0,0-26,0 0,0 26,26-26,-26 0,26 0,-26 0,0 0,26 26,-26-26,26 0,-26 0,0 26,26-26,-26 0,26 0,-26 0,26 0,-26 0,0 0,26 0,-26 0,26 0,-27 0,1 0,26 0,-26 0,26 0,-26 0,26 0,-26 0,0 26,26-26,-26 0,26 0,-26 0,0 0,26 0,-26 0,26 0,-26 0,26 0,-26 0,0 0,26 0,-26 0,26 0,0 0,-26 0,0 0,26 0,-26 0,26 0,-26-26,26 0,0 26,0 0,-26 0,26-26,0 26,-26 0,26-26,0 26,26 0,26 26,0 0,-26-26,26 26,-26 0,0-26,26 0,-26 26,0-26,26 0,-26 0,0 0,0 0,-26 0,27 0,-1 0,0 0,0 0,0 0,0 0,0 0,0 0,0 0,0 0,-26 0,26 0,0 0,0 0,-26 0,26 0,-26 0,26 0,0-26,-26 26,26 0,-26 0,26 0,0 0,-26 0,26 0,-26 0,26-26,-26 26,26 0,0 0,-26 0,0 0,26 0,-26 0,0-26,26 26,-26-26,26 26,0-26,0 26,0-26,0 0,-26 26,26 0,1-26,-1 26,-26-26,0 26,26-26,0 26,-26 0,26-26,-26 26,26 0,-26-26,0 26,0-26,26 26,0 0,-26-26,0 26,0 0,26 0,-26-26,0 26,0 0,26 0,-26-26,26 0,-26 26,26-26,-26 26,0-26,0 26,26-26,-26 0,0 26,0 0,0-26,26 26,-26-26,0 0,26 26,-26-27,0 27,0-26,0 26,0-26,26 26,-26-26,0 26,0-26,0 26,0-26,0 0,0 26,-26 0,0 0,-26-26,26 26,0 0,-26-26,26 26,0 0,0 0,0 0,0 0,0 0,0 0,-1 0,-25 0,26 0,0 0,0 26,0-26,0 0,26 0,-52 26,52-26,-52 26,26-26,0 52,-26-26,26 0,-26 0,26 1,-26-1,26 0,0 0,-26 0,26-26,-26 26,26 0,0 0,-27-26,27 26,-26-26,52 26,-26-26,-26 0,52 0,-26 0,0 26,0-26,26 0,-26 0,0 0,26 0,-26 0,26 0,-26 0,26 0,-26 0,0 0,26 0,0 0,-26 0,26 0,-26-26,26 26,-26-26,26 0,0 26,0-26,0 26,0-26,0 0,0 26,-26-26,26 26,0 0,0-26,-26 26,26 0,0 0,0-26,0 0,0 26,0-27,0 27,78-26,-52 0,26 26,0 0,-26 0,0 0,0 0,-26 0,26 0,-26 0,26 0,0 0,-26 0,-26 0,0 0,0 0,-26 0,0 0,26 0,26 0,-52-26,52 0,-26 0,0-26,26 0,0 0,0 0,0 26,0-26,0-26,0 52,0 0,0 0,0 0,0 0,0 26,0-26,0 26,0-26,0 0,0 26,0-26,0 26,0 0,-26 0,26 0,-26 0,0 0,26 0,0-26,0 26,26 0,26 0,0 0,0 0,0 0,26 0,-52 0,0 0,26 26,-26-26,26 0,0 0,-26 26,27 0,-1 0,26-26,-26 52,26-26,-26 0,26 26,-52-52,26 26,0 0,-26 0,26-26,-52 26,26 0,0-26,0 0,-26 0,26 0,-26 26,26-26,0 0,-26 0,27 26,-27-26,52 0,-52 0,26 26,-26-26,26 0,-26 26,26-26,-26 0,0 0,0 26,0-26,0 26,0 0,-26 26,-26 0,26 0,-27 27,27-53,0 0,26-26,-26 0,26 26,0-26,0 0,52 0,-52 0,26 0,1 0,-1 0,26 26,-52-26,26 0,26 26,-52-26,26 0,0 0,-26 0,26 0,-26 0,26 0,0 0,-26 0,26 0,-26 0,26 0,-26 0,0 0,26 0,0 0,-26 0,26-26,-26 26,0-26,26 26,-26 0,26-26,-26 26,0-26,0 26,0-26,0 26,0 0,0 26,0 0,-52 0,52 0,-26 0,0 26,0-52,0 52,-26-26,26 0,0 0,0-26,0 26,-26-26,52 26,-52 0,52-26,-26 0,26 26,-53-26,53 0,-26 0,26 26,-26-26,26 26,-26-26,0 0,26 26,-26-26,0 0,0 26,0 0,0-26,26 0,-26 26,26-26,-26 0,26 0,0 0,-26 0,0 0,26 0,0 26,-26-26,26 0,-26 26,0-26,26 0,0 0,-26 0,26 0,-26 26,26-26,-26 0,0 0,26 0,0 0,-26 0,26 0,-26 0,26 0,-26 0,0 0,26 0,-26 0,26 0,-26 0,0 0,26 0,-26 0,26 0,-26 0,26 0,-26 0,-1 0,27 0,0 0,-26 0,26-26,0 26,0-26,0 26,-26 0,26-26,-26 26,26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2-01T14:20:22.4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 1126,'0'0,"0"0,0 0,26 0,-26 0,26 0,-26 0,26 0,0 0,-26 0,26 0,-26 0,26 0,-26 0,26 0,0 0,-26 0,26 0,-26 0,26 0,-26-26,26 26,-26 0,0 0,0-26,0 0,0 26,0-26,0 26,0-26,0 26,0-26,0 26,0 0,0-26,-26 26,26-26,0 26,0 0,-26 0,26-26,0 26,0-26,-26 26,26 0,-26 0,26-26,0 26,-26 0,26-26,0 0,0 26,0-26,0 26,0 0,0-26,0 26,0 0,0-26,26 26,-26-26,26 26,-26 0,26-26,-26 26,26 0,0-26,-26 26,0-26,26 26,-26 0,0 0,26 0,-26 0,26 0,0 0,-26-26,26 26,-26 0,26 0,0 0,-26 0,26 0,-26 0,26 0,-26 0,26 0,0 0,-26 0,26 0,-26 0,0 0,0-26,0 26,0 0,0-26,0 0,0 26,0-26,0 26,26-26,-26 0,27 26,-27 0,26 0,-26-26,26 26,-26 0,26 0,0-26,-26 26,0 0,-26 0,0 0,0 0,0 26,-1 0,-25-26,52 0,-26 0,26 26,-26-26,0 0,26 26,26-26,-26 0,26 26,52-26,-51 0,-1 26,52 0,-26-26,-26 26,26-26,-26 0,0 26,-26-26,26 0,-26 0,26 26,0-26,-26 26,0-26,0 0,0 26,0-26,0 26,-26 0,0 0,-52 26,26 0,0-26,0 26,0-26,-1 26,1-26,52-26,-26 0,26 0,-26 0,0 0,26 0,26 0,-26 0,26 0,-26 0,26 0,-26 0,26 0,-26 0,0 0,0 0,-26 0,0 0,-26 0,26 0,0 0,0 0,0 0,26 0,-26 0,0 0,26 0,0 0,0 0,0 0,0-26,26 0,0-26,0 52,0-52,0 52,0-52,0 52,-26 0,26 0,-26-26,26 26,-26 0,0 0,-26 26,0 0,0 0,0 26,-26-26,26 26,0-52,26 26,-26 0,26-26,-26 0,26 26,-26-26,26 0,-26 0,26 26,-26-26,26 27,-26-27,0 0,26 26,-26-26,26 0,-26 0,0 0,26 0,0 0,-26 0,26 26,-26-26,26 0,0 0,0 26,0 0,0-26,0 26,0-26,0 26,0-26,0 26,0 0,0-26,0 26,0-26,0 26,0-26,0 26,0-26,0 0,0 0,26 0,-26 0,0 26,26-26,0 0,-26 0,26 0,-26 26,26-26,0 0,-26 0,26 0,-26 0,26 0,-26 0,26 0,0 0,-26 0,26 0,-26 0,26 0,0 0,-26 0,26 0,-26 0,26 0,-26 0,26 0,0 0,-26 0,26 0,-26 0,26 0,0-26,-26 26,26 0,-26-26,26 26,-26-26,0 26,27-26,-1 26,-26 0,26-26,-26 0,26 26,0 0,-26-26,0 26,26 0,-26-26,0 26,0 0,26 0,-26-26,0 26,0-26,26 26,0-26,-26 26,0-26,26 0,-26 26,0 0,0-27,26 27,-26-26,26 26,-26-26,0 26,0-26,26 26,-26 0,26 0,0 0,0 0,0 0,0 0,26-26,-52 26,26 0,0 0,0 0,-26 0,26 0,-26 0,0-26,26 0,-26 26,26-26,-26 26,0-26,0 0,0 26,0-26,0 26,0 0,0-26,-26 26,26-26,0 26,0-26,-26 26,26-26,0 26,0-26,0 0,-26 26,26-26,0 26,-26 0,26-26,0 26,0-26,0 0,0 26,0-26,0 26,0-26,0 0,0 26,0-26,0 26,0-26,0 26,0-26,0 0,0 26,-26 0,26 0,0 26,-26-26,26 26,-26-26,26 0,0 0,26 0,52 0,-52-52,26 26,26-26,-26 26,-25-27,-1 53,0-26,-26 26,0 0,0 0,0 0,-26 0,26 0,-26 0,26 0,-27 0,27 0,-26 0,0 0,26 0,0 0,-26 0,26 0,0 0,0 0,0 0,0-52,0 26,0 0,26-26,0 52,0-26,-26 0,27 26,-27-26,0 26,0 0,-53 52,27-26,0 0,0 0,0 0,0 0,26-26,0 0,0-26,0 26,0-26,26 26,-26-26,26 26,0-26,0 26,-26-26,26 26,-26 0,26 0,-26 0,27-26,-1 26,-26 0,26 0,-26 0,26 0,0 0,0 0,-26 0,26 0,0 0,-26 0,26 0,-26 0,26 0,-26 0,26 0,0 0,-26 0,0 0,0 0,0 0,0 0,26 0,-26 0,52 0,-26-26,0 26,26 0,-26 0,0 0,26 0,-26 0,0 0,0 0,-26 0,26 0,0 26,-26-26,0 0,26 0,-26 26,0-26,0 0,26 0,-26 0,0 26,26-26,1 0,-27 0,26 0,-26 0,26 0,-26 0,26 0,-26 26,0-26,26 26,-26-26,0 0,0 26,26-26,-26 26,0 0,0-26,0 26,0-26,26 26,-26-26,26 27,-26-1,26-26,-26 0,26 0,-26 0,26 0,-26 0,0 0,0 0,0-26,0 26,0 0,-26 0,26-27,0 27,0-26,-26 26,26-26,0 0,0 26,0-26,0 26,0-26,0 0,0 26,26-26,-26 26,0 0,26-26,0 26,-26 0,0 0,0 0,0 0,0 52,0-26,0 26,-26 0,0-26,0 27,0-27,26 0,-26-26,0 0,26 0,-26 0,26 0,-26 0,26 0,-26 0,0 0,26 0,-26 0,26 26,-27-26,1 0,0 0,26 0,-52 0,52 0,-26 0,0 0,0 26,26-26,-26 0,26 0,-26 0,0 0,26 0,-26 0,26 0,-26 0,0 0,0 0,26 0,-26 0,26 0,-26 0,0 0,26 0,-26 0,26 0,-26 0,26 0,-26 0,0 0,26 0,-26 0,26 0,-26 26,0-26,0 0,26 0,-26 0,26 26,-26-26,26 0,0 26,0-26,26 0,0 52,0-52,26 52,-26-26,0-26,-26 26,26-26,0 26,-26-26,26 26,-26-26,26 0,-26 0,26 26,0-26,-26 0,26 26,-26-26,26 0,0 26,0-26,-26 26,26-26,-26 0,26 0,0 0,-26 26,0-26,-26 0,0 0,26 0,-52 0,52 0,-26 0,0 0,0 0,0 0,26 0,-52 0,52 0,-26 0,26 0,-26 0,0 0,26 0,-26 0,0 0,0 0,-26 0,26 26,0-26,-26 52,52-52,-53 26,27 0,0-26,-26 52,52-52,-26 26,0-26,26 0,-26 26,26-26,0 26,-26-26,26 0,-26 26,26-26,-26 53,0-1,-26 0,26 26,-52-26,52-26,-26 26,26-26,0 0,26-26,-26 26,26 0,-26-26,26 0,-26 26,26-26,0 26,-26 0,0 26,0-26,0 26,0-26,-1 0,1 0,0 0,26-26,0 26,-26-26,26 0,0 0,-26 26,0 0,26-26,-26 27,26-27,-52 26,52-26,-26 0,26 26,-26-26,0 26,26-26,-26 0,26 0,-26 0,26 0,-26 0,0 0,26 0,-26 0,26 0,-26 0,0 0,26 0,-26 0,26 0,-26 0,26 0,-26 0,0 0,26 26,0-26,-26 0,26 0,-26 0,0 0,26 0,-26 0,26 0,0 0,0 0,0-26,0 0,0 26,0-26,0 26,26-53,0 27,0 0,26 0,-52-26,26 52,0-26,-26 26,26 0,-26-26,0 26,0 0,26 0,0 0,-26 0,26 0,-26-26,26 26,-26 0,26 0,0-26,-26 26,26 0,-26 0,26 0,-26 0,26 0,0 0,-26 0,0 26,0-26,0 26,0 0,0 0,0 0,-26 0,26 26,-26-26,26 1,-26-27,26 26,0-26,0 0,0 0,0-26,52-1,-26-25,26-26,26 26,-26 0,1 0,-53 52,26-26,-26 0,0 26,0 0,0 26,-26-26,-1 52,-25-26,0 0,26 0,0 0,0 0,0-26,26 26,-26-26,26 0,0 0,-26 0,26 26,0-26,0 26,-26-26,26 0,-26 0,26 26,-26-26,26 26,0-26,-26 0,26 27,-26-1,26-26,0 0,0 26,-26-26,26 26,0-26,0 26,0 0,0-26,0 26,0-26,0 26,0 0,0-26,0 26,0-26,0 26,0-26,0 26,0 0,0-26,0 26,-26-26,26 0,0 0,-26 0,0 0,26 0,-26 0,26 0,-26 0,0 0,26 0,26 26,-26-26,26 26,0-26,0 0,-26 0,26 26,-26-26,0 0,26 0,0 0,-26 26,0-26,26 0,-26 26,0 0,26-26,-26 0,0 26,0-26,0 26,0 0,0-26,0 26,0-26,0 26,0-26,0 26,0 0,26-26,0 0,-26 0,26 0,-26 0,26 0,0 0,-26 26,0-26,0 26,0 0,0-26,0 26,-26-26,26 26,0-26,0 0,0 27,0-27,0 0,26 0,0 0,-26 0,26 0,-26 0,26 0,0 0,-26 0,26 0,-26 0,26 0,0 0,-26 0,26 0,-26 0,27 0,-27 0,0 0,26 0,-26 0,0-27,0 27,0-26,0 26,0-26,0 0,0 26,-26-26,26 26,-27-26,1 0,0 26,0 0,0-26,0 26,26 0,-26-26,0 26,26-26,-26 26,26 0,0-26,-26 26,26 0,0-26,0 26,-26-26,26 0,0 26,0-26,0 0,0 0,0 0,0-26,52 0,-26 0,26 26,-26-26,26 26,-26 0,0 0,1 26,-1 0,26-26,-52 26,52 0,-26-26,0 26,26 0,0 0,-26 0,0 0,26 0,-52 0,26 0,-26 0,26 0,0 0,-26 0,0 26,-26 26,-26 0,0 26,-52 26,52-26,0-26,0 0,26 0,26-52,-26 0,26 26,0-26,0 0,0 0,26 0,0 0,26 0,-26-26,0 26,26 0,-52-26,26 26,0 0,-26 0,-26 26,-26 0,26 26,-52 0,52-26,0 0,0 0,0-26,26 26,0-26,26-26,0-26,52 26,0-52,52-26,-52 26,52-26,-52 0,0 0,-26 52,1 0,-53-1,0 53,0-26,26 26,-26 0,0-26,0 26,0-26,0 26,-53-26,53 26,-26 0,-26-26,26 0,0 26,-26 0,52 0,-52 0,52 0,0-26,-26 26,26 0,0-26,0 0,26-52,-26 26,52 0,0-26,0 0,0 26,1 0,-27 0,0 26,0 0,0 0,-26 26,26 0,-26 0,-26 26,-26 26,0 0,-53 26,53-26,26-26,0 0,0-26,26 0,0 0,26 0,0-26,0 0,78-26,-51 26,25 0,52-26,-26 26,-26 26,0 0,-26 0,-26 0,0 0,-26 0,0 0,0 0,0 0,-26 0,0 0,26 0,-26 0,26-26,0 26,0-26,26 0,26-1,-26 1,26-52,0 52,-26-26,26 26,-52 0,53 26,-53 0,0-26,0 26,-26 0,26 0,-27 0,27 0,0 0,0 0,0 0,27 0,-1 0,-26 0,26 0,0 0,0 0,-26 0,26 0,-26 0,0 0,52 0,-26-26,0 0,52 0,-26 0,-26 0,52 0,-52 0,0 26,0-26,-26 26,0 0,0 0,0 0,-26 0,26 0,-26 0,0 26,26-26,-26 0,26 0,0 0,0 0,0 0,0-26,26 26,0 0,0-26,26 0,-26 26,26 0,-26-26,0 26,-26-26,26 26,-26 0,0 0,0 0,0-26,-26 26,0 0,26 0,-26 0,26-26,0 26,0-26,0 0,0 0,0 26,0-26,0 0,26 26,-26 0,26 0,-26-26,26 26,-26 0,26 0,-26 0,0 0,26 0,-26 0,0 26,0 0,0-26,-52 52,26-52,-26 26,0-26,26 26,0-26,26 0,-26 0,26 0,0 0,0 26,0 0,0-26,0 0,0 0,26 26,0-26,-26 0,26 26,0-26,0 0,-26 0,26 0,-26 0,26 0,-26 0,26 0,0 0,-26 0,26 0,1 0,-1 26,0-26,0 0,0 0,0 0,0 0,-26 0,26 0,-26 0,26 0,-26 0,0 0,0 0,0 0,0 0,0 0,0-26,-26 26,26 0,-26 0,0 0,26 0,-26 0,26 0,-26-26,0 26,26 0,-26 0,26-26,0 26,0 0,0-26,0 0,0 26,0 0,0 0,0 0,26 0,0-26,-26 26,26 0,-26 0,0 0,26 0,0 0,-26 0,26 0,-26 0,26 0,-26 0,26 0,0 0,-26 0,0 0,0 0,26 26,-26 0,26 0,26 26,-26 0,26 26,-26-26,0-26,0 26,-26-52,0 26,0 0,0-26,0 0,-26-52,26 26,-26-26,0 26,26-26,0 52,0-26,0 26,0 0,0 0,0 0,26 0,0 26,0 52,26 0,-26 0,0 0,-26 0,26-25,-26-1,0-52,0 52,0-52,0 26,0-26,0 0,0 0,0 0,0-26,0 26,0 0,0-26,0 26,0 0,-26 0,0 0,0 0,-26 0,52 0,-52 0,26 0,26 0,-52 0,26 0,0 0,26 0,-26 0,0-26,0 26,0 0,-26 0,52 0,-52 0,52 0,-26 0,26 0,-26 0,0 0,26-26,0 26,0 0,0 0,26 0,26 0,-26-26,0 26,0 0,-26-27,52 27,-52 0,26 0,-26 0,26-26,0 26,-26 0,0 0,0-26,0 0,0 26,0-26,0 26,-26-26,-26 0,26 26,-26-26,-26 26,26 0,26 0,0 0,-27 0,27 0,0 0,0 0,26 0,-26 0,0 0,26 0,-26 0,26 0,-26 0,26 0,0-26,0 0,0 0,52 26,-26-26,0 26,0-26,0 0,0 26,0 0,1 0,-27-26,26 26,-26 0,-26 0,-1 52,-51 0,26 0,0 26,-26-26,26 26,0-51,26-1,0 0,0 0,0-26,0 52,0-52,0 26,0 0,26-26,-26 26,26-26,-26 26,26-26,26 0,0 0,26 0,26 0,-52 0,26-26,0 26,0 0,0 0,0 0,0 0,0 0,0-26,1 26,-27 0,0 0,0 0,0-26,-26 26,26 0,0 0,-26 0,26 0,-26 0,-26 0,-26 26,-26 0,-1 26,1 0,0-26,26 26,26-52,0 26,26-26,0 0,0 0,26 0,0 0,26 0,0 0,-26-26,26 26,-26-26,1 26,25 0,-52-26,26 26,-26 0,26 0,0 0,-26 0,26-26,-26 26,26 0,-26 0,26 0,0 0,-26 0,26 0,-26 0,26 0,0 0,-26 0,26 0,-26-26,0 26,26 0,0-26,0 26,-26-26,26 26,-26 0,26 0,0-26,-26 26,0 0,-26 0,-26 0,0 0,0 0,-26 26,26-26,-26 26,26-26,0 0,-1 0,1 0,26 0,0 0,0 0,-26 0,26 0,0 0,0 0,0 0,-26 0,52 0,-26 0,0 0,0-26,26 26,-26 0,26 0,-52 0,52 0,-26 0,0-26,0 26,0 0,26 0,-26 0,0 0,26 0,-26 0,26 0,-26 0,0 0,26 0,-26 0,-1 0,1 0,0 0,26 0,-52 0,52 0,-26 0,26 0,-26 0,26 26,-26-26,26 26,-26-26,26 26,0-26,-26 52,26-26,-26 0,26 26,0-52,0 26,-26 0,26 0,0-26,0 26,0-26,0 26,0-26,0 0,52 26,0-26,0 26,26-26,1 26,-27-26,0 0,0 0,0 26,0-26,-26 0,0 0,0 0,0 0,-26 0,0 0,0 0,-26 26,-52 0,26-26,-26 26,26-26,0 0,-27 26,27-26,0 0,26 0,-52 0,26-26,26 26,-26 0,0 0,26 0,0-26,0 26,0 0,26 0,-26 0,26 0,-26 0,26 0,-26 0,26 0,-26 0,26 0,-26 0,26 0,0 0,-26 0,0 26,26-26,-26 0,26 0,0 0,52 0,-26 0,52 0,0 0,0 26,52 0,-52 0,26-26,-26 27,1-27,-27 26,0 0,-26-26,26 26,-52-26,26 26,0-26,-26 0,0 0,0 26,0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6B86F-D4FB-4607-89C6-B5DD50EBA512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577DE-D7A0-486B-8273-B0830EBD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16B3-4094-41A3-88BE-389ED6267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8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15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8859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D770-4C80-40BD-AFFB-29A55F38D77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6.xml"/><Relationship Id="rId18" Type="http://schemas.openxmlformats.org/officeDocument/2006/relationships/image" Target="../media/image1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emf"/><Relationship Id="rId17" Type="http://schemas.openxmlformats.org/officeDocument/2006/relationships/customXml" Target="../ink/ink8.xml"/><Relationship Id="rId2" Type="http://schemas.openxmlformats.org/officeDocument/2006/relationships/image" Target="../media/image5.png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customXml" Target="../ink/ink12.xml"/><Relationship Id="rId1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0425" y="5307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249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0512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825" y="6831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773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2912" y="3048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85336"/>
            <a:ext cx="11811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23936" y="279126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2743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1868" y="278540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3864" y="277133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2544" y="282760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79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77127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2280" y="579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579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579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579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11582399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292959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3733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572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4672" y="295187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3733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4672" y="4495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0" y="2895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8400" y="3733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400" y="446180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117347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2133600"/>
              <a:ext cx="1106488" cy="1339850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0803" y="2070447"/>
                <a:ext cx="1138081" cy="1466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2800" y="2286000"/>
              <a:ext cx="965200" cy="1096963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6971" y="2222824"/>
                <a:ext cx="996858" cy="1223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3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0463" y="2133600"/>
              <a:ext cx="1135062" cy="1303338"/>
            </p14:xfrm>
          </p:contentPart>
        </mc:Choice>
        <mc:Fallback>
          <p:pic>
            <p:nvPicPr>
              <p:cNvPr id="103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94658" y="2070616"/>
                <a:ext cx="1166671" cy="142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3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2562225"/>
              <a:ext cx="1022350" cy="777875"/>
            </p14:xfrm>
          </p:contentPart>
        </mc:Choice>
        <mc:Fallback>
          <p:pic>
            <p:nvPicPr>
              <p:cNvPr id="103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27955" y="2499280"/>
                <a:ext cx="1054040" cy="903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3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9200" y="4081463"/>
              <a:ext cx="1152525" cy="1339850"/>
            </p14:xfrm>
          </p:contentPart>
        </mc:Choice>
        <mc:Fallback>
          <p:pic>
            <p:nvPicPr>
              <p:cNvPr id="103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3407" y="4018259"/>
                <a:ext cx="1184111" cy="146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3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4495800"/>
              <a:ext cx="1058863" cy="823913"/>
            </p14:xfrm>
          </p:contentPart>
        </mc:Choice>
        <mc:Fallback>
          <p:pic>
            <p:nvPicPr>
              <p:cNvPr id="103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89226" y="4432505"/>
                <a:ext cx="1090852" cy="950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3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43975" y="4095750"/>
              <a:ext cx="1116013" cy="1368425"/>
            </p14:xfrm>
          </p:contentPart>
        </mc:Choice>
        <mc:Fallback>
          <p:pic>
            <p:nvPicPr>
              <p:cNvPr id="103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28165" y="4032603"/>
                <a:ext cx="1147632" cy="1494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3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67800" y="4510088"/>
              <a:ext cx="993775" cy="823912"/>
            </p14:xfrm>
          </p:contentPart>
        </mc:Choice>
        <mc:Fallback>
          <p:pic>
            <p:nvPicPr>
              <p:cNvPr id="103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51963" y="4446600"/>
                <a:ext cx="1025449" cy="9508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117348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9613" y="1257300"/>
              <a:ext cx="1358900" cy="1020763"/>
            </p14:xfrm>
          </p:contentPart>
        </mc:Choice>
        <mc:Fallback>
          <p:pic>
            <p:nvPicPr>
              <p:cNvPr id="205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3783" y="1194396"/>
                <a:ext cx="1390561" cy="1146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6300" y="1319213"/>
              <a:ext cx="1200150" cy="1171575"/>
            </p14:xfrm>
          </p:contentPart>
        </mc:Choice>
        <mc:Fallback>
          <p:pic>
            <p:nvPicPr>
              <p:cNvPr id="205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0527" y="1255904"/>
                <a:ext cx="1232054" cy="1298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9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4733925"/>
              <a:ext cx="1385888" cy="1041400"/>
            </p14:xfrm>
          </p:contentPart>
        </mc:Choice>
        <mc:Fallback>
          <p:pic>
            <p:nvPicPr>
              <p:cNvPr id="2059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2117" y="4670635"/>
                <a:ext cx="1418093" cy="1167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6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7975" y="5081588"/>
              <a:ext cx="1030288" cy="844550"/>
            </p14:xfrm>
          </p:contentPart>
        </mc:Choice>
        <mc:Fallback>
          <p:pic>
            <p:nvPicPr>
              <p:cNvPr id="206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32147" y="5018166"/>
                <a:ext cx="1061945" cy="971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3048000"/>
              <a:ext cx="1022350" cy="1208088"/>
            </p14:xfrm>
          </p:contentPart>
        </mc:Choice>
        <mc:Fallback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84797" y="2985201"/>
                <a:ext cx="1054719" cy="1333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4200" y="3200400"/>
              <a:ext cx="936625" cy="844550"/>
            </p14:xfrm>
          </p:contentPart>
        </mc:Choice>
        <mc:Fallback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18398" y="3137363"/>
                <a:ext cx="968229" cy="9706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108965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02984" y="333052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Nam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648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Việt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13468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226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226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343400" y="3539196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7132" y="3553264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5060" y="3553264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53664" y="3553264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53400" y="3533336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67600" y="3581400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11811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11582399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117347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117348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108965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226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43400" y="592718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3136" y="597173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943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539196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7132" y="3553264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5060" y="3553264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53664" y="3553264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53400" y="3533336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67600" y="3581400"/>
            <a:ext cx="609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61872" y="5943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5604" y="593774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8280" y="5943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84</Words>
  <Application>Microsoft Office PowerPoint</Application>
  <PresentationFormat>Custom</PresentationFormat>
  <Paragraphs>43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21</cp:revision>
  <dcterms:created xsi:type="dcterms:W3CDTF">2023-01-12T02:04:23Z</dcterms:created>
  <dcterms:modified xsi:type="dcterms:W3CDTF">2025-02-09T14:12:12Z</dcterms:modified>
</cp:coreProperties>
</file>