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5" r:id="rId2"/>
    <p:sldId id="260" r:id="rId3"/>
    <p:sldId id="263" r:id="rId4"/>
    <p:sldId id="261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68" r:id="rId15"/>
    <p:sldId id="277" r:id="rId16"/>
  </p:sldIdLst>
  <p:sldSz cx="12801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99" y="58"/>
      </p:cViewPr>
      <p:guideLst>
        <p:guide orient="horz" pos="2160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3-03-08T16:06:02.092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0-1,'0'0,"0"0,0 26,0-26,0 26,0-26,0 26,0 0,0-26,26 26,-26-26,26 0,-26 26,0-26,26 26,-26 0,26-26,0 26,-26-26,0 0,27 0,-27 26,0-26,26 0,-26 26,0-26,0 0,26 0,0 26,-26-26,0 0,26 0,-26 26,0-26,26 0,-26 0,26 0,-26 26,0-26,0 26,26-26,-26 0,26 0,-26 26,0-26,26 0,-26 0,26 0,-26 26,26-26,-26 0,0 26,26-26,-26 0,26 0,-26 0,0 26,26-26,-26 0,0 0,26 0,-26 0,0 26,26-26,-26 0,26 0,-26 26,0-26,0 26,26-26,-26 0,0 0,0 26,26-26,-26 0,27 26,-27-26,0 26,0 0,0-26,26 0,-26 26,0-26,0 0,0 26,0 0,26-26,-26 0,0 26,0-26,0 26,26-26,-26 26,0 0,0-26,26 0,-26 26,0-26,0 26,26 0,-26-26,0 26,0-26,0 0,0 26,0-26,0 26,0 0,26-26,-26 0,0 26,0-26,0 26,0 0,0-26,0 0,0 26,0-26,0 26,26-26,-26 26,26 0,-26-26,0 26,0-26,0 26,26-26,-26 26,0-26,0 0,0 0,0 0,0-26,0 26,-26 0,0-26,26 26,0 0,-26-26,26 0,0 26,0 0,-26 0,26-26,0 26,0 0,-26 0,26-26,-26 26,26-26,0 0,0 26,-26 0,26-26,0 26,0-26,-26 26,26-26,0 26,0 0,0-26,-26 26,26 0,-27 0,27-26,-26 26,26-26,0 0,-26 26,26 0,-26 0,26-26,0 26,0 0,-26 0,26-26,0 26,0-26,-26 26,26 0,0 0,-26-26,0 26,26 0,0-26,-26 26,26 0,-26 0,26-26,-26 26,26-26,0 26,-26 0,26 0,0-26,-26 26,26 0,-26-26,0 26,26-26,0 26,0 0,-26 0,26-26,0 26,0 0,-26 0,0-26,26 26,-26-26,26 0,0 26,-26 0,26-26,0 26,0 0,-27 0,27-26,0 26,0-26,0 0,0 26,0 26,0-26,0 26,0-26,0 0,0 26,0-26,0 26,0 0,0-26,0 26,0-26,0 26,0-26,0 26,0 0,0-26,27 26,-27-26,0 26,0 0,0-26,0 26,26-26,-26 26,0-26,26 52,-26-52,26 26,-26 0,0-26,0 26,26-26,-26 26,0-26,0 26,0 0,26-26,-26 26,0-26,26 0,-26 26,0 0,0-26,26 26,-26-26,0 26,26-26,-26 26,26 0,0-26,-26 0,0 26,26-26,-26 0,26 26,0 0,0 0,0 0,-26 0,26-26,-26 26,26-26,-26 26,26-26,-26 0,0 0,26-26,-26 26,27 0,-1 0,-26 0,26 0,-26 0,26 0,-26 26,26-26,0 0,-26 0,0 0,0 26,26-26,-26 0,0 0,0 26,0 0,26-26,-26 26,0-26,0 26,0-26,0 27,0-1,0-26,0 26,0-26,0 0,-26 26,26 0,-26-26,0 26,26-26,-26 0,26 26,-26-26,26 0,-26 26,0-26,26 26,-27-26,27 0,-26 0,0 0,26 0,-26 26,26-26,-26 0,26 0,-26 0,0 0,26 0,-26 0,26 0,-26 0,0 0,26 0,-26 0,26 0,0 0,0 0,0-26,0 0,0 26,0-26,0 26,0-26,0 26,0-26,0 0,0 26,0-26,0 26,0-26,0 0,0 26,0-27,0 27,0-26,0 26,0-26,0 0,0 26,0-26,0 26,0-26,0 26,0-26,-26 26,26 0,-26 0,26 0,0-26,0 26,0-26,0 26,0 0,0 0,0 0,0 26,0-26,26 0,-26 26,0 0,0-26,0 0,0 26,26-26,-26 26,0 0,0-26,26 26,-26-26,26 26,-26-26,0 0,0 27,26-27,-26 26,0-26,0 0,26 0,-26 26,26-26,-26 0,0 0,0 26,26-26,-26 26,26-26,-26 0,26 0,0 26,-26-26,0 0,26 0,-26 0,27 26,-1-26,-26 0,0 0,0 26,26-26,-26 26,0-26,0 26,0-26,0 26,0 0,0-26,0 26,0-26,-26 26,0 0,26 0,-27-26,27 26,-26-26,26 26,-26 0,26-26,-26 0,26 26,0-26,0 0,-26 0,26 0,0 0,0 0,0-26,0 0,0 26,0-26,0 26,0-26,0 26,0 0,0-26,0 0,0 26,0-26,0 26,0 0,0-26,0 26,-26 0,0 0,26 0,-26 0,26 0,-26 0,0 0,26-26,-26 26,26 0,-26-26,26 26,0 0,0-26,0 26,0-26,0 0,0 26,0-26,0 26,0 0,0 0,26 0,-26 0,0 0,26 0,-26 0,26 0,-26 26,0-26,0 26,26-26,-26 0,26 26,0-26,0 0,-26 26,52 0,0-26,-52 26,0-26,0 26,0 0,0-26,0 0,27 0,-27 26,26-26,-26 26,26 0,-26-26,26 0,-26 26,0-26,0 0,26 0,-26 26,26-26,-26 26,26 0,-26-26,0 0,0 26,0-26,0 26,0-26,-26 26,0-26,26 0,-26 0,26 26,0-26,0 0,-26 0,26 26,-26-26,26 0,-26 0,26 26,0-26,0 26,-27-26,27 0,0 0,0 26,-26-26,26 0,-26 0,26 26,-26-26,26 0,-26 0,26 0,-26 0,0 0,26 0,0-26,-26 26,26-26,0 0,0 26,-26-26,26 26,-26-26,26 26,0-26,0 0,0 26,0-26,0 26,0-26,0 0,0 26,0-26,0 26,-26 0,26 0,-26 0,26 0,0 0,-26 0,0 0,26 26,0 0,-26-26,26 26,0-26,0 26,0 0,0-26,0 26,0-26,0 26,0-26,0 26,0 0,0-26,0 26,26-26,-26 26,26 0,-26-26,0 26,0-26,26 26,-26-26,0 26,26 0,-26-26,0 26,0-26,0 26,26-26,-26 26,0-26,26 0,-26 26,0-26,26 0,-26 0,26 0,0 0,-26 0,26 0,-26 0,0 0,0 0,26 0,-26 0,0 0,26 0,0 0,-26 0,26 0,-26 0,27 0,-1 0,-26 0,26 0,-26 0,26 0,-26 0,26 0,0 0,-26 0,0 26,26-26,-26 0,0 26,0 0,0-26,0 0,0 0,0 26,-26-26,0 0,26 0,0 0,-26 0,26 26,-26-26,26 26,-26-26,0 0,26 0,-27 26,27-26,-26 0,26 0,-26 0,26 26,-26-26,26 0,-26 0,26 26,-26-26,0 0,26 26,-26-26,26 0,-26 0,0 0,26 0,-26 0,26 0,-26 0,26 26,0-26,-26 0,0 0,26 0,-26 0,26 0,-26 0,0 0,26 0,-26 0,26 0,0 0,0-26,0 0,0 26,0-26,0 26,26 0,0 0,-26 0,26 0,-26 0,26 0,-26 0,26 0,-26 0,0 0,26 0,-26 0,0 26,26-26,-26 0,0 26,26-26,-26 0,26 26,-26-26,0 0,0 26,26 0,-26-26,0 26,0-26,0 26,0-26,0 26,0 0,0-26,0 26,0-26,0 0,26 0,-26 26,26-26,-26 0,26 0,0 26,0 0,-26-26,26 0,-26 0,26 26,-26-26,27 0,-1 0,-26 0,26 0,-26 0,0 0,26 0,-26 0,26 0,-26-26,0 26,0-26,0 0,0 26,0-26,0 26,-26 0,26 0,0 0,-26 0,26 0,-26 0,0 0,26 0,-27 0,27 0,0 0,-26 0,26 0,0 0,-26 0,26 0,-26 0,26 0,-26 26,26-26,-26 26,0-26,26 0,-26 0,26 26,-26-26,26 0,-26 0,0 0,26 0,0 26,-26-26,26 0,-26 0,0 0,26 0,-26 0,26 0,0 0,-26 0,26 0,-26 0,26 26,0 0,0-26,0 26,0-26,0 0,26 0,-26 0,26 0,-26 26,0-26,26 0,0 0,-26 0,26 0,-26 0,26 0,0 26,-26-26,26 0,-26 0,26 0,-26 0,26 0,0 0,-26 26,0-26,26 0,-26 0,26 0,0 0,-26 0,0 26,26-26,-26 0,0 0,26 0,-26 26,0-26,27 0,-27 26,26-26,-26 0,0 0,0 26,26-26,-26 0,0 0,0 26,26-26,-26 26,26-26,-26 0,0 0,26 26,-26-26,26 26,-26-26,0 26,0 0,0-26,0 0,-26 0,26 0,-26 0,0 0,26 0,-26 0,26 0,-26 0,0 0,26 0,-27 0,27 0,-26 0,26 0,-26 0,0 0,26 0,-26 0,26 0,-26 0,0 0,26 0,-26 0,26 0,-26 0,26 0,-26 0,0 0,26 0,-26 0,26-26,0 26,-26 0,0 0,26 0,0 0,0 0,0 0,26 0,-26 0,26 0,-26 0,26 0,0 0,-26 0,0 26,26-26,-26 0,0 0,26 0,-26 0,26 26,0-26,-26 0,0 0,0 26,26-26,-26 26,0-26,0 0,26 0,-26 26,26-26,-26 0,26 0,-26 0,0 0,26 0,-26 0,27 26,-1-26,0 27,0-1,52 0,-52-26,0 0,26 0,-52 26,26-26,-26 0,0 0,-26 0,0 0,26 0,-26 0,26 0,-26 0,26 0,-26 0,0 0,26 0,-26 0,26 0,-26 0,0 0,26 0,-26 0,26 0,-26 0,26 0,-27 0,1 0,26 0,-26 0,26 0,-26 0,0 0,26 0,-26 0,26 0,-26 0,26 0,-26 0,0 0,26 0,-26 0,26 0,-26 0,0 0,26 0,0 0,0 0,26 0,-26 0,26 0,-26 0,26 0,0 0,-26 0,26 0,-26 0,26 0,-26 0,26 0,0 0,-26 0,0 0,0 0,26-26,-26 0,0 26,0 0,26 0,0-26,-26-27,27 27,-1-26,-26-26,0 78,0-26,0 0,26 0,-26 52,0 0,0 0,0 0,0 0,0 0,0-26,0 26,0 0,0 0,0-26,26 53,0-27,-26 0,0 0,0-26,-26 52,0-52,26 52,-26-52,26 26,0-26,-26 26,26-26,0 26,0-26,0 0,26 0,-26 26,0-26,0 0,26 0,-26 26,0-26,0 0,26 0,-26 26,26 0,-26-26,0 26,0-26,26 0,-26 26,0 0,0-26,0 26,0-26,0 26,0-26,0 0,-26 0,0 0,26 0,0 0,0 0,-26 0,26-26,0 26,-26 0,26-26,0 26,0-26,0 26,-26 0,26-26,-27 26,27 0,0 0,-26-26,26 0,-26 26,26 0,0 0,-26-26,0 26,26 0,-26-26,26 26,0 0,0-26,-26 26,26-26,-26 26,26 0,0 26,0-26,0 26,26-26,-26 0,0 0,26 26,-26-26,26 0,-26 26,26-26,-26 26,0-26,26 0,-26 26,26-26,-26 26,26 0,1-26,-27 0,26 0,-26 26,26-26,-26 0,26 0,-26 26,26-26,-26 0,0 0,26 0,-26 0,26 0,-26 26,26-26,-26 0,0 26,26-26,-26 0,0 0,26 0,-26 0,0 26,26-26,0 0,-26 0,0 0,26 0,-26 26,0-26,26 0,0 0,-26 26,0-26,0 26,26-26,-26 0,26 26,-26-26,0 0,0 26,26-26,-26 26,26-26,-26 0,0 26,26-26,-26 26,0-26,27 0,-27 26,26-26,-26 26,26-26,-26 26,26-26,-26 26,26-26,0 26,-26-26,0 0,26 0,-26 26,26-26,0 0,-26 0,0 0,26 0,-26 0,0 26,26-26,-26 0,0 0,26 0,-26 26,26-26,-26 0,26 26,-26-26,0 0,26 0,0 26,-26-26,0 0,26 0,-26 26,26-26,-26 26,26-26,-26 0,26 0,-26 0,0 26,27-26,-27 0,0 0,26 0,0 0,-26 26,0-26,26 0,-26 0,0 0,26 0,-26 0,26 0,0 26,-26-26,26 0,-26 0,0 26,26-26,0 0,-26 0,0 0,26 0,-26 0,26 0,-26 0,0 26,26-26,0 0,-26 0,0 0,26 0,-26 26,0-26,26 0,0 26,-26-26,26 0,-26 0,26 0,-26 0,26 0,-26 26,27-26,-27 0,26 0,-26 0,26 0,-26 0,26 0,-26 0,26 0,-26 0,26 26,-26-26,26 0,0 0,-26 0,26 0,-26 26,26-26,-26 0,26 0,-26 0,0 0,0-26,0 26,0 0,0 0,-26-26,26 26,0 0,-26 0,26 0,0 0,52 0,-26 0,26 26,0-26,-26 26,0 0,0-26,0 0,-26 0,27 26,-27-26,26 0,0 0,-26 0,26 26,-26-26,52 26,-52-26,26 0,-26 0,26 0,-26 26,26-26,0 0,-26 0,26 0,-26 0,26 0,0 0,-26 0,26 0,-26 0,26 26,0-26,0 0,26 0,-26 26,1-26,-1 0,0 0,0 0,-26 0,26 0,0 0,-26 0,26 0,-26 0,26 0,0 0,-26 0,26 0,-26 0,26 0,-26 0,26 0,0 0,-26 0,0 0,26 0,-26 0,26 0,0 0,-26 26,0-26,26 0,-26 0,26 0,-26 0,26 0,0 0,-26 0,27 0,-27 0,26 0,-26 0,26 26,0-26,-26 0,26 0,-26 0,26 0,0 0,-26 0,0 26,26-26,-26 0,0 0,26 0,-26 26,26-26,0 0,-26 26,26-26,-26 26,26-26,0 0,-26 0,26 0,-26 26,26-26,-26 0,26 0,0 0,-26 0,26 0,-26 0,26 0,-26 26,26-26,-26 0,27 0,-27 0,26 0,-26 0,26 0,0 0,-26 0,26 0,-26 0,0 0,26 0,0 0,-26 0,26 0,-26 0,26 0,-26 0,26 0,0 26,-26-26,26 0,-26 0,26 0,0 0,0 0,-26 26,26-26,0 0,0 0,-26 0,26 0,0 0,-26 0,27 0,-27 0,26 0,-26 0,26 0,0 0,-26 0,26 0,-26 0,26 0,0 0,-26 0,26 0,-26 0,26 0,-26 0,26 0,0 0,-26 26,26-26,-26 0,26 0,-26 0,52 0,-52 26,26-26,-26 26,52-26,-52 0,52 0,-25 26,-1-26,-26 0,26 0,-26 0,26 0,-26 0,26 0,0 0,-26 0,26 0,-26 0,26 0,0 0,-26 0,26 0,-26 0,26 0,-26 0,26 0,0 0,-26 0,26 0,-26 0,26 0,-26 0,26 0,0 0,-26 0,0 0,26 0,-26 0,26 0,0 0,-26 0,-26 0,26 0,-26 0,26 0,-26 0,0 0,0 0,-26 0,26 0,0 0,-26 0,26 0,0 0,-52 0,26 0,-1 0,1 26,0-26,-52 0,52 0,0 0,26 26,-26-26,26 0,0 0,-26 26,52-26,-27 0,27 0,-26 0,0 0,26 0,-26 0,26 0,-26 0,26 0,-26 0,0 0,26 0,-26 0,26 0,-26 0,0 0,0 0,26 0,-26 0,0 0,26 0,-26 0,26 0,-26 0,26 0,-26 0,0 0,0 0,0 0,-27 0,27 0,0 0,-26 0,26 0,26 0,-52-26,52 26,-52 0,52 0,-26 0,26 0,-26-26,0 26,26 0,-26 0,26 0,-26 0,26-26,-26 26,0 0,26 0,-26 0,26 0,-26 0,26-26,-26 26,0 0,26-26,-27 26,27 0,-26 0,0 0,26 0,-26-26,26 26,-26 0,26 0,0 0,-26 0,0 0,0 0,0-26,0 26,0-26,0 26,26 0,-26 0,26 0,-26 0,0-26,26 26,-26 0,0 0,0 0,26 0,-26-26,26 26,-26-26,26 26,-27 0,1 0,26 0,-26 0,26 0,-26-26,0 26,26 0,0 0,-26 0,26 0,0-26,-26 26,26 0,-26-26,0 26,26 0,-26 0,26 0,-26 0,0-26,26 26,-26 0,0 0,0 0,0-26,0 0,0 26,0 0,0 0,26-26,-53 26,53-26,-26 26,26 0,-26 0,26 0,-26 0,0 0,26 0,-26 0,26 0,-26 0,0 0,26 0,-26 0,26 0,-26 0,26-26,0 26,-26 0,0 0,26 0,-26 0,26 0,0-26,-26 26,0 0,26 0,-26 0,26-26,-26 26,26-26,-26 26,0 0,26 0,-27-26,27 26,-26 0,26 0,-26-26,0 26,26-26,-26 26,26 0,-26 0,26-26,-26 26,26 0,-26 0,26-26,-26 26,26 0,-26 0,0-26,0 26,0-26,0 26,26 0,-52 0,26-26,0 26,26-26,-26 26,0 0,-1 0,27-26,-26 26,26 0,0 0,-26 0,26 0,-26-26,0 0,0 26,0 0,0-26,26 26,-52 0,26-26,0 0,0 26,0-26,0 26,0-26,-26 26,52 0,-26-26,0 26,-1-26,27 26,-26 0,26 0,-26 0,26-26,-26 26,26 0,-26 0,26 0,0-26,-26 26,26 0,0-26,-26 26,26 0,-26 0,26 0,0-26,-26 26,26 0,-26 0,26-26,-26 26,26 0,0 0,-26 0,26-26,0 0,0 26,0 0,-26 0,26-26,-26 26,0 0,26-26,-26 26,26 0,0 0,-26-26,0 26,26-26,-26 26,26 0,-26-26,26 26,0 0,-27 0,27-26,-26 26,26-26,-26 26,26-26,0 26,-26 0,26-26,0 26,-26 0,26 0,0 0,0 0,0 26,0-26,0 0,0 26,0 0,26-26,-26 0,0 26,0-26,0 0,0 26,26-26,-26 26,0-26,0 0,0 26,0-26,26 0,-26 26,26-26,-26 26,27 0,-27-26,26 26,-26-26,26 26,0-26,-26 26,26 0,-26-26,26 0,0 26,-26-26,26 26,-26 0,26-26,-26 0,0 26,26-26,-26 0,26 0,-26 26,26-26,-26 0,0 0,0 26,26-26,0 26,-26-26,26 26,-26-26,26 26,-26-26,0 26,26-26,0 0,-26 0,26 26,0-26,1 0,-1 26,0 0,0-26,-26 0,26 0,0 26,-26-26,26 0,-26 0,26 0,-26 26,26-26,0 0,-26 26,0-26,26 0,-26 0,0 26,26-26,-26 0,0 0,26 0,0 26,-26-26,26 0,-26 0,26 26,0-26,-26 26,26-26,-26 0,26 0,-26 0,26 26,1-26,-27 0,26 0,-26 0,0 0,26 26,0-26,-26 0,26 26,-26-26,26 0,-26 0,26 26,0-26,-26 0,26 0,-26 0,26 0,0 26,-26-26,26 0,0 0,0 0,26 26,-26-26,0 26,26-26,-25 26,-1-26,0 0,-26 0,26 0,0 0,0 0,-26 0,26 0,0 0,-26 26,26-26,-26 0,26 0,-26 0,26 0,0 0,-26 0,26 0,0 0,0 0,0 0,0 26,0-26,0 0,0 0,1 0,-27 0,52 0,-26 0,0 0,26 0,0 26,-26-26,0 0,0 0,0 0,0 0,0 0,0 26,-26-26,26 0,-26 0,26 0,0 0,-26 0,26 0,-26 26,0-26,27 0,-1 0,-26 0,26 26,-26-26,52 0,-26 0,0 0,26 0,-52 0,26 0,0 0,0 0,0 0,-26 0,26 0,0 0,-26 0,26 0,-26 0,26 0,-26 26,0-26,26 0,0 0,-26 0,0 0,26 0,-26 0,27 0,-27 26,26-26,0 0,26 0,0 26,-26-26,52 26,0-26,-26 0,26 26,1 0,-1 0,-52-26,26 0,-26 0,26 0,0 0,0 0,0 0,-26 0,26 0,1 0,-27 0,0 0,0 0,0 0,26 0,-52 0,26 0,26 0,-52 0,26 0,-26 0,26 0,0 0,-26 0,26 0,-26 0,26 0,-26 0,26 0,0 0,-26 0,26 0,-26 0,26 0,0 0,-26 0,27 0,-27 0,26 0,-26 0,26 0,0 0,-26 0,26 0,-26 0,26 0,0 0,-26 0,26 0,-26 0,26 0,-26 0,26 0,0 0,-26 0,26 0,-26 0,26 0,0 0,-26 0,26 0,-26 0,26 0,-26 0,26 0,0 0,-26 0,26 0,-26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3-03-08T16:09:24.259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3174,'0'0,"0"0,0 0,26 0,0 0,-26 0,26 0,-26 0,26 0,0 0,-26 0,26 0,-26 0,26 0,-26 0,26 0,0 0,-26 0,26 0,-26 0,26 0,0 0,-26 0,26 0,-26 0,26 0,-26 0,26 0,0 0,-26 0,26 0,-26 0,26 0,0 0,-26 0,26 0,-26 0,26 0,-26 0,26 0,0 0,-26 0,26 0,-26 0,26 0,0 0,0 0,-26 0,26 0,0 0,0 0,-26 0,26 0,0 0,-26 0,26 0,-26 0,27 0,-27 0,26 0,0 0,-26 0,26 0,-26 0,26 0,0 0,0 0,-26 0,26-26,0 26,-26 0,26-26,-26 26,26 0,-26 0,26 0,0 0,-26 0,26 0,-26-26,0 26,26 0,0 0,-26 0,26 0,-26 0,0 0,26 0,-26 0,26 0,0 0,-26 0,26-26,-26 26,26 0,-26 0,26 0,0 0,-26 0,26 0,-26 0,26 0,0 0,-26 0,26 0,0 0,0 0,0 0,-26-26,52 26,-52 0,26 0,-26-26,52 26,-52 0,26 0,-26 0,26 0,0 0,-26 0,26 0,-26 0,26 0,-26 0,26 0,0 0,-26 0,26 0,-26-26,26 26,0 0,-26 0,26 0,-26 0,26 0,-26 0,27 0,-1 0,0-26,-26 26,0-26,26 26,0 0,-26 0,26 0,-26 0,26 0,0 0,-26 0,26-26,-26 26,26 0,-26 0,0 0,26 0,0-26,-26 26,26 0,-26 0,0 0,26 0,0 0,-26-26,0 26,26 0,-26 0,0-26,26 26,-26 0,26 0,0 0,-26 0,26 0,-26 0,26 0,-26-26,26 26,-26 0,26 0,-26 0,26 0,-26-26,0 26,26 0,0 0,-26 0,0-26,26 26,-26 0,0 0,26 0,-26 0,26-26,0 26,-26 0,26 0,-26 0,26 0,-26 0,26 0,-26 0,26 0,-26-26,0 26,26 0,-26 0,26 0,-26 0,26 0,-26 0,26 0,-26 0,26 0,0-26,-26 26,26 0,-26 0,26 0,-26-26,0 26,26 0,0 0,-26 0,0 0,26-26,-26 26,26 0,-26 0,26 0,-26 0,0-26,26 26,-26 0,0-26,27 26,-27 0,0 0,26 0,0 0,-26-26,0 26,26 0,-26 0,26 0,0 0,-26 0,26-26,-26 26,26 0,-26 0,0-26,26 26,-26-26,26 26,-26 0,0 0,26 0,-26-26,0 26,26 0,0 0,-26-26,0 26,0-26,0 26,26 0,-26 0,0-26,26 26,-26 0,0 0,0-26,26 26,-26 0,26 0,-26-26,26 26,-26-26,26 26,0-26,-26 26,26 0,-26 0,0-26,26 26,-26-26,26 26,-26 0,0-26,26 26,-26 0,0 0,0-26,26 26,-26 0,0 0,26-26,0 26,-26-26,26 26,-26 0,0 0,26-26,-26 26,0 0,26 0,-26-26,26 26,-26-26,26 26,-26 0,0 0,26-26,0 26,-26 0,0 0,26 0,-26 0,0-26,26 26,-26-26,0 0,0 26,26-26,0 26,-26-26,0 0,26 26,-26-26,26 26,-26-26,26 26,-26-26,0 26,0-26,26 26,-26-26,0 26,0 0,26-26,-26 0,26 26,0 0,-26-26,0 26,26 0,-26 0,26-26,-26 26,26-26,1 0,-27 26,26-26,-26 26,26-52,0 52,-26 0,26-26,-26 26,0-26,26 26,-26-26,0 26,26 0,-26-26,0 26,0-26,26 26,-26 0,0 0,0-26,26 26,-26-26,0 26,0-26,26 26,-26 0,0 0,0 26,0-26,0 26,0-26,0 26,0-26,0 0,0 0,0-26,0 26,26-26,-26 0,26 26,-26-52,52 52,-52-26,26 26,0-52,-26 52,0 0,26-26,-26 26,0-26,26 0,-26 26,0 0,0-26,0 26,26 0,-26-26,26 26,-26-26,0 26,0 0,26 0,-26-26,0 26,26 0,0 0,-26-26,0 26,26 0,-26-26,26 0,-26 26,26-26,0 0,-26 0,26 26,0-26,-26 0,26 0,-26 26,0-26,26 26,-26 0,0 0,0-26,26 26,-26-26,26 26,-26-26,0 26,26 0,-26-26,26 26,-26 0,0-26,26 0,0 26,-26 0,0-26,26 26,-26-26,26 0,0 0,-26 26,26-52,-26 52,26-26,0 26,-26-26,0 0,26 26,-26 0,26-26,0 26,-26-26,26 26,-26-26,0 26,26 0,-26 0,0 0,27-26,-1 26,-26 0,0-26,26 26,-52 0,0 0,-1 52,-25-26,52-26,-26 52,0-52,26 0,0 26,-26-26,26 0,0 0,0 0,26 0,0-26,0 0,0 26,0 0,1-26,-1 26,-26-26,26 26,-26 0,26 0,-26-26,26 26,0 0,-26 0,0 0,26 0,-26 0,26 0,0 0,-26 0,0-26,26 26,-26 0,0 0,26 0,-26 0,0-26,26 26,0-26,-26 26,0-26,0 26,0 0,26 0,-26 0,0-26,26 26,0 0,-26 0,0-26,26 26,-26 0,26 0,-26 0,0-26,26 26,0 0,-26 0,26 0,-26 0,26 0,0 0,-26 0,26 0,-26 0,26 0,-26 0,26 0,0 0,-26 0,0-26,26 26,-26 0,26 0,0 0,-26 0,26 0,-26 0,26 0,-26 0,26 0,0 0,0 0,-26 0,26 0,0 0,-26 0,26 0,-26 0,0 0,0 0,0 26,0-26,0 0,-26 0,0 26,26 0,-26-26,26 0,0 0,-26 0,0 0,26 26,-26-26,26 0,-26 26,26-26,-26 26,0-26,26 0,-26 0,26 26,-26-26,26 0,-26 26,0-26,26 0,-26 0,26 26,-26-26,0 0,26 0,0 26,-26-26,26 0,-26 26,26-26,-26 0,0 0,26 26,0-26,-26 26,26-26,-26 0,0 0,26 26,0-26,-26 0,26 26,-26-26,26 0,-26 0,0 0,26 0,-26 0,26 0,-26 0,0 0,26 26,0-26,-26 0,26 26,0-26,-26 0,26 0,0 26,-26-26,26 0,-26 0,26 26,-26 0,26-26,-26 26,0-26,26 26,-27-26,27 0,0 26,-26 0,26-26,0 0,0 26,-26-26,0 26,26 0,0-26,0 0,-26 26,26-26,0 0,0 26,-26-26,0 0,26 26,0-26,0 26,-26-26,26 0,-26 0,26 26,0-26,-26 26,26 0,-26-26,26 26,0-26,-26 26,26-26,0 26,-26 0,26-26,-26 26,26-26,0 0,-26 26,26 0,-26-26,26 26,0-26,-26 26,0-26,26 0,-26 26,26 0,0-26,0 0,-26 26,26-26,-26 26,26 0,0-26,-26 26,26-26,-26 26,26-26,-26 26,0 0,26-26,0 26,-26-26,26 26,0 0,-26-26,0 26,26-26,-26 0,26 26,0-26,-26 26,26-26,-26 26,0-26,26 0,-26 26,26-26,-26 26,26 0,-26-26,0 26,26-26,-26 0,26 26,0-26,-26 26,0 0,26-26,0 26,-26-26,26 0,0 0,0 26,-26-26,26 0,0 26,0 0,-26-26,0 0,26 26,-26-26,26 0,-26 26,0 0,26-26,-26 0,26 26,-53-26,53 26,-26 0,26-26,-26 26,26-26,-26 26,26-26,-26 26,26 0,0-26,-26 26,26-26,0 0,-26 26,0-26,26 26,-26-26,0 0,0 26,26-26,-26 26,0 0,0-26,26 26,-26-26,26 0,0 26,-26-26,0 0,26 26,0-26,-26 26,26-26,-26 26,26-26,0 0,-26 0,26 26,-26-26,26 0,-26 0,0 26,0-26,0 0,0 26,0-26,0 26,0-26,26 0,0 0,-26 0,0 0,26 26,0-26,-26 0,26 0,0 0,-26 0,26 0,-26 0,0 0,26 26,0-26,-26 0,26 0,0 0,-26 0,26 0,-26 26,0 0,26-26,0 0,-26 0,26 0,-26 0,0 0,26 26,0-26,-26 0,26 0,0 0,-26 0,26 0,0 26,-26-26,0 0,26 26,0-26,-26 0,26 0,-26 0,-1 0,27 26,-26-26,26 0,-26 0,26 0,-26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3-03-08T16:09:52.692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725 78,'0'0,"0"26,0-26,-26 0,26 0,-26 0,26 26,0-26,-25 0,25 0,0 0,-26 26,0-26,26 0,0 0,0 26,-26-26,26 0,-25 26,25-26,-26 26,0-26,26 0,-26 0,26 26,0-26,0 26,-26-26,26 0,-25 0,25 0,0 26,-26-26,26 0,0 0,-26 0,26 26,0-26,0 0,-26 26,26 0,-26-26,26 0,0 0,0 26,-25-26,25 0,0 0,0 26,-26-26,26 26,-26-26,26 0,0 0,0 26,-26-26,26 0,0 27,0-27,0 0,0 26,0 0,-25-26,25 0,0 26,0-26,-26 0,26 26,-26-26,26 0,0 0,0 26,-26-26,26 26,0-26,0 0,-26 0,26 26,0-26,0 26,-25-26,25 26,0-26,0 26,0-26,0 26,-26-26,26 26,0 0,0-26,0 0,0 26,0-26,-26 0,26 26,0 0,0-26,0 26,0-26,0 26,0-26,0 26,0 0,0-26,0 26,0-26,0 26,0 0,0-26,0 26,0-26,0 26,0-26,0 26,0-26,26 0,-26 0,0 26,26-26,-1 0,-25 0,0 26,0-26,0 0,0 26,0 0,0-26,0 26,0-26,0 26,0-26,26 26,-26 0,0-26,0 26,0-26,0 26,0 0,0-26,0 27,0-27,0 26,0-26,0 26,0 0,0-26,0 26,0-26,0 26,0 0,0-26,26 0,-26 26,26-26,-26 0,0 0,0 26,26-26,-26 0,0 26,0 0,25-26,-25 0,0 26,0-26,0 26,26-26,-26 26,0-26,0 26,26-26,-26 0,0 26,0-26,0 26,0 0,0-26,0 26,0-26,0 26,0 0,0-26,26 0,-26 26,0-26,0 26,0-26,0 26,25-26,-25 26,0-26,26 0,-26 26,0-26,0 0,0 26,0-26,26 0,-26 26,0 0,0-26,0 26,0-26,0 26,0 0,26-26,-26 26,0-26,0 26,26-26,-26 26,25 0,-25-26,0 26,0-26,26 0,-26 26,0 1,0-27,0 26,0-26,26 0,-26 26,0-26,26 26,-26 0,0 0,0-26,0 26,0 0,26-26,-26 26,0-26,0 26,0 0,0-26,25 26,-25-26,0 26,0-26,0 26,26 0,-26-26,0 26,0-26,26 26,-26 0,0-26,0 0,0 26,0-26,26 26,-26-26,0 26,25-26,-25 26,26-26,-26 26,0-26,26 0,-26 26,0 0,26-26,-26 26,0-26,0 26,26-26,-26 0,0 26,25 0,-25-26,0 0,0 26,0-26,26 26,-26 0,0-26,0 26,0-26,26 26,-26-26,0 26,0 0,0-26,26 26,-26-26,0 26,25-26,-25 27,0-27,0 0,0 26,0-26,0 26,26-26,-26 0,0 26,0 0,0-26,0 26,26-26,-26 26,26-26,-26 26,0 0,0 26,26-26,-1 0,-25 0,0 0,0 0,26-26,-26 26,0 0,0-26,0 26,0 0,26 0,-26-26,0 26,0-26,26 26,-26 0,0-26,0 0,0 26,26-26,-26 52,0-52,0 26,0-26,0 52,25-52,-25 26,26-26,-26 26,0-26,0 26,0 0,0-26,0 26,0-26,0 26,26 0,-26-26,0 27,0-1,26 0,-26-26,0 26,0-26,0 26,0-26,0 26,0 0,25-26,-25 0,0 26,26-26,-26 26,0 0,0-26,0 26,0-26,0 26,0-26,26 26,-26 0,0-26,0 26,0-26,0 26,0 0,26 0,-26 0,26 26,-26-26,25 26,1 26,0 0,0-52,-26 0,0-26,0 26,0-26,0 26,0 0,0 0,0-26,0 26,0-26,0 53,0-53,0 26,0-26,0 26,0 0,0-26,0 26,0-26,0 26,0 0,0-26,0 26,0-26,0 26,26-26,-26 0,0 26,0 0,0-26,0 26,0-26,0 26,0 0,0-26,0 26,25-26,-25 26,0-26,0 26,26 0,-26-26,0 26,0-26,0 0,0 26,0 0,0-26,0 26,0-26,0 26,0-26,26 26,-26 0,0-26,0 26,0-26,0 52,0-52,0 52,0-26,0-26,0 26,0-26,0 26,0 0,0-26,0 26,0-26,0 26,0 0,0-26,0 26,0-26,0 27,0-27,0 26,26-26,-26 0,0 0,25-26,1 26,-26-27,26 27,0-26,0 0,-26 26,0 0,0-26,25 26,-25 0,0-26,0 26,0-26,26 26,0 0,-26 0,26 0,-26-26,26 26,-26 0,0 0,25 0,1 0,-26-26,0 26,26 0,-26 0,26 0,-1 0,-25-26,0 26,26 0,-26 0,26 0,-26-26,0 26,0 0,0-26,26 26,-26 0,0-26,0 0,0 26,0-26,0 26,0-26,0 26,0-26,0 0,0 26,0-26,0 26,0-26,0 0,0 26,0-26,0 26,0-26,0 26,0-26,0 0,0 26,0-26,0 26,0-26,0 0,0 26,0-26,0 26,-26 0,26 0,-26 0,26 0,-26 0,26 0,-25 0,25 0,0 0,0 0,-26 0,26 26,0-26,0 26,-26-26,26 0,-26 0,26 26,0-26,0 0,-25 0,25 26,0-26,0 26,-26-26,26 0,0 0,0 26,-26-26,26 26,-26-26,26 0,0 26,0-26,0 26,0-26,0 26,-26-26,26 0,0 26,0 0,0-26,0 26,-25-26,25 0,-26 26,26-26,0 26,0-26,0 26,-26-26,26 0,0 0,-26 0,26 0,0 0,0 0,26 0,-26-26,26 26,0 0,-26 0,0 0,25 0,-25-26,0 26,26 0,0 0,-26-26,0 26,0 0,26 0,-26-26,26 26,-26-26,0 26,0 0,25 0,-25-26,26 26,-26 0,0-26,0 26,0-26,0 26,26 0,-26-26,0 26,0-26,0 26,0-26,0 0,0 26,0-26,0 26,0-26,0 0,0 26,0-26,0 26,26 0,-26-26,0 26,0-26,0 0,0 26,0-26,25 26,-25 0,0-26,0 0,0 26,0 0,0-26,0 26,0-26,26 26,-26 0,0-26,0 0,0 26,0-27,0 27,0-26,0 0,0 26,0-26,0 26,0 0,-26 0,1 0,25 0,0 0,-26 0,26 0,0 0,-26 0,26 26,-26-26,26 26,0-26,0 0,-25 0,25 26,0-26,0 0,-26 0,26 27,0-27,0 26,-26-26,26 0,-26 0,26 26,0-26,0 0,-26 0,26 26,0-26,0 0,-25 0,25 26,-26-26,26 26,0-26,0 0,-26 0,26 26,0-26,0 0,0 26,-26-26,26 0,0 0,-26 0,26 0,0-26,0 26,-25 0,25-26,0 0,0 26,0-26,-26 26,26 0,0-26,0 26,0 0,0 0,0 0,0 0,0 26,0-26,0 26,0 0,0-26,0 26,0-26,0 0,0 26,0 0,0-26,0 0,0 26,0-26,0 26,0-26,0 26,0 0,0-26,26 26,-26-26,25 26,-25 0,0-26,0 26,26-26,-26 0,0 0,0 26,26-26,-26 26,0-26,26 0,0 0,-26 0,0 0,0-26,0 0,0 0,0 0,0 26,0-26,0 0,0 26,0-26,0 26,0-26,0 0,-26 0,26 26,0-26,0 26,-26-26,26 0,0 26,0-26,0 26,0-26,-26 26,26-26,0 26,0-26,0 26,-26-26,26 26,0-27,-25 1,25 26,0-26,0 26,0-26,0 26,-26 0,26-26,0 0,0 26,0 0,0-26,-26 26,26 0,0-26,0 0,0 26,0-26,0 26,0-26,0 26,0 0,0 0,0-26,26 0,-26 26,26 0,-1 0,-25 0,26 0,-26 0,26 0,-26 0,26 0,0 0,-26 0,25 26,-25-26,26 0,-26 0,26 0,-26 26,0-26,26 0,-26 0,0 0,26 0,-26 0,25 0,-25 26,26-26,-26 0,26 0,-26 0,0 0,0 0,0-26,0 26,0-26,0 0,0 26,0-26,0 26,0-26,0 0,0 26,0-26,-26 26,26-26,-26 26,26-26,0 26,0-26,-25 26,25-26,0 26,-26 0,26 0,0-26,-26 26,0-26,26 26,-26-26,26 26,0 0,0-26,-25 26,-1 0,26 0,-26 0,26 0,-26 0,0 0,1 0,25-26,-26 26,26 0,-26 0,0-26,26 26,-25-26,25 26,-26-26,26 0,0 26,-26 0,26-26,0 26,0-26,0 0,0 26,0-26,0 26,0-26,0 26,0-26,0 0,0 26,0 0,0-26,26 26,-26 0,26 0,-26 0,25 0,1 0,-26 0,26 0,-26 0,0 0,26 0,-26 0,0 0,0 26,25-26,-25 26,26-26,-26 0,0 0,26 26,-26-26,0 0,26 0,-26 26,26-26,-26 0,0 0,0 26,0 0,25-26,-25 0,0 0,0 26,26-26,-26 0,0 0,0 0,-26 0,26 0,-25 0,-1 0,26 0,0 0,-26 0,26 0,0 0,-26 0,0 0,26-26,0 26,-25-26,25 26,0 0,-26 0,26-26,0 26,0 0,-26-26,0 26,26-26,-25 0,25 26,0 0,0-26,-26 26,26-27,-26 1,26 26,0-26,0 26,-26-26,26 26,0-26,0 0,-26 26,26 0,0 0,0-26,-25 26,25-26,-26 26,26 0,0-26,-26 0,26 0,0 0,-26 26,26-26,-26 26,26-26,0 0,0 0,-25 26,25-52,0 52,0-26,0 26,0-26,0 26,-26-26,26 0,0 26,-26-26,26 26,0-26,0 0,0 26,0-26,0 26,-26-52,26 26,-25-26,25 0,0 0,0 52,0-26,0-53,-26 27,0 26,26-26,0 26,0 0,-26 0,26 0,-26 0,26 0,0 0,-25 0,25 26,-26-26,26 0,-26 0,26 0,-26-26,0 26,26 0,-25 0,-1 26,26-26,-26 0,26 0,-26-26,26 52,-25-26,25-26,-26 26,26 0,-26-26,0 26,26 0,0 26,0-27,-26 1,26 26,0-26,0 26,-25 0,-1-52,26 0,-26 0,0 26,26-52,-25 52,25 0,-26-26,0 26,26-26,0 0,-26 26,26 0,0 0,-26 0,26 26,0-26,0 0,-25 0,25 26,0 0,0-26,-26 26,26-26,0 26,0-26,-26 0,26 26,0-26,-26 26,26-26,0 26,0-26,0 26,0-26,-26 26,26 0,0-26,0 26,0-27,0 1,0 26,0-26,-25 26,25-26,0 0,0 26,-26 0,26-26,0 26,0-26,0 26,0-26,0 0,-26 26,26 0,0-26,0 26,0-26,0 26,0-26,-26 26,26-26,0 26,0-26,0 26,0-26,-25 0,25 26,0-26,0 26,-26-26,26 0,0 26,0-26,0 26,0-26,0 26,0-26,0 0,0 26,0 0,0-26,0 26,0-26,0 0,0 26,0-26,0 26,0-26,0 26,0-26,0 0,0 26,0 0,0-26,26 26,-26-26,25 26,-25-26,0 26,0 0,26 0,-26-26,0 26,26 0,-26 0,26 0,-26-26,0 26,25 0,-25 0,0 0,26-26,0 26,-26-26,0 26,0 0,26 0,-26-26,0 26,0 0,26 0,-26-27,0 27,0-26,25 26,-25 0,26 0,-26-26,0 26,0-26,26 26,-26 0,0-26,26 0,-26 26,26-26,-26 26,25 0,-25-26,0 26,0-26,26 26,-26 0,0 0,0-26,26 26,-26 0,26 0,-26-26,0 26,0 0,0-26,25 26,-25 0,0-26,26 26,-26 0,0 0,26 0,-26-26,26 26,-26 0,0 0,26-26,-26 26,25 0,-25-26,26 26,-26-26,0 26,26 0,-26 0,0 0,26 0,-26 0,25-26,1 26,-26 0,0 0,26 0,-26-26,0 26,26 0,-26-26,26 26,-26 0,0 0,0 0,0 26,-26 0,26-26,-26 26,26 0,-26 0,0-26,26 26,0 0,-25-26,25 26,0-26,-26 52,0-52,26 26,-26-26,26 0,-25 0,25 26,0 0,-26-26,26 0,0 26,0 0,-26 0,26-26,0 26,-26-26,26 26,-26-26,26 26,0-26,0 27,0-27,-25 26,25-26,0 0,0 26,0 0,0 26,-26-26,26 0,-26-26,26 26,0-26,0 0,0 26,0-26,-26 0,26 26,0 0,0-26,-25 26,25-26,-26 0,26 26,0-26,0 26,-26-26,26 0,0 0,0 26,-26-26,26 0,0 26,-26-26,26 0,-25 0,25 0,-26 0,26 26,0-26,-26 0,0 0,26 0,-26 0,26 0,-25 0,25 0,-26 0,0 0,26 0,0 26,0-26,0 26,0-26,0 26,26-26,-26 26,0-26,0 26,26-26,-26 0,0 26,0-26,0 0,25 0,-25 26,0-26,26 26,0-26,-26 26,0-26,26 0,-26 26,0-26,0 26,26-26,-1 0,-25 0,26 0,-26 0,26 0,-26 0,0-26,26 26,-26 0,26 0,-26-26,0 26,0 0,0-26,25 26,-25 0,0 0,26 0,-26 0,0 26,0-26,0 26,26 0,-26-26,0 26,0-26,0 26,0-26,0 26,0 0,0-26,0 26,0-26,0 26,0 0,0-26,0 26,0-26,0 26,0-26,26 0,-26 27,0-1,0-26,0 26,0-26,0 26,0 0,0 0,25-26,-25 52,0-52,0 26,0-26,0 26,0 0,0 0,0-26,26 26,-26-26,0 26,0 0,26-26,-26 26,0-26,0 26,0 0,0-26,0 26,0-26,0 26,0-26,0 26,26 0,-26-26,0 26,26 0,-26 0,25-26,-25 26,0 0,0 0,0 0,26-26,-26 26,0 0,0 0,0-26,0 26,0 0,26-26,-26 26,0-26,0 26,0 0,0-26,26 26,-26-26,0 27,0-27,0 26,0 0,25-26,-25 26,0-26,26 26,-26 0,0-26,0 26,26 0,-26 0,0-26,26 26,-26-26,0 26,0-26,0 26,0 0,0-26,26 26,-26-26,0 26,0-26,0 26,0 0,0-26,25 26,-25-26,0 26,26 0,-26-26,0 26,0-26,0 26,0-26,26 26,-26 0,0-26,0 26,0-26,0 26,26-26,-26 26,0-26,0 26,0-26,0 26,26 0,-1 26,-25-26,0 0,0 0,26-26,0 26,-26 0,0 0,26-26,-26 27,0-1,0 0,25 0,-25 0,0-26,26 26,-26-26,0 52,0-52,26 26,-26 0,0-26,0 26,0-26,0 26,0-26,26 0,-26 26,0 0,26-26,-26 26,0-26,0 26,0 0,25-26,-25 26,0-26,0 26,0-26,0 26,26 0,-26-26,0 26,26-26,-26 26,0 0,0-26,0 0,26 0,-26 26,0-26,0 0,0 26,0-26,26 0,-26 26,0-26,0 26,0-26,25 0,-25 26,26-26,-26 0,0 26,0-26,26 26,-26 0,0-26,0 26,26-26,-26 0,0 26,0 0,25-26,-25 0,0 26,0-26,0 26,0-26,0 0,0 0,0-26,0 26,0-26,0 0,0 26,0-26,0 26,0-26,0 0,0 26,0-26,0 26,0-26,0 26,0-26,0 0,0 26,0-26,0 26,0-26,0 26,0-26,0 0,-25 26,25-26,0 0,0 0,0 0,0 0,-26 0,26 26,0-26,0 0,0 26,-26-26,26 26,-26-26,26 26,0 0,0-26,-25 0,25 26,0 0,0-26,-26 26,26-26,-26 0,26 26,0-26,0 26,0-26,0 26,-26-26,26 0,0 26,0 0,0-26,0 26,-26 0,26-26,0 0,0-1,0 27,0-26,0 0,-25 0,25 26,0-26,-26 0,26 26,0-26,0 26,0 0,-26-26,26 26,0-26,0 0,0 26,-26 0,26-26,0 26,-26 0,26-26,0 0,0 26,0 0,0-26,-25 26,25 0,0-26,-26 26,26-26,0 0,-26 26,26-26,-26 26,26-26,0 0,-25 26,25-26,0 26,0 0,0-26,-26 26,26-26,0 26,0-26,-26 26,26 0,-26 0,26-26,0 26,-26-52,26 52,0-26,0 0,0 0,0 0,0 0,0 0,-25-26,25 52,-26-26,26 0,0 26,0-26,0 26,0-27,-26 1,26 26,0-26,0 26,0-26,0 26,0-52,-26 52,26-26,-26 26,26-26,0 0,0 26,0-26,0 26,-25-26,25 26,0 0,0-26,-26 0,26 26,-26-26,26 26,0-26,0 0,-26 26,26-26,0 0,0 0,-25 26,25-26,-26 26,26-26,0 0,0 26,0-26,0 26,0-26,-26 26,26-26,0 26,0-26,-26 26,26-26,0 26,-26-26,26 26,-25 0,25-26,0 0,-26 26,26 0,0-26,0 26,0 0,0-26,-26 26,26-26,0 26,-26 0,26-26,0 26,0 0,0-26,0 26,0-26,-25 26,25-26,0 26,0 0,0-26,-26 26,26 0,0-27,0 1,0 26,0 0,0-26,-26 26,26-26,0 26,-26 0,26-26,0 26,0-26,-26 26,26 0,0 0,-25 0,25-26,-26 26,26 0,0 0,-26 0,26-26,-26 26,26 0,-26 0,1-26,25 26,-26 0,26 0,-26 0,26-26,0 26,-26 0,26-26,0 26,0-26,-25 26,25 0,0 0,0 0,0 26,0-26,0 26,0 0,0 0,0 52,0-26,25 0,1 1,-26-1,26-52,0 26,-26 0,0-26,25 26,-25-26,0 0,26 0,-26 26,0-26,26 0,0 0,-26 26,0-26,0 26,26-26,-26 0,25 26,1-26,-26 26,26 0,-26-26,26 26,0 0,-26 0,25 52,1-52,0 26,0 0,-26-26,25 0,-25 0,0 0,26 0,-26-26,0 52,0-52,26 26,-26-26,0 26,26 0,-26-26,0 26,0 26,26 27,-1-27,1 0,-26 0,26-26,0 26,-26 0,0-26,25 26,1 26,-26-26,26 0,-26 0,26 0,0-26,-26 26,0-26,0 0,25-26,-25 26,0 0,26 0,-26-26,0 26,26 26,0-25,0 25,-1-26,-25 0,0 0,26-26,0 26,-26 0,0-26,26 26,-26 0,0 0,25-26,-25 26,0-26,0 26,26 0,0-26,-26 26,0-26,26 0,-26 26,0-26,26 26,-26 0,25-26,-25 0,0 26,26-26,-26 26,0-26,0 26,0-26,26 0,-26 26,0-26,0 26,0-26,26 0,0 0,-26 0,25 0,-25 26,0-26,26 26,0-26,-26 0,0 26,26-26,-26 0,0 0,25 0,-25 26,0-26,26 0,-26 26,26-26,-26 0,26 0,-26 26,0-26,0 0,26 0,-26 26,25-26,-25 0,26 0,-26 26,0 0,26-26,-26 26,0-26,0 0,0 26,26-26,-26 26,26-26,-26 0,0 26,0-26,0 26,0-26,0 0,0 27,0-1,25-26,-25 0,0 26,0-26,0 26,0-26,0 26,0 0,0-26,0 26,0-26,0 26,0 0,0-26,26 26,-26-26,0 26,0-26,0 26,0 0,0-26,0 26,0-26,26 26,-26 0,0-26,0 26,0-26,0 26,0-26,26 26,-26 0,0-26,0 26,0-26,0 26,0 0,0 0,0 0,0 0,0-26,0 26,0 0,0 0,0 0,0-26,0 26,0 0,0 0,0-26,0 26,0 0,25-26,-25 0,0 26,0-26,0 26,0 0,0-26,0 27,0-27,0 26,0-26,0 26,0 0,0-26,0 26,0-26,0 26,0 0,0-26,0 26,0-26,0 26,0-26,0 26,0 0,0 0,0 26,0 0,0 26,0 0,0 0,-25-26,25-26,0 0,0-26,0 26,-26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B90AD-2836-4234-BEA2-E87FADB99225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1143000"/>
            <a:ext cx="5759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8BB5E-49F6-4134-92C0-086F60E5E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616B3-4094-41A3-88BE-389ED6267A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54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171700" y="514350"/>
            <a:ext cx="48006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15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7069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130426"/>
            <a:ext cx="1088136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3886200"/>
            <a:ext cx="89611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59" y="274639"/>
            <a:ext cx="403161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274639"/>
            <a:ext cx="11885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406901"/>
            <a:ext cx="108813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2906713"/>
            <a:ext cx="108813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69" y="1600201"/>
            <a:ext cx="79587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1600201"/>
            <a:ext cx="795877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535113"/>
            <a:ext cx="56562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174875"/>
            <a:ext cx="56562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535113"/>
            <a:ext cx="56584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174875"/>
            <a:ext cx="5658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73050"/>
            <a:ext cx="42116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73051"/>
            <a:ext cx="71564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435101"/>
            <a:ext cx="42116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4800600"/>
            <a:ext cx="76809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12775"/>
            <a:ext cx="76809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367338"/>
            <a:ext cx="76809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00201"/>
            <a:ext cx="115214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5D770-4C80-40BD-AFFB-29A55F38D77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356351"/>
            <a:ext cx="405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2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p dễ thương - Học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00425" y="530779"/>
            <a:ext cx="604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HUYỆN AN LÃO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142493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0512" y="28956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PHƯƠNG THẢO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2825" y="683179"/>
            <a:ext cx="604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HUYỆN AN LÃO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157733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2912" y="3048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PHƯƠNG THẢO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45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11353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57400" y="293780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369980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8676" y="3276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+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28800" y="4343400"/>
            <a:ext cx="838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66072" y="4532144"/>
            <a:ext cx="47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7544" y="4523936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288974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42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4472" y="3708012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53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9960" y="3338732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+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495800" y="4343400"/>
            <a:ext cx="838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61208" y="4532144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92752" y="4532144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1400" y="2895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1400" y="3713872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45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03016" y="3338732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+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239000" y="4343400"/>
            <a:ext cx="838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76272" y="4532144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07816" y="4546212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70944" y="28194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40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10800" y="3631812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40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88420" y="3214468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+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0058400" y="4267200"/>
            <a:ext cx="838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439400" y="4436016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70944" y="4436016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8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0"/>
            <a:ext cx="11277600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447800"/>
            <a:ext cx="34956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1524000"/>
            <a:ext cx="37814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267200"/>
            <a:ext cx="36290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2204" y="4171072"/>
            <a:ext cx="36766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reeform 11"/>
          <p:cNvSpPr/>
          <p:nvPr/>
        </p:nvSpPr>
        <p:spPr>
          <a:xfrm rot="2943621">
            <a:off x="3794048" y="3366221"/>
            <a:ext cx="1838339" cy="413769"/>
          </a:xfrm>
          <a:custGeom>
            <a:avLst/>
            <a:gdLst>
              <a:gd name="connsiteX0" fmla="*/ 0 w 2731911"/>
              <a:gd name="connsiteY0" fmla="*/ 62089 h 1125127"/>
              <a:gd name="connsiteX1" fmla="*/ 733777 w 2731911"/>
              <a:gd name="connsiteY1" fmla="*/ 163689 h 1125127"/>
              <a:gd name="connsiteX2" fmla="*/ 2133600 w 2731911"/>
              <a:gd name="connsiteY2" fmla="*/ 1044223 h 1125127"/>
              <a:gd name="connsiteX3" fmla="*/ 2731911 w 2731911"/>
              <a:gd name="connsiteY3" fmla="*/ 649112 h 112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911" h="1125127">
                <a:moveTo>
                  <a:pt x="0" y="62089"/>
                </a:moveTo>
                <a:cubicBezTo>
                  <a:pt x="189088" y="31044"/>
                  <a:pt x="378177" y="0"/>
                  <a:pt x="733777" y="163689"/>
                </a:cubicBezTo>
                <a:cubicBezTo>
                  <a:pt x="1089377" y="327378"/>
                  <a:pt x="1800578" y="963319"/>
                  <a:pt x="2133600" y="1044223"/>
                </a:cubicBezTo>
                <a:cubicBezTo>
                  <a:pt x="2466622" y="1125127"/>
                  <a:pt x="2599266" y="887119"/>
                  <a:pt x="2731911" y="649112"/>
                </a:cubicBezTo>
              </a:path>
            </a:pathLst>
          </a:custGeom>
          <a:ln w="3810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20447915">
            <a:off x="7027308" y="3186396"/>
            <a:ext cx="1838339" cy="413769"/>
          </a:xfrm>
          <a:custGeom>
            <a:avLst/>
            <a:gdLst>
              <a:gd name="connsiteX0" fmla="*/ 0 w 2731911"/>
              <a:gd name="connsiteY0" fmla="*/ 62089 h 1125127"/>
              <a:gd name="connsiteX1" fmla="*/ 733777 w 2731911"/>
              <a:gd name="connsiteY1" fmla="*/ 163689 h 1125127"/>
              <a:gd name="connsiteX2" fmla="*/ 2133600 w 2731911"/>
              <a:gd name="connsiteY2" fmla="*/ 1044223 h 1125127"/>
              <a:gd name="connsiteX3" fmla="*/ 2731911 w 2731911"/>
              <a:gd name="connsiteY3" fmla="*/ 649112 h 112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911" h="1125127">
                <a:moveTo>
                  <a:pt x="0" y="62089"/>
                </a:moveTo>
                <a:cubicBezTo>
                  <a:pt x="189088" y="31044"/>
                  <a:pt x="378177" y="0"/>
                  <a:pt x="733777" y="163689"/>
                </a:cubicBezTo>
                <a:cubicBezTo>
                  <a:pt x="1089377" y="327378"/>
                  <a:pt x="1800578" y="963319"/>
                  <a:pt x="2133600" y="1044223"/>
                </a:cubicBezTo>
                <a:cubicBezTo>
                  <a:pt x="2466622" y="1125127"/>
                  <a:pt x="2599266" y="887119"/>
                  <a:pt x="2731911" y="649112"/>
                </a:cubicBezTo>
              </a:path>
            </a:pathLst>
          </a:custGeom>
          <a:ln w="3810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1077661">
            <a:off x="7008617" y="4921307"/>
            <a:ext cx="816961" cy="215788"/>
          </a:xfrm>
          <a:custGeom>
            <a:avLst/>
            <a:gdLst>
              <a:gd name="connsiteX0" fmla="*/ 0 w 2731911"/>
              <a:gd name="connsiteY0" fmla="*/ 62089 h 1125127"/>
              <a:gd name="connsiteX1" fmla="*/ 733777 w 2731911"/>
              <a:gd name="connsiteY1" fmla="*/ 163689 h 1125127"/>
              <a:gd name="connsiteX2" fmla="*/ 2133600 w 2731911"/>
              <a:gd name="connsiteY2" fmla="*/ 1044223 h 1125127"/>
              <a:gd name="connsiteX3" fmla="*/ 2731911 w 2731911"/>
              <a:gd name="connsiteY3" fmla="*/ 649112 h 112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911" h="1125127">
                <a:moveTo>
                  <a:pt x="0" y="62089"/>
                </a:moveTo>
                <a:cubicBezTo>
                  <a:pt x="189088" y="31044"/>
                  <a:pt x="378177" y="0"/>
                  <a:pt x="733777" y="163689"/>
                </a:cubicBezTo>
                <a:cubicBezTo>
                  <a:pt x="1089377" y="327378"/>
                  <a:pt x="1800578" y="963319"/>
                  <a:pt x="2133600" y="1044223"/>
                </a:cubicBezTo>
                <a:cubicBezTo>
                  <a:pt x="2466622" y="1125127"/>
                  <a:pt x="2599266" y="887119"/>
                  <a:pt x="2731911" y="649112"/>
                </a:cubicBezTo>
              </a:path>
            </a:pathLst>
          </a:custGeom>
          <a:ln w="3810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7775579">
            <a:off x="3997310" y="3983435"/>
            <a:ext cx="1301777" cy="307737"/>
          </a:xfrm>
          <a:custGeom>
            <a:avLst/>
            <a:gdLst>
              <a:gd name="connsiteX0" fmla="*/ 0 w 2731911"/>
              <a:gd name="connsiteY0" fmla="*/ 62089 h 1125127"/>
              <a:gd name="connsiteX1" fmla="*/ 733777 w 2731911"/>
              <a:gd name="connsiteY1" fmla="*/ 163689 h 1125127"/>
              <a:gd name="connsiteX2" fmla="*/ 2133600 w 2731911"/>
              <a:gd name="connsiteY2" fmla="*/ 1044223 h 1125127"/>
              <a:gd name="connsiteX3" fmla="*/ 2731911 w 2731911"/>
              <a:gd name="connsiteY3" fmla="*/ 649112 h 112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911" h="1125127">
                <a:moveTo>
                  <a:pt x="0" y="62089"/>
                </a:moveTo>
                <a:cubicBezTo>
                  <a:pt x="189088" y="31044"/>
                  <a:pt x="378177" y="0"/>
                  <a:pt x="733777" y="163689"/>
                </a:cubicBezTo>
                <a:cubicBezTo>
                  <a:pt x="1089377" y="327378"/>
                  <a:pt x="1800578" y="963319"/>
                  <a:pt x="2133600" y="1044223"/>
                </a:cubicBezTo>
                <a:cubicBezTo>
                  <a:pt x="2466622" y="1125127"/>
                  <a:pt x="2599266" y="887119"/>
                  <a:pt x="2731911" y="649112"/>
                </a:cubicBezTo>
              </a:path>
            </a:pathLst>
          </a:custGeom>
          <a:ln w="3810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199"/>
            <a:ext cx="10820400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2000" y="38862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32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8212" y="3911988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 +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3872132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35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38862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 =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38862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67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364" y="381000"/>
            <a:ext cx="1150619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33400"/>
            <a:ext cx="10820399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1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67000" y="3581400"/>
              <a:ext cx="2119313" cy="2043113"/>
            </p14:xfrm>
          </p:contentPart>
        </mc:Choice>
        <mc:Fallback>
          <p:pic>
            <p:nvPicPr>
              <p:cNvPr id="819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51160" y="3517676"/>
                <a:ext cx="2151353" cy="21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19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9800" y="4495800"/>
              <a:ext cx="2463800" cy="1144588"/>
            </p14:xfrm>
          </p:contentPart>
        </mc:Choice>
        <mc:Fallback>
          <p:pic>
            <p:nvPicPr>
              <p:cNvPr id="819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03960" y="4432072"/>
                <a:ext cx="2495479" cy="1272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1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8600" y="1524000"/>
              <a:ext cx="749300" cy="2324100"/>
            </p14:xfrm>
          </p:contentPart>
        </mc:Choice>
        <mc:Fallback>
          <p:pic>
            <p:nvPicPr>
              <p:cNvPr id="81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32757" y="1460642"/>
                <a:ext cx="780986" cy="245081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776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675" y="276226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663" y="2657476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5664" y="569914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3940176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3179763" y="109378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9492772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11353800" cy="586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"/>
            <a:ext cx="10972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11353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11277600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199"/>
            <a:ext cx="10820400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364" y="381000"/>
            <a:ext cx="1150619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33400"/>
            <a:ext cx="10820399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"/>
            <a:ext cx="10972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362200" y="473612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7812" y="4752536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9664" y="4738468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9416" y="4763869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0" y="4724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2616" y="473026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0" y="471854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07752" y="4732608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9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90</Words>
  <Application>Microsoft Office PowerPoint</Application>
  <PresentationFormat>Custom</PresentationFormat>
  <Paragraphs>47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SimSun</vt:lpstr>
      <vt:lpstr>Arial</vt:lpstr>
      <vt:lpstr>Calibri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GhostBTT.Com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GhostBTT</dc:creator>
  <cp:lastModifiedBy>5420</cp:lastModifiedBy>
  <cp:revision>16</cp:revision>
  <dcterms:created xsi:type="dcterms:W3CDTF">2023-01-12T02:04:23Z</dcterms:created>
  <dcterms:modified xsi:type="dcterms:W3CDTF">2025-03-22T10:56:02Z</dcterms:modified>
</cp:coreProperties>
</file>