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1" r:id="rId2"/>
    <p:sldId id="260" r:id="rId3"/>
    <p:sldId id="263" r:id="rId4"/>
    <p:sldId id="261" r:id="rId5"/>
    <p:sldId id="264" r:id="rId6"/>
    <p:sldId id="266" r:id="rId7"/>
    <p:sldId id="267" r:id="rId8"/>
    <p:sldId id="268" r:id="rId9"/>
    <p:sldId id="269" r:id="rId10"/>
    <p:sldId id="273" r:id="rId11"/>
  </p:sldIdLst>
  <p:sldSz cx="128016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99" y="67"/>
      </p:cViewPr>
      <p:guideLst>
        <p:guide orient="horz" pos="2160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23-03-13T02:48:08.889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4,'26'-21,"-26"21,26 0,0 21,-26-21,26 0,-26 0,26 0,-26 0,26 0,0 21,0 0,0-21,-26 21,26-21,-26 21,26-21,0 0,-26 20,26 1,-26 0,0-21,26 21,0-21,-26 21,26-21,-26 0,52 0,-26 0,-26 0,26 0,0 0,-26 0,26 21,-26-21,26 0,0 0,-26 0,26 0,1 0,-1 0,26 0,-52 0,26 21,0-21,0 0,-26 0,26 21,-26-21,26 0,0 0,-26 0,26 0,-26 0,26 0,-26 0,52 0,-52 0,26 0,-26 0,26 0,0 0,0 0,-26 0,52 21,-52-21,26 0,-26 0,26 0,0 0,26 0,-52 0,26 0,-26 0,26 0,-26 0,26 0,0 21,0-21,0 0,-26 0,27 0,-27 0,26 0,0 0,0 0,0 0,0 0,0 21,-26-21,26 0,0 0,-26 0,26 0,-26 0,52 21,-52-21,52 0,-26 0,0 0,0 0,-26 0,52 21,-26-21,-26 0,26 20,-26-20,26 0,0 21,0-21,-26 0,52 0,0 0,-26 0,-26 21,26-21,-26 0,26 0,-26 0,27 0,-1 0,-26 0,26 0,26 21,-52-21,26 0,0 0,0 0,0 0,0 0,-26 0,26 0,-26 0,26 0,0 0,0 0,-26 0,26 0,0 0,-26 0,26 0,-26 0,26 0,-26 0,52 0,-52 0,26 0,-26 0,26 0,26 0,-26 0,-26 0,26 0,-26 0,52 0,-26 0,0 0,0 0,1 0,-1 0,-26 0,26 0,26 0,-52 0,52 0,-52 0,52 0,-26 0,26 0,-26 0,26 0,-26 0,0 0,0 0,26 0,-52 0,26 0,26 0,-52 0,52 0,-26 0,0 0,0 0,0 0,0 0,0 0,-26 0,27 0,-1 0,0 0,-26 0,52 0,-26 0,-26 0,26 0,0 0,0 0,0 0,0 0,0 0,0 0,0 0,0 0,0 0,52 0,-78 0,26 0,0 0,0 0,0 0,-26 0,26 0,0 0,0 0,-26 0,52 0,0 0,-52 0,53 0,-53 0,52 0,-26 0,26 0,-52 0,26 0,-26 0,26 0,0 0,26 0,-52 0,26 0,0 0,0 0,-26 0,26 0,0 0,0 0,26 0,0 0,-26 0,0 0,26 0,-52 0,52 0,-26 0,-26 0,26 0,0 0,-26 0,26 0,1 0,-1 0,0 0,0 0,0 0,-26 0,26 0,0 0,0 0,-26 0,26 0,-26 0,52 0,-26 0,-26 0,52 0,-52 0,26 0,-26 0,52 0,-26 0,0 0,-26 0,26 0,0 0,0 0,26 0,-52 0,26 0,-26 0,78 0,-52 0,-26 0,26 0,0 0,1-21,-27 21,26-21,-26 21,26 0,0-21,0 21,-26 0,52-20,-26 20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23-03-13T02:48:18.624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0 633,'0'0,"26"0,-26 0,26 0,0 0,0 0,-26 0,26 0,-26 0,26 0,0 0,0 0,-26 0,26 0,0 0,0 0,0 0,0 0,0 0,-26 0,26 0,0 0,0 25,0-25,0 0,-26 0,26 0,0 0,-26 0,26 0,-26 0,26 0,-26 0,26 0,0 0,0 0,-26 0,26 0,0 0,52 0,-52 0,-26 0,53 0,-27 0,0 0,-26 0,26-25,-26 25,26 0,0 0,0 0,0 0,0-26,-26 0,26 26,0 0,26 0,-26 0,0-51,-26 51,52 0,-52-26,26 26,-26 0,26-25,0 25,-26 0,26 0,26-26,-52 26,26 0,-26-26,26 26,0 0,0 0,0 0,26 0,-52 0,26 0,-26 0,26 0,-26 0,52 0,0 0,0-26,-26 26,-26 0,26 0,-26 0,26 0,0-25,0 25,-26 0,26 0,0 0,0 0,0 0,1 0,-1 0,0 0,-26 0,26 0,-26 0,26 0,0 0,0 0,-26 0,26 0,0 0,-26-26,26 26,-26 0,26 0,26-26,-52 26,26 0,0 0,-26 0,26 0,0 0,0-25,52 25,-78 0,26-26,0 26,0 0,-26-26,26 26,0 0,0 0,0 0,-26 0,26 0,0 0,26-25,-26 25,26 0,-26 0,-26 0,52 0,-26 0,-26 0,26 0,0 0,-26 0,26 0,26 0,-26 0,26-26,-26 26,-26 0,26 0,1 0,-27 0,26 0,-26 0,26 0,0 0,-26 0,52 0,-26 0,-26 0,26 0,-26-26,26 26,0 0,0-25,-26 25,26 0,0 0,-26 0,26 0,-26 0,52 0,-52 0,26 0,52-77,-52 77,-26 0,26 0,26-26,0 26,0 0,-26 0,26 0,-26 0,0 0,0 0,-26 0,78-26,-26 26,-52 0,26 0,-26 0,26 0,-26 0,26 0,0 0,-26 0,26 0,-26 0,52 0,0 0,1 0,-27 0,26 0,-26 0,0 0,0 0,0 0,0 0,0 0,0 0,0 0,-26 0,26 0,0 0,0 0,0 0,-26 0,52 0,-52 0,52 0,0 0,0 0,-52 0,52 0,-26 0,0 0,0 0,0 0,0 52,-26-52,52 0,-26 25,0-25,-26 0,26 26,0-26,0 0,0 26,0-26,-26 0,26 0,0 25,26-25,-26 26,-26-26,26 0,0 26,27-1,-53-25,26 0,-26 0,26 0,0 26,0-26,26 0,-26 26,0-26,-26 25,52-25,-52 26,26-26,-26 26,26-26,26 0,26 25,-26 1,0-26,-26 26,0-26,26 26,-52-26,26 0,52 25,-52-25,0 26,0 0,0-26,26 0,-26 0,0 25,0-25,26 26,-26-26,26 26,0 25,-26-51,0 0,-26 0,27 0,-1 26,26-26,-52 0,26 0,-26 0,26 0,-26 25,26-25,0 26,0-26,-26 0,26 0,0 0,-26 0,26 0,-26 0,52 0,-26 0,0 0,0 0,-26 0,52 0,0 0,-52 0,52 0,-52 26,26-26,0 0,0 0,0 0,0 25,26-25,-26 0,0 26,26-26,26 0,-52 0,0 0,0 26,0-26,0 0,0 0,0 25,0-25,26 0,-26 0,-26 0,26 0,-26 0,27 0,-27 26,52-26,-26 26,0-26,0 0,0 0,-26 0,26 0,0 0,0 26,0-26,-26 0,52 25,0-25,-26 0,26 52,26-52,-78 0,26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DB5E8-C725-4D25-85BB-E1CA41301812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9275" y="1143000"/>
            <a:ext cx="5759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17B0B-1920-4521-A4D8-C1CBA1AC1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626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616B3-4094-41A3-88BE-389ED6267A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34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71700" y="514350"/>
            <a:ext cx="4800600" cy="2571750"/>
          </a:xfrm>
          <a:ln>
            <a:solidFill>
              <a:srgbClr val="000000"/>
            </a:solidFill>
            <a:miter/>
          </a:ln>
        </p:spPr>
      </p:sp>
      <p:sp>
        <p:nvSpPr>
          <p:cNvPr id="22530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>
              <a:spcBef>
                <a:spcPct val="0"/>
              </a:spcBef>
            </a:pPr>
            <a:endParaRPr lang="zh-CN" altLang="en-US" dirty="0">
              <a:ea typeface="等线"/>
            </a:endParaRPr>
          </a:p>
        </p:txBody>
      </p:sp>
      <p:sp>
        <p:nvSpPr>
          <p:cNvPr id="22531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等线"/>
              </a:rPr>
              <a:t>10</a:t>
            </a:fld>
            <a:endParaRPr lang="zh-CN" altLang="en-US" sz="1200" dirty="0">
              <a:latin typeface="Calibri" panose="020F0502020204030204" pitchFamily="34" charset="0"/>
              <a:ea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2173408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274639"/>
            <a:ext cx="403161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274639"/>
            <a:ext cx="11885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1600201"/>
            <a:ext cx="795877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1600201"/>
            <a:ext cx="79587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74638"/>
            <a:ext cx="1152144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274638"/>
            <a:ext cx="115214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600201"/>
            <a:ext cx="1152144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5D770-4C80-40BD-AFFB-29A55F38D779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customXml" Target="../ink/ink2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ình nền pp dễ thương - Học Điện Tử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0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00425" y="530779"/>
            <a:ext cx="6048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HUYỆN AN LÃO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QUỐC TUẤN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142493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00512" y="28956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BÙI PHƯƠNG THẢO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2825" y="683179"/>
            <a:ext cx="6048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HUYỆN AN LÃO</a:t>
            </a: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QUỐC TUẤN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157733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2912" y="30480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BÙI PHƯƠNG THẢO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28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图片 3" descr="资源 7343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6776" y="3478213"/>
            <a:ext cx="1044575" cy="63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6" name="图片 4" descr="资源 1343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6675" y="276226"/>
            <a:ext cx="3403600" cy="1571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7" name="图片 5" descr="资源 23430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5663" y="2657476"/>
            <a:ext cx="2647950" cy="1933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8" name="图片 6" descr="资源 33430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5664" y="569914"/>
            <a:ext cx="2079625" cy="1870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9" name="图片 8" descr="资源 53430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17700" y="3940176"/>
            <a:ext cx="9367838" cy="26844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0" name="图片 9" descr="资源 63430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9400" y="6208713"/>
            <a:ext cx="12242800" cy="7096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" name="TextBox 29"/>
          <p:cNvSpPr txBox="1"/>
          <p:nvPr/>
        </p:nvSpPr>
        <p:spPr>
          <a:xfrm>
            <a:off x="3179763" y="1093788"/>
            <a:ext cx="6843712" cy="2530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Tạm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biệt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và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</a:p>
          <a:p>
            <a:pPr algn="ctr"/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hẹn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gặp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lại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9453159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121158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295400"/>
            <a:ext cx="11887200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533400"/>
            <a:ext cx="11277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04800"/>
            <a:ext cx="11201400" cy="591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121158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001128" y="2528668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6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8460" y="2534528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6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24864" y="2514600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3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6264" y="2520460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8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66540" y="2508740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7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23872" y="2514600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8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0" y="2494672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8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25332" y="2500532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9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6452" y="4543864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40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06524" y="50292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16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98212" y="4792392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+</a:t>
            </a:r>
            <a:endParaRPr lang="en-US" sz="4400" b="1" dirty="0">
              <a:solidFill>
                <a:srgbClr val="FF00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634196" y="5596596"/>
            <a:ext cx="91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57400" y="5514537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6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14732" y="5520396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3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15728" y="4620064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22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95800" y="51054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63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87488" y="4868592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+</a:t>
            </a:r>
            <a:endParaRPr lang="en-US" sz="4400" b="1" dirty="0">
              <a:solidFill>
                <a:srgbClr val="FF000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4323472" y="5672796"/>
            <a:ext cx="91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46676" y="5590737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5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04008" y="5596596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8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35128" y="4563792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14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15200" y="5049128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52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06888" y="481232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+</a:t>
            </a:r>
            <a:endParaRPr lang="en-US" sz="4400" b="1" dirty="0">
              <a:solidFill>
                <a:srgbClr val="FF0000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142872" y="5616524"/>
            <a:ext cx="91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566076" y="5534465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6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23408" y="5540324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6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154528" y="4586068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72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134600" y="5071404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15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26288" y="4834596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+</a:t>
            </a:r>
            <a:endParaRPr lang="en-US" sz="4400" b="1" dirty="0">
              <a:solidFill>
                <a:srgbClr val="FF000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9962272" y="5638800"/>
            <a:ext cx="91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0385476" y="5556741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7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142808" y="5562600"/>
            <a:ext cx="36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8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7" grpId="0"/>
      <p:bldP spid="18" grpId="0"/>
      <p:bldP spid="20" grpId="0"/>
      <p:bldP spid="21" grpId="0"/>
      <p:bldP spid="22" grpId="0"/>
      <p:bldP spid="24" grpId="0"/>
      <p:bldP spid="25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0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295400"/>
            <a:ext cx="11887200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191000" y="3894408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34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2660" y="38862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  +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38862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42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77000" y="3906128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 =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200" y="3920196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76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533400"/>
            <a:ext cx="11277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124200" y="35814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50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504092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90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21336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80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90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600" y="503506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80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58400" y="22098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40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58400" y="3635514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90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82200" y="50292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80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04800"/>
            <a:ext cx="11201400" cy="591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122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57600" y="4191000"/>
              <a:ext cx="2343150" cy="206375"/>
            </p14:xfrm>
          </p:contentPart>
        </mc:Choice>
        <mc:Fallback>
          <p:pic>
            <p:nvPicPr>
              <p:cNvPr id="5122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41761" y="4127941"/>
                <a:ext cx="2374829" cy="3328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123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934200" y="4114800"/>
              <a:ext cx="3232150" cy="376238"/>
            </p14:xfrm>
          </p:contentPart>
        </mc:Choice>
        <mc:Fallback>
          <p:pic>
            <p:nvPicPr>
              <p:cNvPr id="5123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918360" y="4051434"/>
                <a:ext cx="3263831" cy="502971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98</Words>
  <Application>Microsoft Office PowerPoint</Application>
  <PresentationFormat>Custom</PresentationFormat>
  <Paragraphs>55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SimSun</vt:lpstr>
      <vt:lpstr>Arial</vt:lpstr>
      <vt:lpstr>Calibri</vt:lpstr>
      <vt:lpstr>等线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GhostBTT.Com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GhostBTT</dc:creator>
  <cp:lastModifiedBy>5420</cp:lastModifiedBy>
  <cp:revision>17</cp:revision>
  <dcterms:created xsi:type="dcterms:W3CDTF">2023-01-12T02:04:23Z</dcterms:created>
  <dcterms:modified xsi:type="dcterms:W3CDTF">2025-03-22T10:58:32Z</dcterms:modified>
</cp:coreProperties>
</file>