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60" r:id="rId3"/>
    <p:sldId id="261" r:id="rId4"/>
    <p:sldId id="262" r:id="rId5"/>
    <p:sldId id="263" r:id="rId6"/>
    <p:sldId id="264" r:id="rId7"/>
    <p:sldId id="272" r:id="rId8"/>
    <p:sldId id="273" r:id="rId9"/>
    <p:sldId id="274" r:id="rId10"/>
    <p:sldId id="275" r:id="rId11"/>
    <p:sldId id="279" r:id="rId1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03C3-348B-4BD5-9F8C-B4A261D925A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B51B5-A460-4969-905C-0EC1ACCD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9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43551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10515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14204" y="1766668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668" y="1772528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772528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408" y="2630269"/>
            <a:ext cx="90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93599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1097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10896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10744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1066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10515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10896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43532" y="327660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27660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936" y="328246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5332" y="3296528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2200" y="327660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7668" y="3268392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732" y="5291796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5204" y="5305864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6068" y="533400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7468" y="533400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10744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39328" y="187686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76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3059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088" y="212539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47072" y="288739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0276" y="2791265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7608" y="2797124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924" y="183465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85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1996" y="22637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684" y="208318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719668" y="2845187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42872" y="274906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204" y="2754919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328" y="446766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8967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28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6088" y="471619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52072" y="547819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5276" y="5382065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2608" y="5387924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5328" y="446180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93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15400" y="489086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60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7088" y="471033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43072" y="547233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66276" y="5376205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3608" y="5382064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1066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7024468" y="5805268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89</Words>
  <Application>Microsoft Office PowerPoint</Application>
  <PresentationFormat>Custom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等线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21</cp:revision>
  <dcterms:created xsi:type="dcterms:W3CDTF">2023-01-12T02:04:23Z</dcterms:created>
  <dcterms:modified xsi:type="dcterms:W3CDTF">2025-04-08T12:31:53Z</dcterms:modified>
</cp:coreProperties>
</file>