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82" r:id="rId22"/>
    <p:sldId id="283" r:id="rId23"/>
    <p:sldId id="284" r:id="rId24"/>
    <p:sldId id="285" r:id="rId25"/>
    <p:sldId id="288" r:id="rId26"/>
    <p:sldId id="289" r:id="rId27"/>
    <p:sldId id="27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chơi</a:t>
            </a:r>
            <a:r>
              <a:rPr lang="en-US" baseline="0" dirty="0"/>
              <a:t> theo nhóm, cho 1 HS quan sát tranh và mô tả bằng hành động cho </a:t>
            </a:r>
            <a:r>
              <a:rPr lang="en-US" baseline="0" dirty="0" err="1"/>
              <a:t>hs</a:t>
            </a:r>
            <a:r>
              <a:rPr lang="en-US" baseline="0" dirty="0"/>
              <a:t> trong nhóm nhìn hành động mô ta của cơ thể để đoán ra trò chơi đó và nêu tên trò chơi.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524000"/>
            <a:ext cx="8128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8467" y="4076700"/>
            <a:ext cx="7814733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F47D-A372-497A-B5E2-278B2A6F12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4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F248-31CD-4D39-BD5A-ECDB8AB126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8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2A7A1-7703-4A1B-894A-822FD26EE4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9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14600"/>
            <a:ext cx="508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876A-548A-46C3-B64B-575982DCC5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92C3-D1FB-4635-9162-AE3CC78361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EC9E-11F8-480B-9550-23860AE640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57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B1D-F829-42F7-9F5F-A958A347CE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3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1FD9-44F3-4477-95B0-8C95B8BC31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A6F6-5EC6-4473-A494-4524683F40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46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E03F-FAB2-4754-B41E-99BA186FB1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B575-AFCB-459F-8DB1-3AAAAC1A5F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6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514600"/>
            <a:ext cx="1036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7DCA5-5797-41B4-AD4C-1EE5426CA51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ormatShape" descr="SKIING" hidden="1"/>
          <p:cNvSpPr>
            <a:spLocks noChangeArrowheads="1"/>
          </p:cNvSpPr>
          <p:nvPr/>
        </p:nvSpPr>
        <p:spPr bwMode="auto">
          <a:xfrm>
            <a:off x="-1778000" y="1701800"/>
            <a:ext cx="15748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6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openxmlformats.org/officeDocument/2006/relationships/image" Target="../media/image35.jp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5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2.wdp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5.wdp"/><Relationship Id="rId1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png"/><Relationship Id="rId7" Type="http://schemas.microsoft.com/office/2007/relationships/hdphoto" Target="../media/hdphoto7.wdp"/><Relationship Id="rId12" Type="http://schemas.openxmlformats.org/officeDocument/2006/relationships/image" Target="../media/image24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24" Type="http://schemas.openxmlformats.org/officeDocument/2006/relationships/image" Target="../media/image5.png"/><Relationship Id="rId5" Type="http://schemas.openxmlformats.org/officeDocument/2006/relationships/image" Target="../media/image23.jpg"/><Relationship Id="rId15" Type="http://schemas.microsoft.com/office/2007/relationships/hdphoto" Target="../media/hdphoto5.wdp"/><Relationship Id="rId23" Type="http://schemas.openxmlformats.org/officeDocument/2006/relationships/slide" Target="slide9.xml"/><Relationship Id="rId10" Type="http://schemas.openxmlformats.org/officeDocument/2006/relationships/image" Target="../media/image7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jp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3.png"/><Relationship Id="rId18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slide" Target="slide10.xml"/><Relationship Id="rId2" Type="http://schemas.openxmlformats.org/officeDocument/2006/relationships/audio" Target="../media/media3.mp3"/><Relationship Id="rId16" Type="http://schemas.microsoft.com/office/2007/relationships/hdphoto" Target="../media/hdphoto22.wdp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microsoft.com/office/2007/relationships/hdphoto" Target="../media/hdphoto20.wdp"/><Relationship Id="rId19" Type="http://schemas.openxmlformats.org/officeDocument/2006/relationships/image" Target="../media/image5.png"/><Relationship Id="rId4" Type="http://schemas.openxmlformats.org/officeDocument/2006/relationships/image" Target="../media/image30.jpg"/><Relationship Id="rId9" Type="http://schemas.openxmlformats.org/officeDocument/2006/relationships/image" Target="../media/image32.png"/><Relationship Id="rId1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/>
          <p:cNvSpPr>
            <a:spLocks noChangeArrowheads="1" noChangeShapeType="1" noTextEdit="1"/>
          </p:cNvSpPr>
          <p:nvPr/>
        </p:nvSpPr>
        <p:spPr bwMode="auto">
          <a:xfrm>
            <a:off x="3748086" y="1447800"/>
            <a:ext cx="4192589" cy="984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smtClean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2400" kern="10" dirty="0">
              <a:ln w="19050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48086" y="2667000"/>
            <a:ext cx="441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</a:rPr>
              <a:t>BÀI: GIỜ RA CHƠI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800" y="3634223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973" y="288350"/>
            <a:ext cx="650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" dirty="0">
                <a:ln w="1905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sz="3200" kern="10" dirty="0">
              <a:ln w="19050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065048" y="189480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17"/>
          <p:cNvSpPr/>
          <p:nvPr/>
        </p:nvSpPr>
        <p:spPr>
          <a:xfrm>
            <a:off x="1" y="-13855"/>
            <a:ext cx="121920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Flowchart: Document 17"/>
          <p:cNvSpPr/>
          <p:nvPr/>
        </p:nvSpPr>
        <p:spPr>
          <a:xfrm>
            <a:off x="1" y="-54734"/>
            <a:ext cx="121920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5530" y="295620"/>
            <a:ext cx="7675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18935" y="-747364"/>
            <a:ext cx="2469633" cy="2296731"/>
            <a:chOff x="-2957976" y="-1125796"/>
            <a:chExt cx="2469633" cy="2296731"/>
          </a:xfrm>
        </p:grpSpPr>
        <p:sp>
          <p:nvSpPr>
            <p:cNvPr id="12" name="Oval 1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632" y="13459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6900" y="2873238"/>
            <a:ext cx="5003300" cy="971720"/>
            <a:chOff x="9590210" y="966823"/>
            <a:chExt cx="5422018" cy="695802"/>
          </a:xfrm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30"/>
          <p:cNvSpPr/>
          <p:nvPr/>
        </p:nvSpPr>
        <p:spPr>
          <a:xfrm>
            <a:off x="2843729" y="2957006"/>
            <a:ext cx="1884770" cy="1123822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0"/>
          <p:cNvSpPr/>
          <p:nvPr/>
        </p:nvSpPr>
        <p:spPr>
          <a:xfrm>
            <a:off x="3279111" y="3045800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22487" y="2749793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24760" y="2710135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2487" y="2974591"/>
            <a:ext cx="5121462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76651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0837" y="12348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08770" y="1234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1946564" y="714723"/>
            <a:ext cx="49876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584893" y="123073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9234" y="5435740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251" y="34636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851" y="-4849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46418" y="3257313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95601" y="1676400"/>
            <a:ext cx="117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7689" y="4724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37969" y="3322503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5029880"/>
            <a:ext cx="2962913" cy="570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597" y="1028745"/>
            <a:ext cx="5114987" cy="458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709" y="2113088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304801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76401"/>
            <a:ext cx="4572000" cy="14108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nhịp nhàng: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rất đều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vút: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nhanh.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5141755" y="4255876"/>
            <a:ext cx="1905000" cy="1300655"/>
            <a:chOff x="1001374" y="-370703"/>
            <a:chExt cx="6695744" cy="6175701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 7"/>
          <p:cNvSpPr/>
          <p:nvPr/>
        </p:nvSpPr>
        <p:spPr>
          <a:xfrm rot="18599350" flipH="1">
            <a:off x="5698098" y="4320975"/>
            <a:ext cx="2599525" cy="2217104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6575429" y="5143131"/>
            <a:ext cx="422431" cy="383996"/>
            <a:chOff x="5165781" y="2101095"/>
            <a:chExt cx="422431" cy="770101"/>
          </a:xfrm>
        </p:grpSpPr>
        <p:sp>
          <p:nvSpPr>
            <p:cNvPr id="9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6832168" y="5263096"/>
            <a:ext cx="726307" cy="309928"/>
            <a:chOff x="5339322" y="2681574"/>
            <a:chExt cx="726307" cy="350702"/>
          </a:xfrm>
        </p:grpSpPr>
        <p:sp>
          <p:nvSpPr>
            <p:cNvPr id="12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5"/>
          <p:cNvGrpSpPr/>
          <p:nvPr/>
        </p:nvGrpSpPr>
        <p:grpSpPr>
          <a:xfrm rot="2799594" flipH="1">
            <a:off x="6850029" y="3618735"/>
            <a:ext cx="750602" cy="1190509"/>
            <a:chOff x="1403445" y="-3477919"/>
            <a:chExt cx="1048883" cy="2455261"/>
          </a:xfrm>
        </p:grpSpPr>
        <p:sp>
          <p:nvSpPr>
            <p:cNvPr id="15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7926143" y="4147434"/>
            <a:ext cx="251207" cy="726307"/>
            <a:chOff x="7095304" y="1243722"/>
            <a:chExt cx="350702" cy="726307"/>
          </a:xfrm>
        </p:grpSpPr>
        <p:sp>
          <p:nvSpPr>
            <p:cNvPr id="18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8306952" y="4213990"/>
            <a:ext cx="422431" cy="770101"/>
            <a:chOff x="7552753" y="1214402"/>
            <a:chExt cx="422431" cy="770101"/>
          </a:xfrm>
        </p:grpSpPr>
        <p:sp>
          <p:nvSpPr>
            <p:cNvPr id="21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6" y="3629504"/>
            <a:ext cx="2248544" cy="753135"/>
          </a:xfrm>
          <a:prstGeom prst="rect">
            <a:avLst/>
          </a:prstGeom>
        </p:spPr>
      </p:pic>
      <p:grpSp>
        <p:nvGrpSpPr>
          <p:cNvPr id="24" name="组合 32"/>
          <p:cNvGrpSpPr/>
          <p:nvPr/>
        </p:nvGrpSpPr>
        <p:grpSpPr>
          <a:xfrm>
            <a:off x="8517026" y="4487491"/>
            <a:ext cx="1681781" cy="772498"/>
            <a:chOff x="7632912" y="1791715"/>
            <a:chExt cx="2038360" cy="1048883"/>
          </a:xfrm>
        </p:grpSpPr>
        <p:sp>
          <p:nvSpPr>
            <p:cNvPr id="25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7" y="4908184"/>
            <a:ext cx="1125835" cy="1900039"/>
          </a:xfrm>
          <a:prstGeom prst="rect">
            <a:avLst/>
          </a:prstGeom>
        </p:spPr>
      </p:pic>
      <p:grpSp>
        <p:nvGrpSpPr>
          <p:cNvPr id="28" name="组合 11"/>
          <p:cNvGrpSpPr/>
          <p:nvPr/>
        </p:nvGrpSpPr>
        <p:grpSpPr>
          <a:xfrm>
            <a:off x="5425894" y="6104228"/>
            <a:ext cx="1346512" cy="452203"/>
            <a:chOff x="3819583" y="3928190"/>
            <a:chExt cx="1346512" cy="657991"/>
          </a:xfrm>
        </p:grpSpPr>
        <p:sp>
          <p:nvSpPr>
            <p:cNvPr id="29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14"/>
          <p:cNvGrpSpPr/>
          <p:nvPr/>
        </p:nvGrpSpPr>
        <p:grpSpPr>
          <a:xfrm>
            <a:off x="7345428" y="5657062"/>
            <a:ext cx="422431" cy="770101"/>
            <a:chOff x="6279231" y="3460069"/>
            <a:chExt cx="422431" cy="770101"/>
          </a:xfrm>
        </p:grpSpPr>
        <p:sp>
          <p:nvSpPr>
            <p:cNvPr id="32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7"/>
          <p:cNvGrpSpPr/>
          <p:nvPr/>
        </p:nvGrpSpPr>
        <p:grpSpPr>
          <a:xfrm>
            <a:off x="7556643" y="6114976"/>
            <a:ext cx="712475" cy="350703"/>
            <a:chOff x="6405591" y="4064938"/>
            <a:chExt cx="712475" cy="350703"/>
          </a:xfrm>
        </p:grpSpPr>
        <p:sp>
          <p:nvSpPr>
            <p:cNvPr id="35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4749846" y="4757053"/>
            <a:ext cx="1229466" cy="555138"/>
            <a:chOff x="2339714" y="1766361"/>
            <a:chExt cx="1783380" cy="870783"/>
          </a:xfrm>
        </p:grpSpPr>
        <p:sp>
          <p:nvSpPr>
            <p:cNvPr id="38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609" y="4743300"/>
            <a:ext cx="1039593" cy="10395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8" y="5378666"/>
            <a:ext cx="623381" cy="623381"/>
          </a:xfrm>
          <a:prstGeom prst="rect">
            <a:avLst/>
          </a:prstGeom>
        </p:spPr>
      </p:pic>
      <p:pic>
        <p:nvPicPr>
          <p:cNvPr id="42" name="Picture 41" descr="Cap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26" y="1145345"/>
            <a:ext cx="3509628" cy="212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3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1701 -0.00046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1" y="-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3264 -0.00764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3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25201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-35133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79" y="5222958"/>
            <a:ext cx="2514600" cy="64623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314341" y="1768679"/>
            <a:ext cx="98712" cy="435617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3217" y="3505201"/>
            <a:ext cx="98712" cy="435617"/>
            <a:chOff x="2590800" y="2272159"/>
            <a:chExt cx="98712" cy="4356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49738" y="4974028"/>
            <a:ext cx="98712" cy="435617"/>
            <a:chOff x="2590800" y="2272159"/>
            <a:chExt cx="98712" cy="43561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433897" y="3728205"/>
            <a:ext cx="98712" cy="435617"/>
            <a:chOff x="2590800" y="2272159"/>
            <a:chExt cx="98712" cy="435617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768227"/>
            <a:ext cx="5114987" cy="48842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2154633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6" y="740015"/>
            <a:ext cx="4163928" cy="236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618142"/>
            <a:ext cx="2313709" cy="477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963367"/>
            <a:ext cx="38609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65000" t="15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7" y="152400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527" y="104316"/>
            <a:ext cx="969850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971800" y="2786688"/>
            <a:ext cx="22860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dirty="0"/>
          </a:p>
        </p:txBody>
      </p:sp>
      <p:sp>
        <p:nvSpPr>
          <p:cNvPr id="6" name="Oval Callout 5"/>
          <p:cNvSpPr/>
          <p:nvPr/>
        </p:nvSpPr>
        <p:spPr>
          <a:xfrm>
            <a:off x="2971800" y="457200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715000" y="2801697"/>
            <a:ext cx="19812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/>
          </a:p>
        </p:txBody>
      </p:sp>
      <p:sp>
        <p:nvSpPr>
          <p:cNvPr id="8" name="Oval Callout 7"/>
          <p:cNvSpPr/>
          <p:nvPr/>
        </p:nvSpPr>
        <p:spPr>
          <a:xfrm>
            <a:off x="5694218" y="4575849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/>
          </a:p>
        </p:txBody>
      </p:sp>
      <p:sp>
        <p:nvSpPr>
          <p:cNvPr id="9" name="Oval Callout 8"/>
          <p:cNvSpPr/>
          <p:nvPr/>
        </p:nvSpPr>
        <p:spPr>
          <a:xfrm>
            <a:off x="8395853" y="275898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/>
          </a:p>
        </p:txBody>
      </p:sp>
      <p:sp>
        <p:nvSpPr>
          <p:cNvPr id="10" name="Oval Callout 9"/>
          <p:cNvSpPr/>
          <p:nvPr/>
        </p:nvSpPr>
        <p:spPr>
          <a:xfrm>
            <a:off x="8395853" y="447886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5" idx="4"/>
            <a:endCxn id="6" idx="0"/>
          </p:cNvCxnSpPr>
          <p:nvPr/>
        </p:nvCxnSpPr>
        <p:spPr>
          <a:xfrm flipH="1">
            <a:off x="3886200" y="3777288"/>
            <a:ext cx="228600" cy="794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6608619" y="3749581"/>
            <a:ext cx="20781" cy="82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51817" y="3749581"/>
            <a:ext cx="10717" cy="72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90012" y="1067581"/>
            <a:ext cx="159158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426" y="992632"/>
            <a:ext cx="1540592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5561" y="926737"/>
            <a:ext cx="159947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1459" y="1906784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5552" y="181109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36406" y="1745202"/>
            <a:ext cx="537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95306" y="1745200"/>
            <a:ext cx="0" cy="323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5306" y="2531317"/>
            <a:ext cx="0" cy="270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 flipH="1">
            <a:off x="6619008" y="1638963"/>
            <a:ext cx="133714" cy="3183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 flipH="1">
            <a:off x="6629399" y="2457428"/>
            <a:ext cx="1" cy="301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05069" y="1605416"/>
            <a:ext cx="2633" cy="262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105068" y="2531317"/>
            <a:ext cx="0" cy="247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634707" y="1560716"/>
            <a:ext cx="1031298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71407" y="2719065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06576" y="4431413"/>
            <a:ext cx="101376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748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7200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9806"/>
            <a:ext cx="11201400" cy="6548193"/>
          </a:xfrm>
        </p:spPr>
      </p:pic>
    </p:spTree>
    <p:extLst>
      <p:ext uri="{BB962C8B-B14F-4D97-AF65-F5344CB8AC3E}">
        <p14:creationId xmlns:p14="http://schemas.microsoft.com/office/powerpoint/2010/main" val="27923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76200"/>
            <a:ext cx="10591800" cy="6629400"/>
          </a:xfrm>
        </p:spPr>
      </p:pic>
    </p:spTree>
    <p:extLst>
      <p:ext uri="{BB962C8B-B14F-4D97-AF65-F5344CB8AC3E}">
        <p14:creationId xmlns:p14="http://schemas.microsoft.com/office/powerpoint/2010/main" val="37303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480"/>
            <a:ext cx="11353800" cy="6609520"/>
          </a:xfrm>
        </p:spPr>
      </p:pic>
    </p:spTree>
    <p:extLst>
      <p:ext uri="{BB962C8B-B14F-4D97-AF65-F5344CB8AC3E}">
        <p14:creationId xmlns:p14="http://schemas.microsoft.com/office/powerpoint/2010/main" val="1739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53"/>
            <a:ext cx="10972800" cy="6248400"/>
          </a:xfrm>
        </p:spPr>
      </p:pic>
    </p:spTree>
    <p:extLst>
      <p:ext uri="{BB962C8B-B14F-4D97-AF65-F5344CB8AC3E}">
        <p14:creationId xmlns:p14="http://schemas.microsoft.com/office/powerpoint/2010/main" val="22543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314849" y="2133600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32748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19649" y="2819400"/>
            <a:ext cx="1013762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953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54000" t="13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910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0983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 nắng hồng lên ngực.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4837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</p:spTree>
    <p:extLst>
      <p:ext uri="{BB962C8B-B14F-4D97-AF65-F5344CB8AC3E}">
        <p14:creationId xmlns:p14="http://schemas.microsoft.com/office/powerpoint/2010/main" val="43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7879" y="8698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 descr="Capture"/>
          <p:cNvPicPr>
            <a:picLocks noChangeAspect="1"/>
          </p:cNvPicPr>
          <p:nvPr/>
        </p:nvPicPr>
        <p:blipFill rotWithShape="1">
          <a:blip r:embed="rId5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apture"/>
          <p:cNvPicPr>
            <a:picLocks noChangeAspect="1"/>
          </p:cNvPicPr>
          <p:nvPr/>
        </p:nvPicPr>
        <p:blipFill rotWithShape="1">
          <a:blip r:embed="rId5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86" y="4900612"/>
            <a:ext cx="3284628" cy="195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7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8828186" y="429534"/>
            <a:ext cx="3348912" cy="133614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2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492815" y="2736176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086651" y="2742439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492815" y="3757995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144963" y="3781221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88" y="2769646"/>
            <a:ext cx="650425" cy="57158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3806633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760522"/>
            <a:ext cx="649634" cy="51970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31" y="3793927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2113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</a:t>
            </a: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40" y="4960485"/>
            <a:ext cx="5161026" cy="1928222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64586" y="2023229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05267" y="2052960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9936" y="3234298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1" y="3206372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1" y="2030168"/>
            <a:ext cx="604292" cy="73083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3" y="3311385"/>
            <a:ext cx="603402" cy="643628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3269991"/>
            <a:ext cx="603557" cy="70719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2116471"/>
            <a:ext cx="549444" cy="64379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860" y="19089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86" y="5086250"/>
            <a:ext cx="4175012" cy="1771750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406832" cy="1869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algn="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914400" y="2034169"/>
            <a:ext cx="11582400" cy="33856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lang="vi-VN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70" y="558608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68389"/>
            <a:ext cx="4175012" cy="1486199"/>
          </a:xfrm>
        </p:spPr>
      </p:pic>
      <p:sp>
        <p:nvSpPr>
          <p:cNvPr id="18" name="Rounded Rectangle 17"/>
          <p:cNvSpPr/>
          <p:nvPr/>
        </p:nvSpPr>
        <p:spPr>
          <a:xfrm>
            <a:off x="1524000" y="86926"/>
            <a:ext cx="8915400" cy="11319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17624"/>
            <a:ext cx="12192000" cy="426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eat">
  <a:themeElements>
    <a:clrScheme name="Wheat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e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FF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eat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eat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eat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657</Words>
  <Application>Microsoft Office PowerPoint</Application>
  <PresentationFormat>Widescreen</PresentationFormat>
  <Paragraphs>142</Paragraphs>
  <Slides>27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Arial</vt:lpstr>
      <vt:lpstr>Arial Rounded MT Bold</vt:lpstr>
      <vt:lpstr>Arial-Rounded</vt:lpstr>
      <vt:lpstr>Calibri</vt:lpstr>
      <vt:lpstr>Times New Roman</vt:lpstr>
      <vt:lpstr>1_Office Theme</vt:lpstr>
      <vt:lpstr>Wheat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NHATMINH</cp:lastModifiedBy>
  <cp:revision>49</cp:revision>
  <dcterms:created xsi:type="dcterms:W3CDTF">2020-05-04T22:33:34Z</dcterms:created>
  <dcterms:modified xsi:type="dcterms:W3CDTF">2024-05-26T03:22:06Z</dcterms:modified>
</cp:coreProperties>
</file>