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sldIdLst>
    <p:sldId id="316" r:id="rId3"/>
    <p:sldId id="258" r:id="rId4"/>
    <p:sldId id="284" r:id="rId5"/>
    <p:sldId id="285" r:id="rId6"/>
    <p:sldId id="295" r:id="rId7"/>
    <p:sldId id="265" r:id="rId8"/>
    <p:sldId id="264" r:id="rId9"/>
    <p:sldId id="297" r:id="rId10"/>
    <p:sldId id="298" r:id="rId11"/>
    <p:sldId id="300" r:id="rId12"/>
    <p:sldId id="299" r:id="rId13"/>
    <p:sldId id="301" r:id="rId14"/>
    <p:sldId id="270" r:id="rId15"/>
    <p:sldId id="302" r:id="rId16"/>
    <p:sldId id="272" r:id="rId17"/>
    <p:sldId id="288" r:id="rId18"/>
    <p:sldId id="289" r:id="rId19"/>
    <p:sldId id="303" r:id="rId20"/>
    <p:sldId id="291" r:id="rId21"/>
    <p:sldId id="292" r:id="rId22"/>
    <p:sldId id="293" r:id="rId23"/>
    <p:sldId id="294" r:id="rId24"/>
    <p:sldId id="304" r:id="rId25"/>
    <p:sldId id="274" r:id="rId26"/>
    <p:sldId id="318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92" d="100"/>
          <a:sy n="92" d="100"/>
        </p:scale>
        <p:origin x="75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7"/>
            <a:ext cx="9145905" cy="4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567690"/>
            <a:ext cx="9648825" cy="36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6072"/>
            <a:ext cx="9145905" cy="22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2405928"/>
            <a:ext cx="4617066" cy="21671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446726"/>
            <a:ext cx="20764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273829"/>
            <a:ext cx="2354982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2000529"/>
            <a:ext cx="9546590" cy="1248728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822903" y="1640208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sp>
        <p:nvSpPr>
          <p:cNvPr id="11" name="圆角矩形 1"/>
          <p:cNvSpPr/>
          <p:nvPr/>
        </p:nvSpPr>
        <p:spPr>
          <a:xfrm>
            <a:off x="537982" y="-11907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"/>
          <p:cNvSpPr/>
          <p:nvPr/>
        </p:nvSpPr>
        <p:spPr>
          <a:xfrm>
            <a:off x="655899" y="2372042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SỐ 6,7,8,9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/>
          <p:cNvSpPr/>
          <p:nvPr/>
        </p:nvSpPr>
        <p:spPr>
          <a:xfrm>
            <a:off x="591130" y="3084651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1" grpId="0" bldLvl="0"/>
      <p:bldP spid="11" grpId="1"/>
      <p:bldP spid="12" grpId="0" bldLvl="0"/>
      <p:bldP spid="12" grpId="1"/>
      <p:bldP spid="14" grpId="0" bldLvl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762411" cy="1223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9" y="1378349"/>
            <a:ext cx="1760135" cy="750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2284667"/>
            <a:ext cx="8909438" cy="2537034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2" y="3888358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2" y="3888358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5" y="231231"/>
            <a:ext cx="8335663" cy="2166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2429510"/>
            <a:ext cx="8463168" cy="2318337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5" y="1651594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5" y="1651594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5" y="3962213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5" y="3962213"/>
            <a:ext cx="853543" cy="6590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75969" cy="73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48051"/>
            <a:ext cx="9017391" cy="1610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3" y="3175781"/>
            <a:ext cx="8961119" cy="1361048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6" y="1501486"/>
            <a:ext cx="671945" cy="9096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7" y="1273045"/>
            <a:ext cx="671945" cy="9096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8" y="1485419"/>
            <a:ext cx="671945" cy="9096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5" y="1273046"/>
            <a:ext cx="790403" cy="9096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3" y="3524756"/>
            <a:ext cx="748679" cy="9366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6" y="3253792"/>
            <a:ext cx="748679" cy="9366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1" y="3253792"/>
            <a:ext cx="748679" cy="9366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6" y="3253792"/>
            <a:ext cx="748679" cy="9366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0" y="255060"/>
            <a:ext cx="6761051" cy="481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" y="1027099"/>
            <a:ext cx="7417788" cy="1561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4" y="2571750"/>
            <a:ext cx="4723473" cy="1550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4299938"/>
            <a:ext cx="358303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334691" cy="699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1" y="604213"/>
            <a:ext cx="8989255" cy="3120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3724422"/>
            <a:ext cx="8666844" cy="1419079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3840262"/>
            <a:ext cx="762000" cy="488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3835005"/>
            <a:ext cx="762000" cy="488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4433960"/>
            <a:ext cx="762000" cy="488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4444512"/>
            <a:ext cx="762000" cy="488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4444512"/>
            <a:ext cx="762000" cy="488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172002"/>
            <a:ext cx="4436356" cy="568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3" y="2203642"/>
            <a:ext cx="6667615" cy="239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219587"/>
            <a:ext cx="7751312" cy="33911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50" y="1667022"/>
            <a:ext cx="1083213" cy="7702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8" y="1184599"/>
            <a:ext cx="8488425" cy="3320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3" y="3112477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4" y="1186520"/>
            <a:ext cx="8355013" cy="3582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4" y="3344593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962202"/>
            <a:ext cx="9038696" cy="37959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8" y="2658793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5" y="1719776"/>
            <a:ext cx="2737417" cy="9601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2691211"/>
            <a:ext cx="4095226" cy="22142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3158182"/>
            <a:ext cx="1983070" cy="128027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2" y="3397348"/>
            <a:ext cx="1260763" cy="7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2691210"/>
            <a:ext cx="2189018" cy="22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310515"/>
            <a:ext cx="806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115543"/>
            <a:ext cx="8423858" cy="36428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1" y="1801543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168912"/>
            <a:ext cx="8332150" cy="3515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9" y="3331404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9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8" y="1089166"/>
            <a:ext cx="8156465" cy="35531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8" y="3284128"/>
            <a:ext cx="1083213" cy="7702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7" y="208905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797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4" y="876286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028969"/>
            <a:ext cx="5795889" cy="2906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9" y="2257865"/>
            <a:ext cx="3432517" cy="23317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2653519"/>
            <a:ext cx="879232" cy="6910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168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27244"/>
            <a:ext cx="9144000" cy="3410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"/>
            <a:ext cx="914400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4" y="1702077"/>
            <a:ext cx="35004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4" y="2002115"/>
            <a:ext cx="35004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737417" cy="96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994927"/>
            <a:ext cx="4358316" cy="16907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212860"/>
            <a:ext cx="1983070" cy="1280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464530"/>
            <a:ext cx="791414" cy="77693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212859"/>
            <a:ext cx="1361242" cy="13550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2969600"/>
            <a:ext cx="4358316" cy="16865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3172744"/>
            <a:ext cx="1983070" cy="12802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3439313"/>
            <a:ext cx="707438" cy="81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3" y="3201357"/>
            <a:ext cx="1038657" cy="1355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737417" cy="960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60121"/>
            <a:ext cx="4336399" cy="18147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212860"/>
            <a:ext cx="1983070" cy="1280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434960"/>
            <a:ext cx="575732" cy="836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3" y="1338555"/>
            <a:ext cx="756859" cy="1154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093368"/>
            <a:ext cx="4418961" cy="1609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3346107"/>
            <a:ext cx="1983070" cy="1280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3533704"/>
            <a:ext cx="1093242" cy="8360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3346108"/>
            <a:ext cx="834486" cy="122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97184"/>
            <a:ext cx="2962600" cy="100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4207"/>
            <a:ext cx="4429668" cy="986718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184231"/>
            <a:ext cx="1751962" cy="12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5" y="3646065"/>
            <a:ext cx="1708751" cy="12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2" y="2184231"/>
            <a:ext cx="1718019" cy="12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184231"/>
            <a:ext cx="1718224" cy="12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3646064"/>
            <a:ext cx="1694124" cy="12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72"/>
            <a:ext cx="2268196" cy="791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116"/>
            <a:ext cx="8916004" cy="2125919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177697"/>
            <a:ext cx="1066800" cy="7036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152858"/>
            <a:ext cx="1066800" cy="7285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6341"/>
            <a:ext cx="8916004" cy="1934681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146044"/>
            <a:ext cx="1066800" cy="7036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4277324"/>
            <a:ext cx="1066800" cy="7036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4264184"/>
            <a:ext cx="1066800" cy="7036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4264184"/>
            <a:ext cx="1066800" cy="7036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" y="0"/>
            <a:ext cx="5485613" cy="727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636196"/>
            <a:ext cx="6018014" cy="624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255760"/>
            <a:ext cx="5789840" cy="422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1958652"/>
            <a:ext cx="6960088" cy="2657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4024950"/>
            <a:ext cx="2363376" cy="59084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4117878"/>
            <a:ext cx="759656" cy="5908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325694"/>
            <a:ext cx="5086316" cy="495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106758"/>
            <a:ext cx="6908050" cy="33878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3903784"/>
            <a:ext cx="759656" cy="5908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94</Words>
  <Application>Microsoft Office PowerPoint</Application>
  <PresentationFormat>On-screen Show (16:9)</PresentationFormat>
  <Paragraphs>43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NHATMINH</cp:lastModifiedBy>
  <cp:revision>103</cp:revision>
  <dcterms:created xsi:type="dcterms:W3CDTF">2020-07-13T02:14:00Z</dcterms:created>
  <dcterms:modified xsi:type="dcterms:W3CDTF">2024-05-29T00:13:38Z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