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1A4"/>
    <a:srgbClr val="E7F5FD"/>
    <a:srgbClr val="BDE9FB"/>
    <a:srgbClr val="A8E2FA"/>
    <a:srgbClr val="E9F2F6"/>
    <a:srgbClr val="137DAD"/>
    <a:srgbClr val="77A935"/>
    <a:srgbClr val="8BC33E"/>
    <a:srgbClr val="FEF0D2"/>
    <a:srgbClr val="CC8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88" y="9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00CCC-D02F-4FF8-BF07-92CA68A18387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2E422-42A8-4A7B-87CD-13A088DD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870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92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88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33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54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2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81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9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7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7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6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1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5BF4-C259-46B5-8C92-AB5EA636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56C5-0979-4E7A-A916-361E853B2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38C18-961E-4D6F-A3EA-5DCEB248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9D3D-10A5-4E34-A8AA-9FCDE6C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B50F-0A84-4074-B71E-E0B8CA09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9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36CF-FA61-4AFF-9D43-76EA4401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521F-08EC-4FE0-8EE1-6A88B1FF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38A-DE91-43B1-AF99-D5CDEAF5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29146-17F1-4CB1-AD67-CAA669BF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1444F-A5D2-4176-A7BC-663E8CC8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8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F1733-A7C1-4D8E-BE3C-3C3F5B9AD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09E4E-8D1C-44F8-86D8-506F8A05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1E21A-1057-42E0-A375-843BD03F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EF25-5B26-46BE-A1EE-AA10C7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DB1EF-C979-441C-A260-7DAD7B88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4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0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0B9D-6D18-4E2A-950C-E19818B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0314-B7F2-4D18-8F93-A6BC13C6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9F49-E6E4-447B-8A1B-0D915D0F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FD74E-8FA5-4FD8-9704-D41ECA48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9E78-B49F-4787-8104-101FC676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7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58EB-DF03-4B15-8DB4-3B10B92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22F57-C269-4A16-A002-64A5B15B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2E87-E837-4A6B-890A-7B00FEBD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E545-5593-41EB-922B-A50A7E81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3C3F-8072-4719-A61D-34A43DA4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2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1B17-1D2F-4A0B-954A-BF0E260A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76E8D-C698-4635-8FF7-8135D74F5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DE5A-E8CF-4186-B7E9-F521A98F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17EA-D59D-43B5-B268-76D6761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BEDD4-01E4-48A7-98A6-EDBEED85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61831-4A71-4B81-B53A-912B76B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7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ABB-1561-4F01-9637-ADE8691C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C919B-EB2E-45EF-83C7-D2958651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5445-5F61-4D60-ABC3-C2418842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4A57E-7470-4414-8ABC-73C401F52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AB285-59B4-442B-BF99-C526CCD2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4D0D5-D095-46BC-A23B-AC6E0C6E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511BE-B20A-4C78-9617-A0DC855F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1FA87-B63A-4283-848B-1A5CE42A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5C3D-D206-475F-BB78-AB45062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55B8F-8EA2-4CC6-87A4-05F0E658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7876F-65CB-4D22-BA30-36F6F4A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7AC09-5DFE-4DF1-8574-5F8A30C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3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189A-D689-4D02-A39B-79F0EA0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2A34-FDE7-4137-90FF-E555EEE3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3E822-CAA0-4D1E-9B19-3A886E3F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38963-D848-42F7-A30B-CC02021A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828DB-98F4-4796-91BE-0BBDD2FB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30CC4-5D4F-4F5A-A798-FBD2FD8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7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076F-57CA-4A9C-84A5-A6FDB73E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CB4CA-CC83-4790-A837-8CC6B7D20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C901D-3552-4C5E-878F-D5D7E40D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1C4DB-98F6-4040-AFA9-2871F482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1FC21-345F-4B4D-816E-292A1DB4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0ECB9-A363-421A-9745-21AD3E1E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9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8D10-3651-47C4-A70F-90EDF13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AC4A-FE8E-42A0-A4CA-EAE3BC5F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8687-FFB0-4469-A7A6-81DB3710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3ABD-B4A4-4350-B94D-98CE83DF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0223-5450-41F9-B0B0-17FF41A7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79897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commons.wikimedia.org/wiki/File:Tux_Paint_apple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3">
            <a:extLst>
              <a:ext uri="{FF2B5EF4-FFF2-40B4-BE49-F238E27FC236}">
                <a16:creationId xmlns:a16="http://schemas.microsoft.com/office/drawing/2014/main" id="{18916DE7-165C-4120-800C-1A3F5153F784}"/>
              </a:ext>
            </a:extLst>
          </p:cNvPr>
          <p:cNvSpPr/>
          <p:nvPr/>
        </p:nvSpPr>
        <p:spPr>
          <a:xfrm>
            <a:off x="1459865" y="6985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迷你简细行楷" panose="02010609000101010101" charset="-122"/>
              </a:rPr>
              <a:t>BÀI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迷你简细行楷" panose="02010609000101010101" charset="-122"/>
              </a:rPr>
              <a:t> GIẢNG ĐIỆN TỬ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迷你简细行楷" panose="02010609000101010101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234815" y="807085"/>
            <a:ext cx="3353435" cy="984885"/>
            <a:chOff x="6008" y="1573"/>
            <a:chExt cx="5281" cy="15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6008" y="1573"/>
              <a:ext cx="5003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133" y="2011"/>
              <a:ext cx="4156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微软雅黑"/>
                  <a:cs typeface="Coiny" panose="02000903060500060000" charset="0"/>
                </a:rPr>
                <a:t>TOÁN LỚP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微软雅黑"/>
                  <a:cs typeface="Coiny" panose="02000903060500060000" charset="0"/>
                </a:rPr>
                <a:t> 1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charset="0"/>
                <a:ea typeface="微软雅黑"/>
                <a:cs typeface="Coiny" panose="02000903060500060000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77" y="5025911"/>
            <a:ext cx="766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viên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Lương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Thị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Vân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Anh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1E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B71FF25E-7ED8-4877-AB65-FD91A1BEC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61" y="1791970"/>
            <a:ext cx="9846963" cy="21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0" y="0"/>
            <a:ext cx="605790" cy="6858000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A4A6470-5D9E-4572-9BF4-FEB8502B4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5721"/>
            <a:ext cx="4709160" cy="11089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966206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8" y="1966206"/>
            <a:ext cx="1280792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" y="753575"/>
            <a:ext cx="2396492" cy="1065242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9DC9B32-BBB7-4624-B7C0-38A472EB3ACD}"/>
              </a:ext>
            </a:extLst>
          </p:cNvPr>
          <p:cNvSpPr/>
          <p:nvPr/>
        </p:nvSpPr>
        <p:spPr>
          <a:xfrm>
            <a:off x="3155796" y="3262568"/>
            <a:ext cx="1070518" cy="1070518"/>
          </a:xfrm>
          <a:prstGeom prst="ellipse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137D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29DEA7-4F93-4BD4-A092-8B88F0CC5212}"/>
              </a:ext>
            </a:extLst>
          </p:cNvPr>
          <p:cNvCxnSpPr/>
          <p:nvPr/>
        </p:nvCxnSpPr>
        <p:spPr>
          <a:xfrm>
            <a:off x="4315522" y="3797827"/>
            <a:ext cx="1204332" cy="0"/>
          </a:xfrm>
          <a:prstGeom prst="straightConnector1">
            <a:avLst/>
          </a:prstGeom>
          <a:ln w="57150">
            <a:solidFill>
              <a:srgbClr val="CC8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55D97A-893D-4535-81EE-834769FE6B3E}"/>
              </a:ext>
            </a:extLst>
          </p:cNvPr>
          <p:cNvSpPr/>
          <p:nvPr/>
        </p:nvSpPr>
        <p:spPr>
          <a:xfrm>
            <a:off x="5609064" y="3262568"/>
            <a:ext cx="1015690" cy="1015690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434C65-678A-41A3-A1BC-FE1FFFDB611D}"/>
              </a:ext>
            </a:extLst>
          </p:cNvPr>
          <p:cNvCxnSpPr/>
          <p:nvPr/>
        </p:nvCxnSpPr>
        <p:spPr>
          <a:xfrm>
            <a:off x="6713964" y="3797827"/>
            <a:ext cx="1204332" cy="0"/>
          </a:xfrm>
          <a:prstGeom prst="straightConnector1">
            <a:avLst/>
          </a:prstGeom>
          <a:ln w="57150">
            <a:solidFill>
              <a:srgbClr val="CC8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D1D0F6-35EE-4A93-A843-1533052BFBCB}"/>
              </a:ext>
            </a:extLst>
          </p:cNvPr>
          <p:cNvSpPr/>
          <p:nvPr/>
        </p:nvSpPr>
        <p:spPr>
          <a:xfrm>
            <a:off x="8007506" y="3262568"/>
            <a:ext cx="1015690" cy="1015690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6F10A-0584-429B-8B76-93BE04CABAB3}"/>
              </a:ext>
            </a:extLst>
          </p:cNvPr>
          <p:cNvSpPr txBox="1"/>
          <p:nvPr/>
        </p:nvSpPr>
        <p:spPr>
          <a:xfrm>
            <a:off x="5871582" y="3419432"/>
            <a:ext cx="4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E06E3B-308F-40BD-9124-9DDE83A42C8B}"/>
              </a:ext>
            </a:extLst>
          </p:cNvPr>
          <p:cNvSpPr txBox="1"/>
          <p:nvPr/>
        </p:nvSpPr>
        <p:spPr>
          <a:xfrm>
            <a:off x="8270024" y="3419432"/>
            <a:ext cx="4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42F8BD-7428-4EC1-8BC9-2B785CDCDA5E}"/>
              </a:ext>
            </a:extLst>
          </p:cNvPr>
          <p:cNvSpPr txBox="1"/>
          <p:nvPr/>
        </p:nvSpPr>
        <p:spPr>
          <a:xfrm>
            <a:off x="4462115" y="3052888"/>
            <a:ext cx="101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BD18AB-3E18-4131-91AE-E9639AE984A1}"/>
              </a:ext>
            </a:extLst>
          </p:cNvPr>
          <p:cNvSpPr txBox="1"/>
          <p:nvPr/>
        </p:nvSpPr>
        <p:spPr>
          <a:xfrm>
            <a:off x="6885645" y="3052888"/>
            <a:ext cx="101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</a:p>
        </p:txBody>
      </p:sp>
      <p:pic>
        <p:nvPicPr>
          <p:cNvPr id="23" name="Picture 22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DC7698C4-51A1-4757-8C15-A575DDFD3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368" y="4648476"/>
            <a:ext cx="3514286" cy="22095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FDCF99E-18EF-4646-99B6-AF2C20AE5061}"/>
              </a:ext>
            </a:extLst>
          </p:cNvPr>
          <p:cNvSpPr txBox="1"/>
          <p:nvPr/>
        </p:nvSpPr>
        <p:spPr>
          <a:xfrm>
            <a:off x="5715235" y="3438586"/>
            <a:ext cx="101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7A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B0A34-F870-4882-8750-1535ECE6CE8B}"/>
              </a:ext>
            </a:extLst>
          </p:cNvPr>
          <p:cNvSpPr txBox="1"/>
          <p:nvPr/>
        </p:nvSpPr>
        <p:spPr>
          <a:xfrm>
            <a:off x="8113677" y="3438586"/>
            <a:ext cx="101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7A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809026" y="-29911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5" grpId="0" animBg="1"/>
      <p:bldP spid="12" grpId="0" animBg="1"/>
      <p:bldP spid="15" grpId="0" animBg="1"/>
      <p:bldP spid="13" grpId="0"/>
      <p:bldP spid="13" grpId="1"/>
      <p:bldP spid="17" grpId="0"/>
      <p:bldP spid="17" grpId="1"/>
      <p:bldP spid="18" grpId="0"/>
      <p:bldP spid="19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0" y="0"/>
            <a:ext cx="605790" cy="6858000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A4A6470-5D9E-4572-9BF4-FEB8502B4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5721"/>
            <a:ext cx="4709160" cy="11089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966206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8" y="1966206"/>
            <a:ext cx="1280792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" y="753575"/>
            <a:ext cx="2396492" cy="1065242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9DC9B32-BBB7-4624-B7C0-38A472EB3ACD}"/>
              </a:ext>
            </a:extLst>
          </p:cNvPr>
          <p:cNvSpPr/>
          <p:nvPr/>
        </p:nvSpPr>
        <p:spPr>
          <a:xfrm>
            <a:off x="3155796" y="3262568"/>
            <a:ext cx="1070518" cy="1070518"/>
          </a:xfrm>
          <a:prstGeom prst="ellipse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137D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29DEA7-4F93-4BD4-A092-8B88F0CC5212}"/>
              </a:ext>
            </a:extLst>
          </p:cNvPr>
          <p:cNvCxnSpPr/>
          <p:nvPr/>
        </p:nvCxnSpPr>
        <p:spPr>
          <a:xfrm>
            <a:off x="4315522" y="3797827"/>
            <a:ext cx="1204332" cy="0"/>
          </a:xfrm>
          <a:prstGeom prst="straightConnector1">
            <a:avLst/>
          </a:prstGeom>
          <a:ln w="57150">
            <a:solidFill>
              <a:srgbClr val="CC8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55D97A-893D-4535-81EE-834769FE6B3E}"/>
              </a:ext>
            </a:extLst>
          </p:cNvPr>
          <p:cNvSpPr/>
          <p:nvPr/>
        </p:nvSpPr>
        <p:spPr>
          <a:xfrm>
            <a:off x="5609064" y="3262568"/>
            <a:ext cx="1015690" cy="1015690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434C65-678A-41A3-A1BC-FE1FFFDB611D}"/>
              </a:ext>
            </a:extLst>
          </p:cNvPr>
          <p:cNvCxnSpPr/>
          <p:nvPr/>
        </p:nvCxnSpPr>
        <p:spPr>
          <a:xfrm>
            <a:off x="6713964" y="3797827"/>
            <a:ext cx="1204332" cy="0"/>
          </a:xfrm>
          <a:prstGeom prst="straightConnector1">
            <a:avLst/>
          </a:prstGeom>
          <a:ln w="57150">
            <a:solidFill>
              <a:srgbClr val="CC8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D1D0F6-35EE-4A93-A843-1533052BFBCB}"/>
              </a:ext>
            </a:extLst>
          </p:cNvPr>
          <p:cNvSpPr/>
          <p:nvPr/>
        </p:nvSpPr>
        <p:spPr>
          <a:xfrm>
            <a:off x="8007506" y="3262568"/>
            <a:ext cx="1015690" cy="1015690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6F10A-0584-429B-8B76-93BE04CABAB3}"/>
              </a:ext>
            </a:extLst>
          </p:cNvPr>
          <p:cNvSpPr txBox="1"/>
          <p:nvPr/>
        </p:nvSpPr>
        <p:spPr>
          <a:xfrm>
            <a:off x="5871582" y="3419432"/>
            <a:ext cx="4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E06E3B-308F-40BD-9124-9DDE83A42C8B}"/>
              </a:ext>
            </a:extLst>
          </p:cNvPr>
          <p:cNvSpPr txBox="1"/>
          <p:nvPr/>
        </p:nvSpPr>
        <p:spPr>
          <a:xfrm>
            <a:off x="8270024" y="3419432"/>
            <a:ext cx="4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42F8BD-7428-4EC1-8BC9-2B785CDCDA5E}"/>
              </a:ext>
            </a:extLst>
          </p:cNvPr>
          <p:cNvSpPr txBox="1"/>
          <p:nvPr/>
        </p:nvSpPr>
        <p:spPr>
          <a:xfrm>
            <a:off x="4462115" y="3052888"/>
            <a:ext cx="101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BD18AB-3E18-4131-91AE-E9639AE984A1}"/>
              </a:ext>
            </a:extLst>
          </p:cNvPr>
          <p:cNvSpPr txBox="1"/>
          <p:nvPr/>
        </p:nvSpPr>
        <p:spPr>
          <a:xfrm>
            <a:off x="6885645" y="3052888"/>
            <a:ext cx="101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</a:p>
        </p:txBody>
      </p:sp>
      <p:pic>
        <p:nvPicPr>
          <p:cNvPr id="23" name="Picture 22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DC7698C4-51A1-4757-8C15-A575DDFD3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368" y="4648476"/>
            <a:ext cx="3514286" cy="22095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FDCF99E-18EF-4646-99B6-AF2C20AE5061}"/>
              </a:ext>
            </a:extLst>
          </p:cNvPr>
          <p:cNvSpPr txBox="1"/>
          <p:nvPr/>
        </p:nvSpPr>
        <p:spPr>
          <a:xfrm>
            <a:off x="5715235" y="3438586"/>
            <a:ext cx="101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7A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B0A34-F870-4882-8750-1535ECE6CE8B}"/>
              </a:ext>
            </a:extLst>
          </p:cNvPr>
          <p:cNvSpPr txBox="1"/>
          <p:nvPr/>
        </p:nvSpPr>
        <p:spPr>
          <a:xfrm>
            <a:off x="8113677" y="3438586"/>
            <a:ext cx="101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7A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809026" y="0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5" grpId="0" animBg="1"/>
      <p:bldP spid="12" grpId="0" animBg="1"/>
      <p:bldP spid="15" grpId="0" animBg="1"/>
      <p:bldP spid="13" grpId="0"/>
      <p:bldP spid="13" grpId="1"/>
      <p:bldP spid="17" grpId="0"/>
      <p:bldP spid="17" grpId="1"/>
      <p:bldP spid="18" grpId="0"/>
      <p:bldP spid="19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0" y="0"/>
            <a:ext cx="605790" cy="6858000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A4A6470-5D9E-4572-9BF4-FEB8502B4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5721"/>
            <a:ext cx="4709160" cy="11089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966206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8" y="1966206"/>
            <a:ext cx="1280792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" y="753575"/>
            <a:ext cx="2396492" cy="1065242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9DC9B32-BBB7-4624-B7C0-38A472EB3ACD}"/>
              </a:ext>
            </a:extLst>
          </p:cNvPr>
          <p:cNvSpPr/>
          <p:nvPr/>
        </p:nvSpPr>
        <p:spPr>
          <a:xfrm>
            <a:off x="3155796" y="3262568"/>
            <a:ext cx="1070518" cy="1070518"/>
          </a:xfrm>
          <a:prstGeom prst="ellipse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137D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29DEA7-4F93-4BD4-A092-8B88F0CC5212}"/>
              </a:ext>
            </a:extLst>
          </p:cNvPr>
          <p:cNvCxnSpPr/>
          <p:nvPr/>
        </p:nvCxnSpPr>
        <p:spPr>
          <a:xfrm>
            <a:off x="4315522" y="3797827"/>
            <a:ext cx="1204332" cy="0"/>
          </a:xfrm>
          <a:prstGeom prst="straightConnector1">
            <a:avLst/>
          </a:prstGeom>
          <a:ln w="57150">
            <a:solidFill>
              <a:srgbClr val="CC8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55D97A-893D-4535-81EE-834769FE6B3E}"/>
              </a:ext>
            </a:extLst>
          </p:cNvPr>
          <p:cNvSpPr/>
          <p:nvPr/>
        </p:nvSpPr>
        <p:spPr>
          <a:xfrm>
            <a:off x="5609064" y="3262568"/>
            <a:ext cx="1015690" cy="1015690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434C65-678A-41A3-A1BC-FE1FFFDB611D}"/>
              </a:ext>
            </a:extLst>
          </p:cNvPr>
          <p:cNvCxnSpPr/>
          <p:nvPr/>
        </p:nvCxnSpPr>
        <p:spPr>
          <a:xfrm>
            <a:off x="6713964" y="3797827"/>
            <a:ext cx="1204332" cy="0"/>
          </a:xfrm>
          <a:prstGeom prst="straightConnector1">
            <a:avLst/>
          </a:prstGeom>
          <a:ln w="57150">
            <a:solidFill>
              <a:srgbClr val="CC8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D1D0F6-35EE-4A93-A843-1533052BFBCB}"/>
              </a:ext>
            </a:extLst>
          </p:cNvPr>
          <p:cNvSpPr/>
          <p:nvPr/>
        </p:nvSpPr>
        <p:spPr>
          <a:xfrm>
            <a:off x="8007506" y="3262568"/>
            <a:ext cx="1015690" cy="1015690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6F10A-0584-429B-8B76-93BE04CABAB3}"/>
              </a:ext>
            </a:extLst>
          </p:cNvPr>
          <p:cNvSpPr txBox="1"/>
          <p:nvPr/>
        </p:nvSpPr>
        <p:spPr>
          <a:xfrm>
            <a:off x="5871582" y="3419432"/>
            <a:ext cx="4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E06E3B-308F-40BD-9124-9DDE83A42C8B}"/>
              </a:ext>
            </a:extLst>
          </p:cNvPr>
          <p:cNvSpPr txBox="1"/>
          <p:nvPr/>
        </p:nvSpPr>
        <p:spPr>
          <a:xfrm>
            <a:off x="8270024" y="3419432"/>
            <a:ext cx="49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42F8BD-7428-4EC1-8BC9-2B785CDCDA5E}"/>
              </a:ext>
            </a:extLst>
          </p:cNvPr>
          <p:cNvSpPr txBox="1"/>
          <p:nvPr/>
        </p:nvSpPr>
        <p:spPr>
          <a:xfrm>
            <a:off x="4462115" y="3052888"/>
            <a:ext cx="101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BD18AB-3E18-4131-91AE-E9639AE984A1}"/>
              </a:ext>
            </a:extLst>
          </p:cNvPr>
          <p:cNvSpPr txBox="1"/>
          <p:nvPr/>
        </p:nvSpPr>
        <p:spPr>
          <a:xfrm>
            <a:off x="6885645" y="3052888"/>
            <a:ext cx="101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</a:p>
        </p:txBody>
      </p:sp>
      <p:pic>
        <p:nvPicPr>
          <p:cNvPr id="23" name="Picture 22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DC7698C4-51A1-4757-8C15-A575DDFD3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368" y="4648476"/>
            <a:ext cx="3514286" cy="22095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FDCF99E-18EF-4646-99B6-AF2C20AE5061}"/>
              </a:ext>
            </a:extLst>
          </p:cNvPr>
          <p:cNvSpPr txBox="1"/>
          <p:nvPr/>
        </p:nvSpPr>
        <p:spPr>
          <a:xfrm>
            <a:off x="5715235" y="3438586"/>
            <a:ext cx="101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7A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B0A34-F870-4882-8750-1535ECE6CE8B}"/>
              </a:ext>
            </a:extLst>
          </p:cNvPr>
          <p:cNvSpPr txBox="1"/>
          <p:nvPr/>
        </p:nvSpPr>
        <p:spPr>
          <a:xfrm>
            <a:off x="8113677" y="3438586"/>
            <a:ext cx="101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7A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809026" y="45721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5" grpId="0" animBg="1"/>
      <p:bldP spid="12" grpId="0" animBg="1"/>
      <p:bldP spid="15" grpId="0" animBg="1"/>
      <p:bldP spid="13" grpId="0"/>
      <p:bldP spid="13" grpId="1"/>
      <p:bldP spid="17" grpId="0"/>
      <p:bldP spid="17" grpId="1"/>
      <p:bldP spid="18" grpId="0"/>
      <p:bldP spid="19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0" y="0"/>
            <a:ext cx="605790" cy="6858000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A4A6470-5D9E-4572-9BF4-FEB8502B4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5721"/>
            <a:ext cx="4709160" cy="11089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854696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8" y="1854696"/>
            <a:ext cx="9878160" cy="1716191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25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Mi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" y="753575"/>
            <a:ext cx="2396492" cy="1065242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AD8BB5C-C1C6-46C9-8D29-1D8BC44680CF}"/>
              </a:ext>
            </a:extLst>
          </p:cNvPr>
          <p:cNvSpPr txBox="1"/>
          <p:nvPr/>
        </p:nvSpPr>
        <p:spPr>
          <a:xfrm>
            <a:off x="1623094" y="1880078"/>
            <a:ext cx="218787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Mai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00678F-88D8-49BE-88C8-016CD01685EB}"/>
              </a:ext>
            </a:extLst>
          </p:cNvPr>
          <p:cNvSpPr txBox="1"/>
          <p:nvPr/>
        </p:nvSpPr>
        <p:spPr>
          <a:xfrm>
            <a:off x="5428996" y="1880078"/>
            <a:ext cx="9483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5F4292-ADE6-4E46-ACD5-198FB9B6969D}"/>
              </a:ext>
            </a:extLst>
          </p:cNvPr>
          <p:cNvSpPr txBox="1"/>
          <p:nvPr/>
        </p:nvSpPr>
        <p:spPr>
          <a:xfrm>
            <a:off x="9705656" y="1880078"/>
            <a:ext cx="216946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5982C8-A42B-4021-AE9A-8DDAB694B5CE}"/>
              </a:ext>
            </a:extLst>
          </p:cNvPr>
          <p:cNvSpPr txBox="1"/>
          <p:nvPr/>
        </p:nvSpPr>
        <p:spPr>
          <a:xfrm>
            <a:off x="3674764" y="2411629"/>
            <a:ext cx="9483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BA88AA-48CA-464E-9602-CA26F75B623D}"/>
              </a:ext>
            </a:extLst>
          </p:cNvPr>
          <p:cNvSpPr txBox="1"/>
          <p:nvPr/>
        </p:nvSpPr>
        <p:spPr>
          <a:xfrm>
            <a:off x="8490049" y="2413291"/>
            <a:ext cx="28444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5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5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35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3500" u="sng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D16186-FF37-4FE2-A0AA-70DE3B637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822" y="3667651"/>
            <a:ext cx="6297593" cy="2702664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6966D14-BB3A-4637-B368-A2B0527B0E18}"/>
              </a:ext>
            </a:extLst>
          </p:cNvPr>
          <p:cNvSpPr/>
          <p:nvPr/>
        </p:nvSpPr>
        <p:spPr>
          <a:xfrm>
            <a:off x="7039279" y="4748122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CC63DE-7046-44F8-90F9-AF438A869B58}"/>
              </a:ext>
            </a:extLst>
          </p:cNvPr>
          <p:cNvSpPr/>
          <p:nvPr/>
        </p:nvSpPr>
        <p:spPr>
          <a:xfrm>
            <a:off x="7941956" y="4748122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BD68DC4-D424-4BBC-8F95-448C6636A43D}"/>
              </a:ext>
            </a:extLst>
          </p:cNvPr>
          <p:cNvSpPr/>
          <p:nvPr/>
        </p:nvSpPr>
        <p:spPr>
          <a:xfrm>
            <a:off x="8844633" y="4748122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D4A1A4-D77B-464B-995B-58B2B2A4D3B4}"/>
              </a:ext>
            </a:extLst>
          </p:cNvPr>
          <p:cNvSpPr/>
          <p:nvPr/>
        </p:nvSpPr>
        <p:spPr>
          <a:xfrm>
            <a:off x="9747310" y="4748122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CA87007-7F18-4EDA-89B3-52186E7FFEEE}"/>
              </a:ext>
            </a:extLst>
          </p:cNvPr>
          <p:cNvSpPr/>
          <p:nvPr/>
        </p:nvSpPr>
        <p:spPr>
          <a:xfrm>
            <a:off x="10649987" y="4748122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D53262C-1C97-4031-B975-7E4F583A10BA}"/>
              </a:ext>
            </a:extLst>
          </p:cNvPr>
          <p:cNvSpPr/>
          <p:nvPr/>
        </p:nvSpPr>
        <p:spPr>
          <a:xfrm>
            <a:off x="7039279" y="4748122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45A7139-A257-41FA-A072-65EE0127EC0C}"/>
              </a:ext>
            </a:extLst>
          </p:cNvPr>
          <p:cNvSpPr/>
          <p:nvPr/>
        </p:nvSpPr>
        <p:spPr>
          <a:xfrm>
            <a:off x="8844633" y="4748122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EA3B028-0DA6-44F6-A47C-2A816147565D}"/>
              </a:ext>
            </a:extLst>
          </p:cNvPr>
          <p:cNvSpPr/>
          <p:nvPr/>
        </p:nvSpPr>
        <p:spPr>
          <a:xfrm>
            <a:off x="10649987" y="4748122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793321" y="0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4 0.00996 L -0.16576 0.006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21" grpId="0"/>
      <p:bldP spid="22" grpId="0"/>
      <p:bldP spid="24" grpId="0"/>
      <p:bldP spid="27" grpId="0"/>
      <p:bldP spid="28" grpId="0"/>
      <p:bldP spid="30" grpId="0" animBg="1"/>
      <p:bldP spid="30" grpId="1" animBg="1"/>
      <p:bldP spid="31" grpId="0" animBg="1"/>
      <p:bldP spid="33" grpId="0" animBg="1"/>
      <p:bldP spid="33" grpId="1" animBg="1"/>
      <p:bldP spid="34" grpId="0" animBg="1"/>
      <p:bldP spid="35" grpId="0" animBg="1"/>
      <p:bldP spid="35" grpId="1" animBg="1"/>
      <p:bldP spid="19" grpId="0" animBg="1"/>
      <p:bldP spid="29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0" y="0"/>
            <a:ext cx="605790" cy="6858000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A4A6470-5D9E-4572-9BF4-FEB8502B4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5721"/>
            <a:ext cx="4709160" cy="11089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854696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8" y="1854696"/>
            <a:ext cx="9878160" cy="1237825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chở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17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con.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14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" y="753575"/>
            <a:ext cx="2396492" cy="106524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5EB6A-8239-4EBD-8D84-D91231B8A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245" y="3313654"/>
            <a:ext cx="7873710" cy="29772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727141" y="45721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0" y="0"/>
            <a:ext cx="605790" cy="6858000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A4A6470-5D9E-4572-9BF4-FEB8502B4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5721"/>
            <a:ext cx="4709160" cy="11089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854696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6" y="1660181"/>
            <a:ext cx="10233717" cy="1237825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chở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17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con.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14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" y="594939"/>
            <a:ext cx="2396492" cy="106524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5EB6A-8239-4EBD-8D84-D91231B8A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30" y="3226298"/>
            <a:ext cx="4196441" cy="272646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BEBAA9A-FFC9-4AD8-AF73-75CCAFE17FE0}"/>
              </a:ext>
            </a:extLst>
          </p:cNvPr>
          <p:cNvGrpSpPr/>
          <p:nvPr/>
        </p:nvGrpSpPr>
        <p:grpSpPr>
          <a:xfrm>
            <a:off x="4492725" y="4234475"/>
            <a:ext cx="2653249" cy="1828571"/>
            <a:chOff x="5825247" y="3720172"/>
            <a:chExt cx="3191947" cy="24311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41C6505-5EE4-43EB-A6B4-D6E375F20CCA}"/>
                </a:ext>
              </a:extLst>
            </p:cNvPr>
            <p:cNvGrpSpPr/>
            <p:nvPr/>
          </p:nvGrpSpPr>
          <p:grpSpPr>
            <a:xfrm>
              <a:off x="5825247" y="3828537"/>
              <a:ext cx="3191947" cy="2322817"/>
              <a:chOff x="6315651" y="3809385"/>
              <a:chExt cx="3191947" cy="2322817"/>
            </a:xfrm>
          </p:grpSpPr>
          <p:pic>
            <p:nvPicPr>
              <p:cNvPr id="15" name="Picture 14" descr="A blu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2D7DA153-117A-4C8C-B881-6C65A570B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-50000"/>
                        </a14:imgEffect>
                        <a14:imgEffect>
                          <a14:colorTemperature colorTemp="59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3573" y="3809385"/>
                <a:ext cx="2322817" cy="2322817"/>
              </a:xfrm>
              <a:prstGeom prst="rect">
                <a:avLst/>
              </a:prstGeom>
            </p:spPr>
          </p:pic>
          <p:pic>
            <p:nvPicPr>
              <p:cNvPr id="17" name="Picture 16" descr="A close up of a plant&#10;&#10;Description automatically generated with medium confidence">
                <a:extLst>
                  <a:ext uri="{FF2B5EF4-FFF2-40B4-BE49-F238E27FC236}">
                    <a16:creationId xmlns:a16="http://schemas.microsoft.com/office/drawing/2014/main" id="{0F4D0EE9-5B7A-4280-A93F-5D76CAD89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5651" y="3925563"/>
                <a:ext cx="3191947" cy="2076317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DEFB08-89FF-41A2-B6A6-C727CADC46E3}"/>
                </a:ext>
              </a:extLst>
            </p:cNvPr>
            <p:cNvSpPr txBox="1"/>
            <p:nvPr/>
          </p:nvSpPr>
          <p:spPr>
            <a:xfrm>
              <a:off x="6199684" y="3720172"/>
              <a:ext cx="708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137DA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446DD7-1B15-43CE-B2F9-1DD769C8D583}"/>
              </a:ext>
            </a:extLst>
          </p:cNvPr>
          <p:cNvGrpSpPr/>
          <p:nvPr/>
        </p:nvGrpSpPr>
        <p:grpSpPr>
          <a:xfrm>
            <a:off x="7371053" y="4639753"/>
            <a:ext cx="2253027" cy="1808342"/>
            <a:chOff x="4910826" y="3158280"/>
            <a:chExt cx="2710467" cy="24042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308599E-AFAF-4AF6-B2EA-B1B364F6D0B9}"/>
                </a:ext>
              </a:extLst>
            </p:cNvPr>
            <p:cNvGrpSpPr/>
            <p:nvPr/>
          </p:nvGrpSpPr>
          <p:grpSpPr>
            <a:xfrm>
              <a:off x="4910826" y="3239750"/>
              <a:ext cx="2710467" cy="2322816"/>
              <a:chOff x="5401230" y="3220598"/>
              <a:chExt cx="2710467" cy="2322816"/>
            </a:xfrm>
          </p:grpSpPr>
          <p:pic>
            <p:nvPicPr>
              <p:cNvPr id="25" name="Picture 24" descr="A blu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BC2F44E3-5EBA-48AA-8B66-07A85AE78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-50000"/>
                        </a14:imgEffect>
                        <a14:imgEffect>
                          <a14:colorTemperature colorTemp="59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0982" y="3220598"/>
                <a:ext cx="2322817" cy="2322816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730C23A-6D38-413F-B60D-C5DF854E4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01230" y="3333599"/>
                <a:ext cx="2710467" cy="2076317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A14369-D009-44E2-9FB0-673F719BBF20}"/>
                </a:ext>
              </a:extLst>
            </p:cNvPr>
            <p:cNvSpPr txBox="1"/>
            <p:nvPr/>
          </p:nvSpPr>
          <p:spPr>
            <a:xfrm>
              <a:off x="5000578" y="3158280"/>
              <a:ext cx="708916" cy="695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137DA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D5EC48-520B-49D4-B4E4-4288ACDBE3A6}"/>
              </a:ext>
            </a:extLst>
          </p:cNvPr>
          <p:cNvGrpSpPr/>
          <p:nvPr/>
        </p:nvGrpSpPr>
        <p:grpSpPr>
          <a:xfrm>
            <a:off x="9558048" y="4020769"/>
            <a:ext cx="2618547" cy="2127832"/>
            <a:chOff x="6186160" y="3828537"/>
            <a:chExt cx="3150200" cy="282906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B9763D5-E6AC-41E6-8F58-0E20D11C4133}"/>
                </a:ext>
              </a:extLst>
            </p:cNvPr>
            <p:cNvGrpSpPr/>
            <p:nvPr/>
          </p:nvGrpSpPr>
          <p:grpSpPr>
            <a:xfrm>
              <a:off x="6603169" y="3828537"/>
              <a:ext cx="2733191" cy="2829065"/>
              <a:chOff x="7093573" y="3809385"/>
              <a:chExt cx="2733191" cy="2829065"/>
            </a:xfrm>
          </p:grpSpPr>
          <p:pic>
            <p:nvPicPr>
              <p:cNvPr id="30" name="Picture 29" descr="A blu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B9690E3B-DD31-4117-B0C8-93BBC3E4F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-50000"/>
                        </a14:imgEffect>
                        <a14:imgEffect>
                          <a14:colorTemperature colorTemp="59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3573" y="3809385"/>
                <a:ext cx="2322817" cy="2322817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CEAE2CC-33EC-48B6-850E-FAC1201A7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16297" y="4616740"/>
                <a:ext cx="2710467" cy="2021710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BA6EA9-22B2-4A74-A03D-ED560BCD65F5}"/>
                </a:ext>
              </a:extLst>
            </p:cNvPr>
            <p:cNvSpPr txBox="1"/>
            <p:nvPr/>
          </p:nvSpPr>
          <p:spPr>
            <a:xfrm>
              <a:off x="6186160" y="4337214"/>
              <a:ext cx="708916" cy="69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137DA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84A6877F-3956-4C12-A2F2-A7B8F6009E72}"/>
              </a:ext>
            </a:extLst>
          </p:cNvPr>
          <p:cNvSpPr/>
          <p:nvPr/>
        </p:nvSpPr>
        <p:spPr>
          <a:xfrm>
            <a:off x="5393243" y="3359970"/>
            <a:ext cx="6605315" cy="6843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sen.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61B7100-B1AA-4006-8CCE-125772F8C4BC}"/>
              </a:ext>
            </a:extLst>
          </p:cNvPr>
          <p:cNvSpPr/>
          <p:nvPr/>
        </p:nvSpPr>
        <p:spPr>
          <a:xfrm>
            <a:off x="7262055" y="4375147"/>
            <a:ext cx="878262" cy="967509"/>
          </a:xfrm>
          <a:prstGeom prst="ellipse">
            <a:avLst/>
          </a:prstGeom>
          <a:noFill/>
          <a:ln w="28575">
            <a:solidFill>
              <a:srgbClr val="ED4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793621" y="0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33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0" y="0"/>
            <a:ext cx="605790" cy="6858000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A4A6470-5D9E-4572-9BF4-FEB8502B4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5721"/>
            <a:ext cx="4709160" cy="11089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854696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6" y="1730183"/>
            <a:ext cx="10357007" cy="979564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sò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sò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sò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7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" y="753575"/>
            <a:ext cx="2396492" cy="1065242"/>
          </a:xfrm>
          <a:prstGeom prst="rect">
            <a:avLst/>
          </a:prstGeom>
          <a:noFill/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82F8E-EB60-424C-8F69-23EC597E0619}"/>
              </a:ext>
            </a:extLst>
          </p:cNvPr>
          <p:cNvGrpSpPr/>
          <p:nvPr/>
        </p:nvGrpSpPr>
        <p:grpSpPr>
          <a:xfrm>
            <a:off x="1404237" y="2745626"/>
            <a:ext cx="9790476" cy="3701037"/>
            <a:chOff x="1404237" y="2745626"/>
            <a:chExt cx="9790476" cy="37010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5B58C3-9830-4793-A97D-712F48AC1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4237" y="2745626"/>
              <a:ext cx="9790476" cy="3701037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8E54679-25C8-478A-883F-79655590F8ED}"/>
                </a:ext>
              </a:extLst>
            </p:cNvPr>
            <p:cNvGrpSpPr/>
            <p:nvPr/>
          </p:nvGrpSpPr>
          <p:grpSpPr>
            <a:xfrm>
              <a:off x="1978509" y="4216169"/>
              <a:ext cx="588100" cy="523220"/>
              <a:chOff x="2014795" y="4651591"/>
              <a:chExt cx="588100" cy="52322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0C9FC7-7557-4B0C-B6E7-4EB51527BEC1}"/>
                  </a:ext>
                </a:extLst>
              </p:cNvPr>
              <p:cNvSpPr/>
              <p:nvPr/>
            </p:nvSpPr>
            <p:spPr>
              <a:xfrm>
                <a:off x="2063176" y="4673797"/>
                <a:ext cx="486500" cy="486500"/>
              </a:xfrm>
              <a:prstGeom prst="ellipse">
                <a:avLst/>
              </a:prstGeom>
              <a:solidFill>
                <a:srgbClr val="E7F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E61EB7-7429-41A2-A847-9ACB304C8FD6}"/>
                  </a:ext>
                </a:extLst>
              </p:cNvPr>
              <p:cNvSpPr txBox="1"/>
              <p:nvPr/>
            </p:nvSpPr>
            <p:spPr>
              <a:xfrm>
                <a:off x="2014795" y="4651591"/>
                <a:ext cx="588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C76894C-CE0B-42E4-A2D4-9ECE4A2ED612}"/>
                </a:ext>
              </a:extLst>
            </p:cNvPr>
            <p:cNvGrpSpPr/>
            <p:nvPr/>
          </p:nvGrpSpPr>
          <p:grpSpPr>
            <a:xfrm>
              <a:off x="3002282" y="4803695"/>
              <a:ext cx="588100" cy="523220"/>
              <a:chOff x="2014795" y="4651591"/>
              <a:chExt cx="588100" cy="52322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B628AE2-F79D-4FFD-835C-F68C1A752D25}"/>
                  </a:ext>
                </a:extLst>
              </p:cNvPr>
              <p:cNvSpPr/>
              <p:nvPr/>
            </p:nvSpPr>
            <p:spPr>
              <a:xfrm>
                <a:off x="2063176" y="4673797"/>
                <a:ext cx="486500" cy="486500"/>
              </a:xfrm>
              <a:prstGeom prst="ellipse">
                <a:avLst/>
              </a:prstGeom>
              <a:solidFill>
                <a:srgbClr val="E7F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C10AC-61BD-493B-A95B-75D188F43F1E}"/>
                  </a:ext>
                </a:extLst>
              </p:cNvPr>
              <p:cNvSpPr txBox="1"/>
              <p:nvPr/>
            </p:nvSpPr>
            <p:spPr>
              <a:xfrm>
                <a:off x="2014795" y="4651591"/>
                <a:ext cx="588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38811F3-13F2-4AFF-9DA0-4D0CD78C5E04}"/>
                </a:ext>
              </a:extLst>
            </p:cNvPr>
            <p:cNvGrpSpPr/>
            <p:nvPr/>
          </p:nvGrpSpPr>
          <p:grpSpPr>
            <a:xfrm>
              <a:off x="5876006" y="3903827"/>
              <a:ext cx="648986" cy="523220"/>
              <a:chOff x="2063176" y="4665832"/>
              <a:chExt cx="648986" cy="52322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90DC486-5DA4-4865-8224-A899A36C682F}"/>
                  </a:ext>
                </a:extLst>
              </p:cNvPr>
              <p:cNvSpPr/>
              <p:nvPr/>
            </p:nvSpPr>
            <p:spPr>
              <a:xfrm>
                <a:off x="2063176" y="4673797"/>
                <a:ext cx="486500" cy="486500"/>
              </a:xfrm>
              <a:prstGeom prst="ellipse">
                <a:avLst/>
              </a:prstGeom>
              <a:solidFill>
                <a:srgbClr val="E7F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534450-447D-4DD1-AB0F-1E2316D51AFA}"/>
                  </a:ext>
                </a:extLst>
              </p:cNvPr>
              <p:cNvSpPr txBox="1"/>
              <p:nvPr/>
            </p:nvSpPr>
            <p:spPr>
              <a:xfrm>
                <a:off x="2124062" y="4665832"/>
                <a:ext cx="588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83A7862-B54B-4856-A3C0-6AC37E845235}"/>
                </a:ext>
              </a:extLst>
            </p:cNvPr>
            <p:cNvGrpSpPr/>
            <p:nvPr/>
          </p:nvGrpSpPr>
          <p:grpSpPr>
            <a:xfrm>
              <a:off x="6374260" y="5164696"/>
              <a:ext cx="648986" cy="523220"/>
              <a:chOff x="2063176" y="4665832"/>
              <a:chExt cx="648986" cy="52322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3FD13D8-0703-4533-ABAC-6E5805BCF3BD}"/>
                  </a:ext>
                </a:extLst>
              </p:cNvPr>
              <p:cNvSpPr/>
              <p:nvPr/>
            </p:nvSpPr>
            <p:spPr>
              <a:xfrm>
                <a:off x="2063176" y="4673797"/>
                <a:ext cx="486500" cy="486500"/>
              </a:xfrm>
              <a:prstGeom prst="ellipse">
                <a:avLst/>
              </a:prstGeom>
              <a:solidFill>
                <a:srgbClr val="E7F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7B0712-5C85-44E1-B3FD-2CAEA06933B2}"/>
                  </a:ext>
                </a:extLst>
              </p:cNvPr>
              <p:cNvSpPr txBox="1"/>
              <p:nvPr/>
            </p:nvSpPr>
            <p:spPr>
              <a:xfrm>
                <a:off x="2124062" y="4665832"/>
                <a:ext cx="588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E53CC51-B79C-4C8A-8161-701843AAD338}"/>
                </a:ext>
              </a:extLst>
            </p:cNvPr>
            <p:cNvGrpSpPr/>
            <p:nvPr/>
          </p:nvGrpSpPr>
          <p:grpSpPr>
            <a:xfrm>
              <a:off x="8895668" y="5252241"/>
              <a:ext cx="588100" cy="523220"/>
              <a:chOff x="2014795" y="4651591"/>
              <a:chExt cx="588100" cy="52322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0F0D9B6-F3FF-412F-A80D-E9A79CB458B5}"/>
                  </a:ext>
                </a:extLst>
              </p:cNvPr>
              <p:cNvSpPr/>
              <p:nvPr/>
            </p:nvSpPr>
            <p:spPr>
              <a:xfrm>
                <a:off x="2063176" y="4673797"/>
                <a:ext cx="486500" cy="486500"/>
              </a:xfrm>
              <a:prstGeom prst="ellipse">
                <a:avLst/>
              </a:prstGeom>
              <a:solidFill>
                <a:srgbClr val="E7F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9201B2-3497-45AC-91B1-F00A1DD7CD0E}"/>
                  </a:ext>
                </a:extLst>
              </p:cNvPr>
              <p:cNvSpPr txBox="1"/>
              <p:nvPr/>
            </p:nvSpPr>
            <p:spPr>
              <a:xfrm>
                <a:off x="2014795" y="4651591"/>
                <a:ext cx="588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42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12308EF-A366-4B26-8DA0-1AD31FCB1BAF}"/>
                </a:ext>
              </a:extLst>
            </p:cNvPr>
            <p:cNvGrpSpPr/>
            <p:nvPr/>
          </p:nvGrpSpPr>
          <p:grpSpPr>
            <a:xfrm>
              <a:off x="9447672" y="4118946"/>
              <a:ext cx="588100" cy="523220"/>
              <a:chOff x="2014795" y="4651591"/>
              <a:chExt cx="588100" cy="52322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735D1CF-C2EC-4A51-973F-3040B8BFCB57}"/>
                  </a:ext>
                </a:extLst>
              </p:cNvPr>
              <p:cNvSpPr/>
              <p:nvPr/>
            </p:nvSpPr>
            <p:spPr>
              <a:xfrm>
                <a:off x="2063176" y="4673797"/>
                <a:ext cx="486500" cy="486500"/>
              </a:xfrm>
              <a:prstGeom prst="ellipse">
                <a:avLst/>
              </a:prstGeom>
              <a:solidFill>
                <a:srgbClr val="E7F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890F84-B474-4735-8B37-58C5FB3DEA4D}"/>
                  </a:ext>
                </a:extLst>
              </p:cNvPr>
              <p:cNvSpPr txBox="1"/>
              <p:nvPr/>
            </p:nvSpPr>
            <p:spPr>
              <a:xfrm>
                <a:off x="2014795" y="4651591"/>
                <a:ext cx="588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55</a:t>
                </a:r>
              </a:p>
            </p:txBody>
          </p:sp>
        </p:grpSp>
      </p:grpSp>
      <p:sp>
        <p:nvSpPr>
          <p:cNvPr id="31" name="Rounded Rectangle 30"/>
          <p:cNvSpPr/>
          <p:nvPr/>
        </p:nvSpPr>
        <p:spPr>
          <a:xfrm>
            <a:off x="10809026" y="45721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0" y="0"/>
            <a:ext cx="605790" cy="6858000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A4A6470-5D9E-4572-9BF4-FEB8502B4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5721"/>
            <a:ext cx="4709160" cy="11089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854696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6" y="1730183"/>
            <a:ext cx="10357007" cy="979564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sò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sò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sò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7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" y="753575"/>
            <a:ext cx="2396492" cy="1065242"/>
          </a:xfrm>
          <a:prstGeom prst="rect">
            <a:avLst/>
          </a:prstGeom>
          <a:noFill/>
        </p:spPr>
      </p:pic>
      <p:pic>
        <p:nvPicPr>
          <p:cNvPr id="6" name="Picture 5" descr="A screenshot of a map&#10;&#10;Description automatically generated with low confidence">
            <a:extLst>
              <a:ext uri="{FF2B5EF4-FFF2-40B4-BE49-F238E27FC236}">
                <a16:creationId xmlns:a16="http://schemas.microsoft.com/office/drawing/2014/main" id="{00F93F9D-C444-48F2-8FC6-34F9094AB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6" y="2915331"/>
            <a:ext cx="6505820" cy="3461405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C20C4FD-D893-4C98-89D3-E01D88DE94F3}"/>
              </a:ext>
            </a:extLst>
          </p:cNvPr>
          <p:cNvSpPr/>
          <p:nvPr/>
        </p:nvSpPr>
        <p:spPr>
          <a:xfrm>
            <a:off x="7291943" y="3662597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9ECDF49-B3F2-41CC-B516-7ED4252CCE32}"/>
              </a:ext>
            </a:extLst>
          </p:cNvPr>
          <p:cNvSpPr/>
          <p:nvPr/>
        </p:nvSpPr>
        <p:spPr>
          <a:xfrm>
            <a:off x="8194620" y="3662597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2C38E89-18F8-409A-8919-80DDE52452CE}"/>
              </a:ext>
            </a:extLst>
          </p:cNvPr>
          <p:cNvSpPr/>
          <p:nvPr/>
        </p:nvSpPr>
        <p:spPr>
          <a:xfrm>
            <a:off x="9097297" y="3662597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D7F049A-744D-47EC-94AB-85F6BFD07BAE}"/>
              </a:ext>
            </a:extLst>
          </p:cNvPr>
          <p:cNvSpPr/>
          <p:nvPr/>
        </p:nvSpPr>
        <p:spPr>
          <a:xfrm>
            <a:off x="9999974" y="3662597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A30877B-554C-46B3-8F6A-DD6CB868CD25}"/>
              </a:ext>
            </a:extLst>
          </p:cNvPr>
          <p:cNvSpPr/>
          <p:nvPr/>
        </p:nvSpPr>
        <p:spPr>
          <a:xfrm>
            <a:off x="10902651" y="3662597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0F81DE5-5CE8-4AD2-9E1A-5F029382037D}"/>
              </a:ext>
            </a:extLst>
          </p:cNvPr>
          <p:cNvSpPr/>
          <p:nvPr/>
        </p:nvSpPr>
        <p:spPr>
          <a:xfrm>
            <a:off x="7291943" y="3662597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7E9B4C-3349-4B0B-883E-7E54D56F0456}"/>
              </a:ext>
            </a:extLst>
          </p:cNvPr>
          <p:cNvSpPr/>
          <p:nvPr/>
        </p:nvSpPr>
        <p:spPr>
          <a:xfrm>
            <a:off x="9097297" y="3662597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AA6AAC1-A499-41EE-8F6F-0888743E275D}"/>
              </a:ext>
            </a:extLst>
          </p:cNvPr>
          <p:cNvSpPr/>
          <p:nvPr/>
        </p:nvSpPr>
        <p:spPr>
          <a:xfrm>
            <a:off x="10902651" y="3662597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99C3866-8689-4DF2-84B6-8ACF8675C818}"/>
              </a:ext>
            </a:extLst>
          </p:cNvPr>
          <p:cNvSpPr/>
          <p:nvPr/>
        </p:nvSpPr>
        <p:spPr>
          <a:xfrm>
            <a:off x="7291943" y="4840866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90A9D42-6D36-417A-B69F-0ED99950CEB6}"/>
              </a:ext>
            </a:extLst>
          </p:cNvPr>
          <p:cNvSpPr/>
          <p:nvPr/>
        </p:nvSpPr>
        <p:spPr>
          <a:xfrm>
            <a:off x="8194620" y="4840866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CFE812-86FB-4B12-9B2B-24EBBED444A1}"/>
              </a:ext>
            </a:extLst>
          </p:cNvPr>
          <p:cNvSpPr/>
          <p:nvPr/>
        </p:nvSpPr>
        <p:spPr>
          <a:xfrm>
            <a:off x="9097297" y="4840866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3E915C4-B693-48F4-981F-22C089324CB9}"/>
              </a:ext>
            </a:extLst>
          </p:cNvPr>
          <p:cNvSpPr/>
          <p:nvPr/>
        </p:nvSpPr>
        <p:spPr>
          <a:xfrm>
            <a:off x="9999974" y="4840866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88CB9CC-F564-432F-8F33-5FA731A51B4D}"/>
              </a:ext>
            </a:extLst>
          </p:cNvPr>
          <p:cNvSpPr/>
          <p:nvPr/>
        </p:nvSpPr>
        <p:spPr>
          <a:xfrm>
            <a:off x="10902651" y="4840866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1113520-4C0D-4191-AFDF-5FD3638DE6E0}"/>
              </a:ext>
            </a:extLst>
          </p:cNvPr>
          <p:cNvSpPr/>
          <p:nvPr/>
        </p:nvSpPr>
        <p:spPr>
          <a:xfrm>
            <a:off x="7291943" y="4840866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B7E6E71-2B04-416E-9DCC-449760689EE2}"/>
              </a:ext>
            </a:extLst>
          </p:cNvPr>
          <p:cNvSpPr/>
          <p:nvPr/>
        </p:nvSpPr>
        <p:spPr>
          <a:xfrm>
            <a:off x="9097297" y="4840866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4C88207-ED80-4592-B05A-13DDF31B0BCD}"/>
              </a:ext>
            </a:extLst>
          </p:cNvPr>
          <p:cNvSpPr/>
          <p:nvPr/>
        </p:nvSpPr>
        <p:spPr>
          <a:xfrm>
            <a:off x="10902651" y="4840866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18879A2-0E72-4000-8652-5898F426E3B5}"/>
              </a:ext>
            </a:extLst>
          </p:cNvPr>
          <p:cNvSpPr/>
          <p:nvPr/>
        </p:nvSpPr>
        <p:spPr>
          <a:xfrm>
            <a:off x="826878" y="4214957"/>
            <a:ext cx="932003" cy="671569"/>
          </a:xfrm>
          <a:prstGeom prst="ellipse">
            <a:avLst/>
          </a:prstGeom>
          <a:noFill/>
          <a:ln w="38100">
            <a:solidFill>
              <a:srgbClr val="ED4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FFD1258-C5D4-4050-9FD0-EDBFB4B3C0CA}"/>
              </a:ext>
            </a:extLst>
          </p:cNvPr>
          <p:cNvSpPr/>
          <p:nvPr/>
        </p:nvSpPr>
        <p:spPr>
          <a:xfrm>
            <a:off x="1515677" y="4756325"/>
            <a:ext cx="932003" cy="671569"/>
          </a:xfrm>
          <a:prstGeom prst="ellipse">
            <a:avLst/>
          </a:prstGeom>
          <a:noFill/>
          <a:ln w="38100">
            <a:solidFill>
              <a:srgbClr val="ED4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809026" y="45721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31" grpId="0" animBg="1"/>
      <p:bldP spid="31" grpId="1" animBg="1"/>
      <p:bldP spid="33" grpId="0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51" grpId="0" animBg="1"/>
      <p:bldP spid="51" grpId="1" animBg="1"/>
      <p:bldP spid="52" grpId="0" animBg="1"/>
      <p:bldP spid="5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-1" y="0"/>
            <a:ext cx="622169" cy="6858000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A4A6470-5D9E-4572-9BF4-FEB8502B4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5721"/>
            <a:ext cx="4709160" cy="1108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416209-94DE-4AD5-9B3B-9147182FB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8" y="809407"/>
            <a:ext cx="2448991" cy="122449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5C065E-CD99-47D1-87FE-8A43DCB6E42D}"/>
              </a:ext>
            </a:extLst>
          </p:cNvPr>
          <p:cNvSpPr/>
          <p:nvPr/>
        </p:nvSpPr>
        <p:spPr>
          <a:xfrm>
            <a:off x="890473" y="2033902"/>
            <a:ext cx="5902213" cy="4288240"/>
          </a:xfrm>
          <a:prstGeom prst="roundRect">
            <a:avLst>
              <a:gd name="adj" fmla="val 13761"/>
            </a:avLst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5FE6E-90A5-4C02-83E3-92617BC90902}"/>
              </a:ext>
            </a:extLst>
          </p:cNvPr>
          <p:cNvSpPr txBox="1"/>
          <p:nvPr/>
        </p:nvSpPr>
        <p:spPr>
          <a:xfrm>
            <a:off x="1710812" y="5585481"/>
            <a:ext cx="92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41</a:t>
            </a: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0F5F4E49-5E16-4CC1-82EB-EC9A4E162D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34" y="2390461"/>
            <a:ext cx="511230" cy="14238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E96809-762F-4A63-A4BE-6E770730AF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60" y="2436781"/>
            <a:ext cx="137243" cy="1331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970558-BEF8-440F-9EC4-36CA4C5802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60" y="4051000"/>
            <a:ext cx="133812" cy="1327824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0F98DB9-F61A-4A54-BD19-CB89F83A72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66" y="2390461"/>
            <a:ext cx="511230" cy="142389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54F6A550-5546-4BCF-A2A6-AC2340C88E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98" y="2390461"/>
            <a:ext cx="511230" cy="1423894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4C5F6D0-1582-49D4-9CDE-4523067852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30" y="2390461"/>
            <a:ext cx="511230" cy="14238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E2E35D3-5603-47F8-A48B-B0F31C6833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66" y="4051000"/>
            <a:ext cx="133812" cy="13278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F5C2955-319C-4D84-BD57-32EDFF0DD8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72" y="4051000"/>
            <a:ext cx="133812" cy="13278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7719246-E933-456D-B495-F9056AE777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78" y="4051000"/>
            <a:ext cx="133812" cy="13278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B02D970-6F55-4E9F-9C3B-136E398C5F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85" y="4051000"/>
            <a:ext cx="133812" cy="132782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721051A-2021-4A6F-9A03-3E4F6A2C7299}"/>
              </a:ext>
            </a:extLst>
          </p:cNvPr>
          <p:cNvSpPr txBox="1"/>
          <p:nvPr/>
        </p:nvSpPr>
        <p:spPr>
          <a:xfrm>
            <a:off x="2694578" y="5585481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endParaRPr lang="en-US" sz="4800" b="1" dirty="0">
              <a:solidFill>
                <a:srgbClr val="015D97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59864D-6EB6-4A94-949F-4DCF40130631}"/>
              </a:ext>
            </a:extLst>
          </p:cNvPr>
          <p:cNvSpPr txBox="1"/>
          <p:nvPr/>
        </p:nvSpPr>
        <p:spPr>
          <a:xfrm>
            <a:off x="3456345" y="5585481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5FA240-D637-4F5F-82CF-1D9D3B6A5258}"/>
              </a:ext>
            </a:extLst>
          </p:cNvPr>
          <p:cNvSpPr txBox="1"/>
          <p:nvPr/>
        </p:nvSpPr>
        <p:spPr>
          <a:xfrm>
            <a:off x="4218112" y="5585481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48B782-3A48-480E-834B-8DEC178C5F45}"/>
              </a:ext>
            </a:extLst>
          </p:cNvPr>
          <p:cNvSpPr txBox="1"/>
          <p:nvPr/>
        </p:nvSpPr>
        <p:spPr>
          <a:xfrm>
            <a:off x="4979880" y="5585481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46" name="Table 46">
            <a:extLst>
              <a:ext uri="{FF2B5EF4-FFF2-40B4-BE49-F238E27FC236}">
                <a16:creationId xmlns:a16="http://schemas.microsoft.com/office/drawing/2014/main" id="{AB205135-45E5-4EE6-A455-82AE6A6A8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08757"/>
              </p:ext>
            </p:extLst>
          </p:nvPr>
        </p:nvGraphicFramePr>
        <p:xfrm>
          <a:off x="8435340" y="1678121"/>
          <a:ext cx="2513204" cy="299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805">
                  <a:extLst>
                    <a:ext uri="{9D8B030D-6E8A-4147-A177-3AD203B41FA5}">
                      <a16:colId xmlns:a16="http://schemas.microsoft.com/office/drawing/2014/main" val="1175704216"/>
                    </a:ext>
                  </a:extLst>
                </a:gridCol>
                <a:gridCol w="1323399">
                  <a:extLst>
                    <a:ext uri="{9D8B030D-6E8A-4147-A177-3AD203B41FA5}">
                      <a16:colId xmlns:a16="http://schemas.microsoft.com/office/drawing/2014/main" val="3441666642"/>
                    </a:ext>
                  </a:extLst>
                </a:gridCol>
              </a:tblGrid>
              <a:tr h="71900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Chục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Đơn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vị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2139"/>
                  </a:ext>
                </a:extLst>
              </a:tr>
              <a:tr h="150803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05761"/>
                  </a:ext>
                </a:extLst>
              </a:tr>
              <a:tr h="71900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94650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CF73FFF1-D99A-486C-9815-3ECED147C6E6}"/>
              </a:ext>
            </a:extLst>
          </p:cNvPr>
          <p:cNvSpPr txBox="1"/>
          <p:nvPr/>
        </p:nvSpPr>
        <p:spPr>
          <a:xfrm>
            <a:off x="8703020" y="2414039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40462D-64D6-4B9B-9CDD-611F3D90B62B}"/>
              </a:ext>
            </a:extLst>
          </p:cNvPr>
          <p:cNvSpPr txBox="1"/>
          <p:nvPr/>
        </p:nvSpPr>
        <p:spPr>
          <a:xfrm>
            <a:off x="8242971" y="2833546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BA15B6-5D82-4D71-8A66-75B141B43C88}"/>
              </a:ext>
            </a:extLst>
          </p:cNvPr>
          <p:cNvSpPr txBox="1"/>
          <p:nvPr/>
        </p:nvSpPr>
        <p:spPr>
          <a:xfrm>
            <a:off x="9771922" y="2414039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4CC24D-229C-4D6A-8205-EB3935FC7696}"/>
              </a:ext>
            </a:extLst>
          </p:cNvPr>
          <p:cNvSpPr txBox="1"/>
          <p:nvPr/>
        </p:nvSpPr>
        <p:spPr>
          <a:xfrm>
            <a:off x="9771922" y="317420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5DEA2A-AEF0-4383-8C2A-E84820302DCC}"/>
              </a:ext>
            </a:extLst>
          </p:cNvPr>
          <p:cNvSpPr txBox="1"/>
          <p:nvPr/>
        </p:nvSpPr>
        <p:spPr>
          <a:xfrm>
            <a:off x="8703020" y="399009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3ABB941-08F1-4F2B-BB5E-E09EEEBA8ADD}"/>
              </a:ext>
            </a:extLst>
          </p:cNvPr>
          <p:cNvSpPr txBox="1"/>
          <p:nvPr/>
        </p:nvSpPr>
        <p:spPr>
          <a:xfrm>
            <a:off x="9771922" y="399009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DB507E5-064D-49EE-A653-27447FF89A53}"/>
              </a:ext>
            </a:extLst>
          </p:cNvPr>
          <p:cNvSpPr/>
          <p:nvPr/>
        </p:nvSpPr>
        <p:spPr>
          <a:xfrm>
            <a:off x="873361" y="1827535"/>
            <a:ext cx="3846741" cy="2549110"/>
          </a:xfrm>
          <a:prstGeom prst="ellipse">
            <a:avLst/>
          </a:prstGeom>
          <a:noFill/>
          <a:ln w="28575">
            <a:solidFill>
              <a:srgbClr val="ED4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4D10FDC-57CB-45BA-B140-F91A1CC9305D}"/>
              </a:ext>
            </a:extLst>
          </p:cNvPr>
          <p:cNvSpPr/>
          <p:nvPr/>
        </p:nvSpPr>
        <p:spPr>
          <a:xfrm>
            <a:off x="4488142" y="2181388"/>
            <a:ext cx="719309" cy="1722127"/>
          </a:xfrm>
          <a:prstGeom prst="ellipse">
            <a:avLst/>
          </a:prstGeom>
          <a:noFill/>
          <a:ln w="28575">
            <a:solidFill>
              <a:srgbClr val="ED4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3595EBF-28CE-48BA-A3C3-D507A76FA512}"/>
              </a:ext>
            </a:extLst>
          </p:cNvPr>
          <p:cNvSpPr/>
          <p:nvPr/>
        </p:nvSpPr>
        <p:spPr>
          <a:xfrm>
            <a:off x="4422926" y="3786200"/>
            <a:ext cx="2184352" cy="1857518"/>
          </a:xfrm>
          <a:prstGeom prst="ellipse">
            <a:avLst/>
          </a:prstGeom>
          <a:noFill/>
          <a:ln w="28575">
            <a:solidFill>
              <a:srgbClr val="ED4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657C577-2752-4336-A652-E3F01BF0D343}"/>
              </a:ext>
            </a:extLst>
          </p:cNvPr>
          <p:cNvSpPr txBox="1"/>
          <p:nvPr/>
        </p:nvSpPr>
        <p:spPr>
          <a:xfrm>
            <a:off x="7173616" y="477411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B30367-62C8-484F-AED1-59623C305FDE}"/>
              </a:ext>
            </a:extLst>
          </p:cNvPr>
          <p:cNvSpPr txBox="1"/>
          <p:nvPr/>
        </p:nvSpPr>
        <p:spPr>
          <a:xfrm>
            <a:off x="6809798" y="505645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1750F0-B565-49F1-B12C-AFFF243DBC73}"/>
              </a:ext>
            </a:extLst>
          </p:cNvPr>
          <p:cNvSpPr txBox="1"/>
          <p:nvPr/>
        </p:nvSpPr>
        <p:spPr>
          <a:xfrm>
            <a:off x="7534594" y="477411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29D353-F155-4953-AFBE-D358B6DA3889}"/>
              </a:ext>
            </a:extLst>
          </p:cNvPr>
          <p:cNvSpPr txBox="1"/>
          <p:nvPr/>
        </p:nvSpPr>
        <p:spPr>
          <a:xfrm>
            <a:off x="7534594" y="532780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2D0913-24F3-4DFB-9E15-F74708753DC3}"/>
              </a:ext>
            </a:extLst>
          </p:cNvPr>
          <p:cNvSpPr txBox="1"/>
          <p:nvPr/>
        </p:nvSpPr>
        <p:spPr>
          <a:xfrm>
            <a:off x="7172922" y="4776299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C130FC-C8FB-4D61-AAAC-8B50428098C8}"/>
              </a:ext>
            </a:extLst>
          </p:cNvPr>
          <p:cNvSpPr txBox="1"/>
          <p:nvPr/>
        </p:nvSpPr>
        <p:spPr>
          <a:xfrm>
            <a:off x="7534594" y="5937217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2851BEC-1646-4D0B-8AFC-2EDFBE3C7FD5}"/>
              </a:ext>
            </a:extLst>
          </p:cNvPr>
          <p:cNvCxnSpPr/>
          <p:nvPr/>
        </p:nvCxnSpPr>
        <p:spPr>
          <a:xfrm>
            <a:off x="7138315" y="5953450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73DE8BF-DEBF-4880-95EB-EFF1F083A540}"/>
              </a:ext>
            </a:extLst>
          </p:cNvPr>
          <p:cNvSpPr txBox="1"/>
          <p:nvPr/>
        </p:nvSpPr>
        <p:spPr>
          <a:xfrm>
            <a:off x="8036493" y="4897228"/>
            <a:ext cx="439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CB09E3F-93AA-44E6-8B25-56F440C4E95F}"/>
              </a:ext>
            </a:extLst>
          </p:cNvPr>
          <p:cNvSpPr txBox="1"/>
          <p:nvPr/>
        </p:nvSpPr>
        <p:spPr>
          <a:xfrm>
            <a:off x="8340295" y="5424074"/>
            <a:ext cx="214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4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4, </a:t>
            </a:r>
            <a:r>
              <a:rPr lang="en-US" sz="2400" b="1" dirty="0" err="1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809027" y="45721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1.66667E-6 0.16921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2" grpId="0"/>
      <p:bldP spid="53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/>
      <p:bldP spid="58" grpId="0"/>
      <p:bldP spid="59" grpId="0"/>
      <p:bldP spid="60" grpId="0"/>
      <p:bldP spid="61" grpId="0"/>
      <p:bldP spid="61" grpId="1"/>
      <p:bldP spid="62" grpId="0"/>
      <p:bldP spid="67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2851BEC-1646-4D0B-8AFC-2EDFBE3C7FD5}"/>
              </a:ext>
            </a:extLst>
          </p:cNvPr>
          <p:cNvCxnSpPr/>
          <p:nvPr/>
        </p:nvCxnSpPr>
        <p:spPr>
          <a:xfrm>
            <a:off x="7138315" y="5953450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-1" y="0"/>
            <a:ext cx="622169" cy="6858000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A4A6470-5D9E-4572-9BF4-FEB8502B4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5721"/>
            <a:ext cx="4709160" cy="1108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416209-94DE-4AD5-9B3B-9147182FB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8" y="809407"/>
            <a:ext cx="2448991" cy="122449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5C065E-CD99-47D1-87FE-8A43DCB6E42D}"/>
              </a:ext>
            </a:extLst>
          </p:cNvPr>
          <p:cNvSpPr/>
          <p:nvPr/>
        </p:nvSpPr>
        <p:spPr>
          <a:xfrm>
            <a:off x="890473" y="2033902"/>
            <a:ext cx="5902213" cy="4288240"/>
          </a:xfrm>
          <a:prstGeom prst="roundRect">
            <a:avLst>
              <a:gd name="adj" fmla="val 13761"/>
            </a:avLst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5FE6E-90A5-4C02-83E3-92617BC90902}"/>
              </a:ext>
            </a:extLst>
          </p:cNvPr>
          <p:cNvSpPr txBox="1"/>
          <p:nvPr/>
        </p:nvSpPr>
        <p:spPr>
          <a:xfrm>
            <a:off x="1710812" y="5585481"/>
            <a:ext cx="92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F5F4E49-5E16-4CC1-82EB-EC9A4E162D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548" y="2516780"/>
            <a:ext cx="1866297" cy="177724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721051A-2021-4A6F-9A03-3E4F6A2C7299}"/>
              </a:ext>
            </a:extLst>
          </p:cNvPr>
          <p:cNvSpPr txBox="1"/>
          <p:nvPr/>
        </p:nvSpPr>
        <p:spPr>
          <a:xfrm>
            <a:off x="2694578" y="5585481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endParaRPr lang="en-US" sz="4800" b="1" dirty="0">
              <a:solidFill>
                <a:srgbClr val="015D97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59864D-6EB6-4A94-949F-4DCF40130631}"/>
              </a:ext>
            </a:extLst>
          </p:cNvPr>
          <p:cNvSpPr txBox="1"/>
          <p:nvPr/>
        </p:nvSpPr>
        <p:spPr>
          <a:xfrm>
            <a:off x="3456345" y="5585481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5FA240-D637-4F5F-82CF-1D9D3B6A5258}"/>
              </a:ext>
            </a:extLst>
          </p:cNvPr>
          <p:cNvSpPr txBox="1"/>
          <p:nvPr/>
        </p:nvSpPr>
        <p:spPr>
          <a:xfrm>
            <a:off x="4218112" y="5585481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48B782-3A48-480E-834B-8DEC178C5F45}"/>
              </a:ext>
            </a:extLst>
          </p:cNvPr>
          <p:cNvSpPr txBox="1"/>
          <p:nvPr/>
        </p:nvSpPr>
        <p:spPr>
          <a:xfrm>
            <a:off x="4979880" y="5585481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46" name="Table 46">
            <a:extLst>
              <a:ext uri="{FF2B5EF4-FFF2-40B4-BE49-F238E27FC236}">
                <a16:creationId xmlns:a16="http://schemas.microsoft.com/office/drawing/2014/main" id="{AB205135-45E5-4EE6-A455-82AE6A6A8683}"/>
              </a:ext>
            </a:extLst>
          </p:cNvPr>
          <p:cNvGraphicFramePr>
            <a:graphicFrameLocks noGrp="1"/>
          </p:cNvGraphicFramePr>
          <p:nvPr/>
        </p:nvGraphicFramePr>
        <p:xfrm>
          <a:off x="8435340" y="1678121"/>
          <a:ext cx="2513204" cy="299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805">
                  <a:extLst>
                    <a:ext uri="{9D8B030D-6E8A-4147-A177-3AD203B41FA5}">
                      <a16:colId xmlns:a16="http://schemas.microsoft.com/office/drawing/2014/main" val="1175704216"/>
                    </a:ext>
                  </a:extLst>
                </a:gridCol>
                <a:gridCol w="1323399">
                  <a:extLst>
                    <a:ext uri="{9D8B030D-6E8A-4147-A177-3AD203B41FA5}">
                      <a16:colId xmlns:a16="http://schemas.microsoft.com/office/drawing/2014/main" val="3441666642"/>
                    </a:ext>
                  </a:extLst>
                </a:gridCol>
              </a:tblGrid>
              <a:tr h="71900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Chục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Đơn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vị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2139"/>
                  </a:ext>
                </a:extLst>
              </a:tr>
              <a:tr h="150803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05761"/>
                  </a:ext>
                </a:extLst>
              </a:tr>
              <a:tr h="71900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94650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CF73FFF1-D99A-486C-9815-3ECED147C6E6}"/>
              </a:ext>
            </a:extLst>
          </p:cNvPr>
          <p:cNvSpPr txBox="1"/>
          <p:nvPr/>
        </p:nvSpPr>
        <p:spPr>
          <a:xfrm>
            <a:off x="8703020" y="2414039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40462D-64D6-4B9B-9CDD-611F3D90B62B}"/>
              </a:ext>
            </a:extLst>
          </p:cNvPr>
          <p:cNvSpPr txBox="1"/>
          <p:nvPr/>
        </p:nvSpPr>
        <p:spPr>
          <a:xfrm>
            <a:off x="8242971" y="2833546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BA15B6-5D82-4D71-8A66-75B141B43C88}"/>
              </a:ext>
            </a:extLst>
          </p:cNvPr>
          <p:cNvSpPr txBox="1"/>
          <p:nvPr/>
        </p:nvSpPr>
        <p:spPr>
          <a:xfrm>
            <a:off x="9771922" y="2414039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4CC24D-229C-4D6A-8205-EB3935FC7696}"/>
              </a:ext>
            </a:extLst>
          </p:cNvPr>
          <p:cNvSpPr txBox="1"/>
          <p:nvPr/>
        </p:nvSpPr>
        <p:spPr>
          <a:xfrm>
            <a:off x="9771922" y="317420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5DEA2A-AEF0-4383-8C2A-E84820302DCC}"/>
              </a:ext>
            </a:extLst>
          </p:cNvPr>
          <p:cNvSpPr txBox="1"/>
          <p:nvPr/>
        </p:nvSpPr>
        <p:spPr>
          <a:xfrm>
            <a:off x="8703020" y="399009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3ABB941-08F1-4F2B-BB5E-E09EEEBA8ADD}"/>
              </a:ext>
            </a:extLst>
          </p:cNvPr>
          <p:cNvSpPr txBox="1"/>
          <p:nvPr/>
        </p:nvSpPr>
        <p:spPr>
          <a:xfrm>
            <a:off x="9771922" y="399009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657C577-2752-4336-A652-E3F01BF0D343}"/>
              </a:ext>
            </a:extLst>
          </p:cNvPr>
          <p:cNvSpPr txBox="1"/>
          <p:nvPr/>
        </p:nvSpPr>
        <p:spPr>
          <a:xfrm>
            <a:off x="7173616" y="477411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B30367-62C8-484F-AED1-59623C305FDE}"/>
              </a:ext>
            </a:extLst>
          </p:cNvPr>
          <p:cNvSpPr txBox="1"/>
          <p:nvPr/>
        </p:nvSpPr>
        <p:spPr>
          <a:xfrm>
            <a:off x="6809798" y="505645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1750F0-B565-49F1-B12C-AFFF243DBC73}"/>
              </a:ext>
            </a:extLst>
          </p:cNvPr>
          <p:cNvSpPr txBox="1"/>
          <p:nvPr/>
        </p:nvSpPr>
        <p:spPr>
          <a:xfrm>
            <a:off x="7534594" y="477411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29D353-F155-4953-AFBE-D358B6DA3889}"/>
              </a:ext>
            </a:extLst>
          </p:cNvPr>
          <p:cNvSpPr txBox="1"/>
          <p:nvPr/>
        </p:nvSpPr>
        <p:spPr>
          <a:xfrm>
            <a:off x="7534594" y="532780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2D0913-24F3-4DFB-9E15-F74708753DC3}"/>
              </a:ext>
            </a:extLst>
          </p:cNvPr>
          <p:cNvSpPr txBox="1"/>
          <p:nvPr/>
        </p:nvSpPr>
        <p:spPr>
          <a:xfrm>
            <a:off x="7173616" y="4775660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C130FC-C8FB-4D61-AAAC-8B50428098C8}"/>
              </a:ext>
            </a:extLst>
          </p:cNvPr>
          <p:cNvSpPr txBox="1"/>
          <p:nvPr/>
        </p:nvSpPr>
        <p:spPr>
          <a:xfrm>
            <a:off x="7534594" y="5937217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73DE8BF-DEBF-4880-95EB-EFF1F083A540}"/>
              </a:ext>
            </a:extLst>
          </p:cNvPr>
          <p:cNvSpPr txBox="1"/>
          <p:nvPr/>
        </p:nvSpPr>
        <p:spPr>
          <a:xfrm>
            <a:off x="8036493" y="4897228"/>
            <a:ext cx="439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CB09E3F-93AA-44E6-8B25-56F440C4E95F}"/>
              </a:ext>
            </a:extLst>
          </p:cNvPr>
          <p:cNvSpPr txBox="1"/>
          <p:nvPr/>
        </p:nvSpPr>
        <p:spPr>
          <a:xfrm>
            <a:off x="8340295" y="5424074"/>
            <a:ext cx="214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4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2, </a:t>
            </a:r>
            <a:r>
              <a:rPr lang="en-US" sz="2400" b="1" dirty="0" err="1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8F5E82C-41DB-4C3A-B7B8-036445F4B3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676" y="2516780"/>
            <a:ext cx="1866297" cy="1777248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9849CAE8-A43E-4125-BD59-91858698AF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66313" y="4717985"/>
            <a:ext cx="569274" cy="640908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8CEFA0A3-F0C0-40ED-9AF3-1E920804C3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50408" y="4717985"/>
            <a:ext cx="569274" cy="640908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3152D025-51C1-4C77-9257-987BBE46A8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334503" y="4717985"/>
            <a:ext cx="569274" cy="640908"/>
          </a:xfrm>
          <a:prstGeom prst="rect">
            <a:avLst/>
          </a:prstGeom>
        </p:spPr>
      </p:pic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5E30B77C-9DE7-49BA-9445-6798BD13B1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18597" y="4717985"/>
            <a:ext cx="569274" cy="640908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F8A1CE57-D877-4999-80EC-85B59C52FCB8}"/>
              </a:ext>
            </a:extLst>
          </p:cNvPr>
          <p:cNvSpPr/>
          <p:nvPr/>
        </p:nvSpPr>
        <p:spPr>
          <a:xfrm>
            <a:off x="873361" y="2299479"/>
            <a:ext cx="4957168" cy="2496822"/>
          </a:xfrm>
          <a:prstGeom prst="ellipse">
            <a:avLst/>
          </a:prstGeom>
          <a:noFill/>
          <a:ln w="28575">
            <a:solidFill>
              <a:srgbClr val="ED4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6AF3FC6-E1C5-4AD8-906A-383E7863E7FD}"/>
              </a:ext>
            </a:extLst>
          </p:cNvPr>
          <p:cNvSpPr/>
          <p:nvPr/>
        </p:nvSpPr>
        <p:spPr>
          <a:xfrm>
            <a:off x="3546685" y="4481833"/>
            <a:ext cx="3176052" cy="1056162"/>
          </a:xfrm>
          <a:prstGeom prst="ellipse">
            <a:avLst/>
          </a:prstGeom>
          <a:noFill/>
          <a:ln w="28575">
            <a:solidFill>
              <a:srgbClr val="ED4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09027" y="45721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1.66667E-6 0.16944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2" grpId="0"/>
      <p:bldP spid="53" grpId="0"/>
      <p:bldP spid="57" grpId="0"/>
      <p:bldP spid="58" grpId="0"/>
      <p:bldP spid="59" grpId="0"/>
      <p:bldP spid="60" grpId="0"/>
      <p:bldP spid="61" grpId="0"/>
      <p:bldP spid="61" grpId="1"/>
      <p:bldP spid="62" grpId="0"/>
      <p:bldP spid="67" grpId="0"/>
      <p:bldP spid="68" grpId="0"/>
      <p:bldP spid="71" grpId="0" animBg="1"/>
      <p:bldP spid="71" grpId="1" animBg="1"/>
      <p:bldP spid="72" grpId="0" animBg="1"/>
      <p:bldP spid="7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0" y="0"/>
            <a:ext cx="605790" cy="6858000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A4A6470-5D9E-4572-9BF4-FEB8502B4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5721"/>
            <a:ext cx="4709160" cy="110895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FDCE019-E2EE-46F1-8CB4-BFC12B9F78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" y="932690"/>
            <a:ext cx="2450590" cy="12252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67B3E64-473F-41B9-92E6-D72E2B29C958}"/>
              </a:ext>
            </a:extLst>
          </p:cNvPr>
          <p:cNvSpPr/>
          <p:nvPr/>
        </p:nvSpPr>
        <p:spPr>
          <a:xfrm>
            <a:off x="773373" y="2189228"/>
            <a:ext cx="630864" cy="5888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F84509A-F597-4378-961A-3F6AA89668DE}"/>
              </a:ext>
            </a:extLst>
          </p:cNvPr>
          <p:cNvSpPr/>
          <p:nvPr/>
        </p:nvSpPr>
        <p:spPr>
          <a:xfrm>
            <a:off x="1540467" y="2189228"/>
            <a:ext cx="1299837" cy="58880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670315-B883-4EEA-8E92-FF97A733EC3F}"/>
              </a:ext>
            </a:extLst>
          </p:cNvPr>
          <p:cNvSpPr txBox="1"/>
          <p:nvPr/>
        </p:nvSpPr>
        <p:spPr>
          <a:xfrm>
            <a:off x="5446973" y="3309750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0396B-7626-4ABA-982D-40B5DB55188C}"/>
              </a:ext>
            </a:extLst>
          </p:cNvPr>
          <p:cNvSpPr txBox="1"/>
          <p:nvPr/>
        </p:nvSpPr>
        <p:spPr>
          <a:xfrm>
            <a:off x="5083155" y="3592083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114831-556A-45E9-870B-7F56E17DEFE6}"/>
              </a:ext>
            </a:extLst>
          </p:cNvPr>
          <p:cNvSpPr txBox="1"/>
          <p:nvPr/>
        </p:nvSpPr>
        <p:spPr>
          <a:xfrm>
            <a:off x="6053758" y="3309750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5107A-7B3A-4A29-860F-919906648A0A}"/>
              </a:ext>
            </a:extLst>
          </p:cNvPr>
          <p:cNvSpPr txBox="1"/>
          <p:nvPr/>
        </p:nvSpPr>
        <p:spPr>
          <a:xfrm>
            <a:off x="5807951" y="3863436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D8DE26-57E2-4B3E-AF7D-CD9106D67D64}"/>
              </a:ext>
            </a:extLst>
          </p:cNvPr>
          <p:cNvSpPr txBox="1"/>
          <p:nvPr/>
        </p:nvSpPr>
        <p:spPr>
          <a:xfrm>
            <a:off x="5448173" y="330972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CE6CA2-445B-4F82-A914-478B00C6D2D2}"/>
              </a:ext>
            </a:extLst>
          </p:cNvPr>
          <p:cNvSpPr txBox="1"/>
          <p:nvPr/>
        </p:nvSpPr>
        <p:spPr>
          <a:xfrm>
            <a:off x="6010377" y="4472849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80EF13-4541-42F7-BDB0-7B60AF508A36}"/>
              </a:ext>
            </a:extLst>
          </p:cNvPr>
          <p:cNvCxnSpPr/>
          <p:nvPr/>
        </p:nvCxnSpPr>
        <p:spPr>
          <a:xfrm>
            <a:off x="5411672" y="4489082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0D38670-5B0D-4D6E-8A76-8A5439C9572F}"/>
              </a:ext>
            </a:extLst>
          </p:cNvPr>
          <p:cNvSpPr txBox="1"/>
          <p:nvPr/>
        </p:nvSpPr>
        <p:spPr>
          <a:xfrm>
            <a:off x="2567153" y="3309750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162FBB-E220-4658-8014-EEA0DF87D3B9}"/>
              </a:ext>
            </a:extLst>
          </p:cNvPr>
          <p:cNvSpPr txBox="1"/>
          <p:nvPr/>
        </p:nvSpPr>
        <p:spPr>
          <a:xfrm>
            <a:off x="2203335" y="3592083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DBB09A-66BF-4E7B-BE2F-464E95F7C256}"/>
              </a:ext>
            </a:extLst>
          </p:cNvPr>
          <p:cNvSpPr txBox="1"/>
          <p:nvPr/>
        </p:nvSpPr>
        <p:spPr>
          <a:xfrm>
            <a:off x="3173938" y="3309750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AD4C21A-67D8-4EAD-AAF7-C44135B640AB}"/>
              </a:ext>
            </a:extLst>
          </p:cNvPr>
          <p:cNvSpPr txBox="1"/>
          <p:nvPr/>
        </p:nvSpPr>
        <p:spPr>
          <a:xfrm>
            <a:off x="2928131" y="3863436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B8B791-A917-4ECE-AD9C-AFBB9671201F}"/>
              </a:ext>
            </a:extLst>
          </p:cNvPr>
          <p:cNvSpPr txBox="1"/>
          <p:nvPr/>
        </p:nvSpPr>
        <p:spPr>
          <a:xfrm>
            <a:off x="2568353" y="330972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F57991-3EB8-414D-BBD3-24B0F847A4EC}"/>
              </a:ext>
            </a:extLst>
          </p:cNvPr>
          <p:cNvSpPr txBox="1"/>
          <p:nvPr/>
        </p:nvSpPr>
        <p:spPr>
          <a:xfrm>
            <a:off x="3130557" y="4472849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E62A52-2B33-4C4A-ABFD-F044FA317C92}"/>
              </a:ext>
            </a:extLst>
          </p:cNvPr>
          <p:cNvCxnSpPr/>
          <p:nvPr/>
        </p:nvCxnSpPr>
        <p:spPr>
          <a:xfrm>
            <a:off x="2531852" y="4489082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772EA84-32CD-4ABF-9CAD-817918E72F10}"/>
              </a:ext>
            </a:extLst>
          </p:cNvPr>
          <p:cNvSpPr txBox="1"/>
          <p:nvPr/>
        </p:nvSpPr>
        <p:spPr>
          <a:xfrm>
            <a:off x="8222466" y="3309750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0828A29-78B4-4A24-A6DE-EB3822188F14}"/>
              </a:ext>
            </a:extLst>
          </p:cNvPr>
          <p:cNvSpPr txBox="1"/>
          <p:nvPr/>
        </p:nvSpPr>
        <p:spPr>
          <a:xfrm>
            <a:off x="7858648" y="3592083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D1DF53-3C38-420B-AA5F-90A5ABED11B3}"/>
              </a:ext>
            </a:extLst>
          </p:cNvPr>
          <p:cNvSpPr txBox="1"/>
          <p:nvPr/>
        </p:nvSpPr>
        <p:spPr>
          <a:xfrm>
            <a:off x="8829251" y="3309750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B57538-B261-452A-9910-D837E0F821C1}"/>
              </a:ext>
            </a:extLst>
          </p:cNvPr>
          <p:cNvSpPr txBox="1"/>
          <p:nvPr/>
        </p:nvSpPr>
        <p:spPr>
          <a:xfrm>
            <a:off x="8583444" y="3863436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6A641E-EA64-4910-A67D-8A2E8AEA0557}"/>
              </a:ext>
            </a:extLst>
          </p:cNvPr>
          <p:cNvSpPr txBox="1"/>
          <p:nvPr/>
        </p:nvSpPr>
        <p:spPr>
          <a:xfrm>
            <a:off x="8223666" y="330972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D1CF34F-ED98-4473-81B8-0B04CA7711AE}"/>
              </a:ext>
            </a:extLst>
          </p:cNvPr>
          <p:cNvSpPr txBox="1"/>
          <p:nvPr/>
        </p:nvSpPr>
        <p:spPr>
          <a:xfrm>
            <a:off x="8785870" y="4472849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7340CA3-EC66-47EE-A377-6A50FD435439}"/>
              </a:ext>
            </a:extLst>
          </p:cNvPr>
          <p:cNvCxnSpPr/>
          <p:nvPr/>
        </p:nvCxnSpPr>
        <p:spPr>
          <a:xfrm>
            <a:off x="8187165" y="4489082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0809027" y="45721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00065 0.170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00065 0.170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00065 0.170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6" grpId="0"/>
      <p:bldP spid="17" grpId="0"/>
      <p:bldP spid="18" grpId="0"/>
      <p:bldP spid="19" grpId="0"/>
      <p:bldP spid="20" grpId="0"/>
      <p:bldP spid="20" grpId="1"/>
      <p:bldP spid="21" grpId="0"/>
      <p:bldP spid="52" grpId="0"/>
      <p:bldP spid="53" grpId="0"/>
      <p:bldP spid="54" grpId="0"/>
      <p:bldP spid="55" grpId="0"/>
      <p:bldP spid="56" grpId="0"/>
      <p:bldP spid="56" grpId="1"/>
      <p:bldP spid="57" grpId="0"/>
      <p:bldP spid="59" grpId="0"/>
      <p:bldP spid="60" grpId="0"/>
      <p:bldP spid="61" grpId="0"/>
      <p:bldP spid="62" grpId="0"/>
      <p:bldP spid="63" grpId="0"/>
      <p:bldP spid="63" grpId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6FE2D9-4FE5-4749-8A71-2BC9D96C5A1D}"/>
              </a:ext>
            </a:extLst>
          </p:cNvPr>
          <p:cNvCxnSpPr/>
          <p:nvPr/>
        </p:nvCxnSpPr>
        <p:spPr>
          <a:xfrm>
            <a:off x="2660101" y="5118031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0" y="0"/>
            <a:ext cx="605790" cy="6858000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A4A6470-5D9E-4572-9BF4-FEB8502B4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5721"/>
            <a:ext cx="4709160" cy="1108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15C04-6473-4015-99DC-5481E7EBE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" y="932690"/>
            <a:ext cx="2450590" cy="122529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2189228"/>
            <a:ext cx="630864" cy="5888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7" y="2189228"/>
            <a:ext cx="3411859" cy="58880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710FC924-C9ED-4C23-9CCC-D6D1DB91E020}"/>
              </a:ext>
            </a:extLst>
          </p:cNvPr>
          <p:cNvSpPr/>
          <p:nvPr/>
        </p:nvSpPr>
        <p:spPr>
          <a:xfrm>
            <a:off x="2310892" y="3139252"/>
            <a:ext cx="1810984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11 + 8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1EDB98A7-2E49-4EF8-99FB-8B9CC3EA7B23}"/>
              </a:ext>
            </a:extLst>
          </p:cNvPr>
          <p:cNvSpPr/>
          <p:nvPr/>
        </p:nvSpPr>
        <p:spPr>
          <a:xfrm>
            <a:off x="5463557" y="3139252"/>
            <a:ext cx="1810984" cy="588807"/>
          </a:xfrm>
          <a:prstGeom prst="roundRect">
            <a:avLst/>
          </a:prstGeom>
          <a:solidFill>
            <a:srgbClr val="FCB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71 + 5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A1A17FF-DA0D-4731-BFD2-CE965AA2766A}"/>
              </a:ext>
            </a:extLst>
          </p:cNvPr>
          <p:cNvSpPr/>
          <p:nvPr/>
        </p:nvSpPr>
        <p:spPr>
          <a:xfrm>
            <a:off x="8616222" y="3139252"/>
            <a:ext cx="1810984" cy="588807"/>
          </a:xfrm>
          <a:prstGeom prst="roundRect">
            <a:avLst/>
          </a:prstGeom>
          <a:solidFill>
            <a:srgbClr val="D9A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94 + 4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ưới 14">
            <a:extLst>
              <a:ext uri="{FF2B5EF4-FFF2-40B4-BE49-F238E27FC236}">
                <a16:creationId xmlns:a16="http://schemas.microsoft.com/office/drawing/2014/main" id="{31B8132F-33FF-412F-9C78-B2A66D0510F6}"/>
              </a:ext>
            </a:extLst>
          </p:cNvPr>
          <p:cNvSpPr txBox="1"/>
          <p:nvPr/>
        </p:nvSpPr>
        <p:spPr>
          <a:xfrm>
            <a:off x="2695402" y="3938699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AAD700-DACF-42FB-9E26-BD088B705F2E}"/>
              </a:ext>
            </a:extLst>
          </p:cNvPr>
          <p:cNvSpPr txBox="1"/>
          <p:nvPr/>
        </p:nvSpPr>
        <p:spPr>
          <a:xfrm>
            <a:off x="2331584" y="422103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7" name="cạnh 14">
            <a:extLst>
              <a:ext uri="{FF2B5EF4-FFF2-40B4-BE49-F238E27FC236}">
                <a16:creationId xmlns:a16="http://schemas.microsoft.com/office/drawing/2014/main" id="{9DEC5AC7-7567-4A33-BD50-366C8BDD7151}"/>
              </a:ext>
            </a:extLst>
          </p:cNvPr>
          <p:cNvSpPr txBox="1"/>
          <p:nvPr/>
        </p:nvSpPr>
        <p:spPr>
          <a:xfrm>
            <a:off x="3283137" y="3938699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E9C764-20C1-4617-A446-3D107DDB36B4}"/>
              </a:ext>
            </a:extLst>
          </p:cNvPr>
          <p:cNvSpPr txBox="1"/>
          <p:nvPr/>
        </p:nvSpPr>
        <p:spPr>
          <a:xfrm>
            <a:off x="3056380" y="449238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31E184-EEBE-4346-97F0-5527541C9E7E}"/>
              </a:ext>
            </a:extLst>
          </p:cNvPr>
          <p:cNvSpPr txBox="1"/>
          <p:nvPr/>
        </p:nvSpPr>
        <p:spPr>
          <a:xfrm>
            <a:off x="2696602" y="393867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DF4F3-6C71-4BA0-8FEB-16E3FB040DF0}"/>
              </a:ext>
            </a:extLst>
          </p:cNvPr>
          <p:cNvSpPr txBox="1"/>
          <p:nvPr/>
        </p:nvSpPr>
        <p:spPr>
          <a:xfrm>
            <a:off x="3258806" y="5101798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C45F81-1857-4178-AC15-8F267F72AA4A}"/>
              </a:ext>
            </a:extLst>
          </p:cNvPr>
          <p:cNvCxnSpPr/>
          <p:nvPr/>
        </p:nvCxnSpPr>
        <p:spPr>
          <a:xfrm>
            <a:off x="5792074" y="5118031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ưới 14">
            <a:extLst>
              <a:ext uri="{FF2B5EF4-FFF2-40B4-BE49-F238E27FC236}">
                <a16:creationId xmlns:a16="http://schemas.microsoft.com/office/drawing/2014/main" id="{E70F8BB1-F460-4C72-BBF1-920EEC9F7215}"/>
              </a:ext>
            </a:extLst>
          </p:cNvPr>
          <p:cNvSpPr txBox="1"/>
          <p:nvPr/>
        </p:nvSpPr>
        <p:spPr>
          <a:xfrm>
            <a:off x="5827375" y="3938699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0526A3-9355-4378-A710-B65A336F3E5D}"/>
              </a:ext>
            </a:extLst>
          </p:cNvPr>
          <p:cNvSpPr txBox="1"/>
          <p:nvPr/>
        </p:nvSpPr>
        <p:spPr>
          <a:xfrm>
            <a:off x="5463557" y="422103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9" name="cạnh 14">
            <a:extLst>
              <a:ext uri="{FF2B5EF4-FFF2-40B4-BE49-F238E27FC236}">
                <a16:creationId xmlns:a16="http://schemas.microsoft.com/office/drawing/2014/main" id="{549B3E88-CD64-4DF6-9A12-92F5E07049ED}"/>
              </a:ext>
            </a:extLst>
          </p:cNvPr>
          <p:cNvSpPr txBox="1"/>
          <p:nvPr/>
        </p:nvSpPr>
        <p:spPr>
          <a:xfrm>
            <a:off x="6415110" y="3938699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CC59F1-5079-43CF-A69F-DC8BFF1AEA1D}"/>
              </a:ext>
            </a:extLst>
          </p:cNvPr>
          <p:cNvSpPr txBox="1"/>
          <p:nvPr/>
        </p:nvSpPr>
        <p:spPr>
          <a:xfrm>
            <a:off x="6188353" y="449238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43932A-30ED-4474-B79E-F8E598258766}"/>
              </a:ext>
            </a:extLst>
          </p:cNvPr>
          <p:cNvSpPr txBox="1"/>
          <p:nvPr/>
        </p:nvSpPr>
        <p:spPr>
          <a:xfrm>
            <a:off x="5828575" y="393867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F7DC98-ACAD-4BA0-AFD8-90C7B63647E7}"/>
              </a:ext>
            </a:extLst>
          </p:cNvPr>
          <p:cNvSpPr txBox="1"/>
          <p:nvPr/>
        </p:nvSpPr>
        <p:spPr>
          <a:xfrm>
            <a:off x="6390779" y="5101798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4118AE-125C-453B-8652-B9F019406B69}"/>
              </a:ext>
            </a:extLst>
          </p:cNvPr>
          <p:cNvCxnSpPr/>
          <p:nvPr/>
        </p:nvCxnSpPr>
        <p:spPr>
          <a:xfrm>
            <a:off x="9041963" y="5118031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ưới 14">
            <a:extLst>
              <a:ext uri="{FF2B5EF4-FFF2-40B4-BE49-F238E27FC236}">
                <a16:creationId xmlns:a16="http://schemas.microsoft.com/office/drawing/2014/main" id="{0C2D0E28-4169-4636-A20A-9BE216237F19}"/>
              </a:ext>
            </a:extLst>
          </p:cNvPr>
          <p:cNvSpPr txBox="1"/>
          <p:nvPr/>
        </p:nvSpPr>
        <p:spPr>
          <a:xfrm>
            <a:off x="9077264" y="3938699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7893FC-31E5-488C-B589-3E0D63EA493D}"/>
              </a:ext>
            </a:extLst>
          </p:cNvPr>
          <p:cNvSpPr txBox="1"/>
          <p:nvPr/>
        </p:nvSpPr>
        <p:spPr>
          <a:xfrm>
            <a:off x="8713446" y="422103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6" name="cạnh 14">
            <a:extLst>
              <a:ext uri="{FF2B5EF4-FFF2-40B4-BE49-F238E27FC236}">
                <a16:creationId xmlns:a16="http://schemas.microsoft.com/office/drawing/2014/main" id="{A91B0B24-0468-477A-9136-8086C11FE0EE}"/>
              </a:ext>
            </a:extLst>
          </p:cNvPr>
          <p:cNvSpPr txBox="1"/>
          <p:nvPr/>
        </p:nvSpPr>
        <p:spPr>
          <a:xfrm>
            <a:off x="9664999" y="3938699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79F17E-7BE0-4E3B-B9E9-7D7AA716D448}"/>
              </a:ext>
            </a:extLst>
          </p:cNvPr>
          <p:cNvSpPr txBox="1"/>
          <p:nvPr/>
        </p:nvSpPr>
        <p:spPr>
          <a:xfrm>
            <a:off x="9438242" y="449238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8A9F27-92EB-4D3B-B589-97DF0F09CC5F}"/>
              </a:ext>
            </a:extLst>
          </p:cNvPr>
          <p:cNvSpPr txBox="1"/>
          <p:nvPr/>
        </p:nvSpPr>
        <p:spPr>
          <a:xfrm>
            <a:off x="9078464" y="393867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8E1BE1-FD18-4F7F-9592-9F583E785537}"/>
              </a:ext>
            </a:extLst>
          </p:cNvPr>
          <p:cNvSpPr txBox="1"/>
          <p:nvPr/>
        </p:nvSpPr>
        <p:spPr>
          <a:xfrm>
            <a:off x="9640668" y="5101798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809027" y="45721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0066 0.170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0066 0.170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0066 0.170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19" grpId="1"/>
      <p:bldP spid="20" grpId="0"/>
      <p:bldP spid="37" grpId="0"/>
      <p:bldP spid="38" grpId="0"/>
      <p:bldP spid="39" grpId="0"/>
      <p:bldP spid="40" grpId="0"/>
      <p:bldP spid="41" grpId="0"/>
      <p:bldP spid="41" grpId="1"/>
      <p:bldP spid="42" grpId="0"/>
      <p:bldP spid="44" grpId="0"/>
      <p:bldP spid="45" grpId="0"/>
      <p:bldP spid="46" grpId="0"/>
      <p:bldP spid="47" grpId="0"/>
      <p:bldP spid="48" grpId="0"/>
      <p:bldP spid="48" grpId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0" y="0"/>
            <a:ext cx="605790" cy="6858000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A3230-7A5A-439F-8C37-8FAE0B2E7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" y="-10285"/>
            <a:ext cx="2087306" cy="104365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2DC9971-C740-4D03-9FDD-B6C586044877}"/>
              </a:ext>
            </a:extLst>
          </p:cNvPr>
          <p:cNvSpPr/>
          <p:nvPr/>
        </p:nvSpPr>
        <p:spPr>
          <a:xfrm>
            <a:off x="773373" y="945107"/>
            <a:ext cx="630864" cy="5888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786D73C-21A3-4578-9B07-BDA51FE48696}"/>
              </a:ext>
            </a:extLst>
          </p:cNvPr>
          <p:cNvSpPr/>
          <p:nvPr/>
        </p:nvSpPr>
        <p:spPr>
          <a:xfrm>
            <a:off x="1540467" y="945107"/>
            <a:ext cx="7527333" cy="58880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D618A9-F7F6-4C64-82DE-13FF4C5ED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156" y="1847116"/>
            <a:ext cx="1419048" cy="1010762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DFB724-EFFA-46BA-AAB0-D8D68F6CD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156" y="3026307"/>
            <a:ext cx="1419048" cy="1036030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D22B68F-BBED-4313-B691-6A6CBA189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157" y="4230766"/>
            <a:ext cx="1419047" cy="1036031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B117BCC-7BE3-4CDE-9D37-CC8318178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4626" y="5435226"/>
            <a:ext cx="1854107" cy="814399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EC53F8-4143-4086-BF9B-4BBCB8D25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897" y="1680692"/>
            <a:ext cx="1419047" cy="1339260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F570ED-E356-4749-8D26-620C3677B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2602" y="3120757"/>
            <a:ext cx="1444627" cy="814399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1764FD5-4E71-4B10-833F-64D0BEBECE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2898" y="4035961"/>
            <a:ext cx="1419047" cy="1036030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438FA72-21BE-4B80-ABC6-6E68F1509F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2601" y="5172796"/>
            <a:ext cx="1419047" cy="1339260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BD1130AD-E7A9-432D-BCA2-D387FD2A09B6}"/>
              </a:ext>
            </a:extLst>
          </p:cNvPr>
          <p:cNvSpPr/>
          <p:nvPr/>
        </p:nvSpPr>
        <p:spPr>
          <a:xfrm>
            <a:off x="1058481" y="2087391"/>
            <a:ext cx="1810984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40 + 9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20262AF6-59AF-4305-8419-6BCDD5E97913}"/>
              </a:ext>
            </a:extLst>
          </p:cNvPr>
          <p:cNvSpPr/>
          <p:nvPr/>
        </p:nvSpPr>
        <p:spPr>
          <a:xfrm>
            <a:off x="1058481" y="3233552"/>
            <a:ext cx="1810984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76 + 2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CE60DD11-8099-439B-9102-09D0921BFC65}"/>
              </a:ext>
            </a:extLst>
          </p:cNvPr>
          <p:cNvSpPr/>
          <p:nvPr/>
        </p:nvSpPr>
        <p:spPr>
          <a:xfrm>
            <a:off x="1058481" y="4454377"/>
            <a:ext cx="1810984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90 + 8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E7A72AD9-BD1F-468E-B336-16E7E6CAC2A8}"/>
              </a:ext>
            </a:extLst>
          </p:cNvPr>
          <p:cNvSpPr/>
          <p:nvPr/>
        </p:nvSpPr>
        <p:spPr>
          <a:xfrm>
            <a:off x="1058481" y="5548021"/>
            <a:ext cx="1810984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25 + 1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BD8C9FB9-A788-4739-97F2-F233FAC35B97}"/>
              </a:ext>
            </a:extLst>
          </p:cNvPr>
          <p:cNvSpPr/>
          <p:nvPr/>
        </p:nvSpPr>
        <p:spPr>
          <a:xfrm>
            <a:off x="9587278" y="1919581"/>
            <a:ext cx="1065977" cy="881213"/>
          </a:xfrm>
          <a:prstGeom prst="hexagon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98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BAA68DC1-BE92-4005-B58A-839047D4F56A}"/>
              </a:ext>
            </a:extLst>
          </p:cNvPr>
          <p:cNvSpPr/>
          <p:nvPr/>
        </p:nvSpPr>
        <p:spPr>
          <a:xfrm>
            <a:off x="9587278" y="3065742"/>
            <a:ext cx="1065977" cy="881213"/>
          </a:xfrm>
          <a:prstGeom prst="hexagon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49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AE706D6F-D4CC-4B0A-8B7A-31E6EF1EA1D3}"/>
              </a:ext>
            </a:extLst>
          </p:cNvPr>
          <p:cNvSpPr/>
          <p:nvPr/>
        </p:nvSpPr>
        <p:spPr>
          <a:xfrm>
            <a:off x="9587278" y="4228511"/>
            <a:ext cx="1065977" cy="881213"/>
          </a:xfrm>
          <a:prstGeom prst="hexagon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18617447-590B-43EF-88B2-C2BC90D4DC99}"/>
              </a:ext>
            </a:extLst>
          </p:cNvPr>
          <p:cNvSpPr/>
          <p:nvPr/>
        </p:nvSpPr>
        <p:spPr>
          <a:xfrm>
            <a:off x="9587278" y="5380211"/>
            <a:ext cx="1065977" cy="881213"/>
          </a:xfrm>
          <a:prstGeom prst="hexagon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78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42B98B33-D4CE-4CE8-802F-389C79862B19}"/>
              </a:ext>
            </a:extLst>
          </p:cNvPr>
          <p:cNvCxnSpPr>
            <a:cxnSpLocks/>
          </p:cNvCxnSpPr>
          <p:nvPr/>
        </p:nvCxnSpPr>
        <p:spPr>
          <a:xfrm>
            <a:off x="4799260" y="2352497"/>
            <a:ext cx="2994910" cy="1203503"/>
          </a:xfrm>
          <a:prstGeom prst="curvedConnector3">
            <a:avLst>
              <a:gd name="adj1" fmla="val 44453"/>
            </a:avLst>
          </a:prstGeom>
          <a:ln w="38100">
            <a:solidFill>
              <a:srgbClr val="465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48">
            <a:extLst>
              <a:ext uri="{FF2B5EF4-FFF2-40B4-BE49-F238E27FC236}">
                <a16:creationId xmlns:a16="http://schemas.microsoft.com/office/drawing/2014/main" id="{E38A548B-9F4F-49C6-B7FF-CE7B626C9DA1}"/>
              </a:ext>
            </a:extLst>
          </p:cNvPr>
          <p:cNvCxnSpPr>
            <a:cxnSpLocks/>
          </p:cNvCxnSpPr>
          <p:nvPr/>
        </p:nvCxnSpPr>
        <p:spPr>
          <a:xfrm>
            <a:off x="4838624" y="3562095"/>
            <a:ext cx="2955546" cy="2350798"/>
          </a:xfrm>
          <a:prstGeom prst="curvedConnector3">
            <a:avLst>
              <a:gd name="adj1" fmla="val 55824"/>
            </a:avLst>
          </a:prstGeom>
          <a:ln w="38100">
            <a:solidFill>
              <a:srgbClr val="137D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48">
            <a:extLst>
              <a:ext uri="{FF2B5EF4-FFF2-40B4-BE49-F238E27FC236}">
                <a16:creationId xmlns:a16="http://schemas.microsoft.com/office/drawing/2014/main" id="{BB4B0609-C821-4DE5-80C0-533FFDD46059}"/>
              </a:ext>
            </a:extLst>
          </p:cNvPr>
          <p:cNvCxnSpPr>
            <a:cxnSpLocks/>
          </p:cNvCxnSpPr>
          <p:nvPr/>
        </p:nvCxnSpPr>
        <p:spPr>
          <a:xfrm flipV="1">
            <a:off x="4838624" y="2381794"/>
            <a:ext cx="2955546" cy="2421061"/>
          </a:xfrm>
          <a:prstGeom prst="curvedConnector3">
            <a:avLst>
              <a:gd name="adj1" fmla="val 50000"/>
            </a:avLst>
          </a:prstGeom>
          <a:ln w="38100">
            <a:solidFill>
              <a:srgbClr val="FCB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48">
            <a:extLst>
              <a:ext uri="{FF2B5EF4-FFF2-40B4-BE49-F238E27FC236}">
                <a16:creationId xmlns:a16="http://schemas.microsoft.com/office/drawing/2014/main" id="{A2267CBC-E3B9-4935-BE9E-F74F9D26CCA1}"/>
              </a:ext>
            </a:extLst>
          </p:cNvPr>
          <p:cNvCxnSpPr>
            <a:cxnSpLocks/>
          </p:cNvCxnSpPr>
          <p:nvPr/>
        </p:nvCxnSpPr>
        <p:spPr>
          <a:xfrm flipV="1">
            <a:off x="5040520" y="4600360"/>
            <a:ext cx="2753650" cy="1292877"/>
          </a:xfrm>
          <a:prstGeom prst="curvedConnector3">
            <a:avLst>
              <a:gd name="adj1" fmla="val 39061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809027" y="45721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BEDE9E51-28DB-47E2-A75A-70EE30EC9F63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 descr="Text&#10;&#10;Description automatically generated with medium confidence">
            <a:extLst>
              <a:ext uri="{FF2B5EF4-FFF2-40B4-BE49-F238E27FC236}">
                <a16:creationId xmlns:a16="http://schemas.microsoft.com/office/drawing/2014/main" id="{B71FF25E-7ED8-4877-AB65-FD91A1BEC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09" y="2033947"/>
            <a:ext cx="10815241" cy="315800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5292B89-A48D-4DB3-9AD7-BD0C4DCA8551}"/>
              </a:ext>
            </a:extLst>
          </p:cNvPr>
          <p:cNvSpPr/>
          <p:nvPr/>
        </p:nvSpPr>
        <p:spPr>
          <a:xfrm>
            <a:off x="0" y="0"/>
            <a:ext cx="937260" cy="6858000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1F1BBA1-EE04-4B97-B347-D40F87E4C551}"/>
              </a:ext>
            </a:extLst>
          </p:cNvPr>
          <p:cNvGrpSpPr/>
          <p:nvPr/>
        </p:nvGrpSpPr>
        <p:grpSpPr>
          <a:xfrm>
            <a:off x="0" y="0"/>
            <a:ext cx="12192000" cy="1931670"/>
            <a:chOff x="0" y="0"/>
            <a:chExt cx="12192000" cy="139624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7AC5F1-33C6-4430-BD1B-C50E27CBFAB0}"/>
                </a:ext>
              </a:extLst>
            </p:cNvPr>
            <p:cNvSpPr/>
            <p:nvPr/>
          </p:nvSpPr>
          <p:spPr>
            <a:xfrm>
              <a:off x="0" y="0"/>
              <a:ext cx="12192000" cy="1396248"/>
            </a:xfrm>
            <a:prstGeom prst="rect">
              <a:avLst/>
            </a:prstGeom>
            <a:solidFill>
              <a:srgbClr val="3DC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AEC7C4-D379-4B62-880B-37963735985B}"/>
                </a:ext>
              </a:extLst>
            </p:cNvPr>
            <p:cNvSpPr/>
            <p:nvPr/>
          </p:nvSpPr>
          <p:spPr>
            <a:xfrm>
              <a:off x="0" y="1280160"/>
              <a:ext cx="12192000" cy="116088"/>
            </a:xfrm>
            <a:prstGeom prst="rect">
              <a:avLst/>
            </a:prstGeom>
            <a:solidFill>
              <a:srgbClr val="1275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36A383B7-9DE1-40B0-B347-7CB399637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6"/>
          <a:stretch/>
        </p:blipFill>
        <p:spPr>
          <a:xfrm>
            <a:off x="1361299" y="314385"/>
            <a:ext cx="2567461" cy="2236175"/>
          </a:xfrm>
          <a:prstGeom prst="rect">
            <a:avLst/>
          </a:prstGeom>
        </p:spPr>
      </p:pic>
      <p:pic>
        <p:nvPicPr>
          <p:cNvPr id="79" name="Picture 78" descr="Text&#10;&#10;Description automatically generated">
            <a:extLst>
              <a:ext uri="{FF2B5EF4-FFF2-40B4-BE49-F238E27FC236}">
                <a16:creationId xmlns:a16="http://schemas.microsoft.com/office/drawing/2014/main" id="{FEF1C1AA-D168-4877-9323-82E5A1211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61" y="345944"/>
            <a:ext cx="8510762" cy="133820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17D7EF2-6BBE-420E-8E8C-B7CFB5F59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733" y="1593337"/>
            <a:ext cx="175267" cy="79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6FE2D9-4FE5-4749-8A71-2BC9D96C5A1D}"/>
              </a:ext>
            </a:extLst>
          </p:cNvPr>
          <p:cNvCxnSpPr/>
          <p:nvPr/>
        </p:nvCxnSpPr>
        <p:spPr>
          <a:xfrm>
            <a:off x="2660101" y="5118031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0" y="0"/>
            <a:ext cx="605790" cy="6858000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A4A6470-5D9E-4572-9BF4-FEB8502B4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5721"/>
            <a:ext cx="4709160" cy="11089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2189228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7" y="2189228"/>
            <a:ext cx="3411859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710FC924-C9ED-4C23-9CCC-D6D1DB91E020}"/>
              </a:ext>
            </a:extLst>
          </p:cNvPr>
          <p:cNvSpPr/>
          <p:nvPr/>
        </p:nvSpPr>
        <p:spPr>
          <a:xfrm>
            <a:off x="2310892" y="3139252"/>
            <a:ext cx="1810984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42 + 4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1EDB98A7-2E49-4EF8-99FB-8B9CC3EA7B23}"/>
              </a:ext>
            </a:extLst>
          </p:cNvPr>
          <p:cNvSpPr/>
          <p:nvPr/>
        </p:nvSpPr>
        <p:spPr>
          <a:xfrm>
            <a:off x="5463557" y="3139252"/>
            <a:ext cx="1810984" cy="588807"/>
          </a:xfrm>
          <a:prstGeom prst="roundRect">
            <a:avLst/>
          </a:prstGeom>
          <a:solidFill>
            <a:srgbClr val="FCB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73 + 6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A1A17FF-DA0D-4731-BFD2-CE965AA2766A}"/>
              </a:ext>
            </a:extLst>
          </p:cNvPr>
          <p:cNvSpPr/>
          <p:nvPr/>
        </p:nvSpPr>
        <p:spPr>
          <a:xfrm>
            <a:off x="8616222" y="3139252"/>
            <a:ext cx="1810984" cy="588807"/>
          </a:xfrm>
          <a:prstGeom prst="roundRect">
            <a:avLst/>
          </a:prstGeom>
          <a:solidFill>
            <a:srgbClr val="D9A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34 + 5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ưới 14">
            <a:extLst>
              <a:ext uri="{FF2B5EF4-FFF2-40B4-BE49-F238E27FC236}">
                <a16:creationId xmlns:a16="http://schemas.microsoft.com/office/drawing/2014/main" id="{31B8132F-33FF-412F-9C78-B2A66D0510F6}"/>
              </a:ext>
            </a:extLst>
          </p:cNvPr>
          <p:cNvSpPr txBox="1"/>
          <p:nvPr/>
        </p:nvSpPr>
        <p:spPr>
          <a:xfrm>
            <a:off x="2695402" y="3938699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AAD700-DACF-42FB-9E26-BD088B705F2E}"/>
              </a:ext>
            </a:extLst>
          </p:cNvPr>
          <p:cNvSpPr txBox="1"/>
          <p:nvPr/>
        </p:nvSpPr>
        <p:spPr>
          <a:xfrm>
            <a:off x="2331584" y="422103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7" name="cạnh 14">
            <a:extLst>
              <a:ext uri="{FF2B5EF4-FFF2-40B4-BE49-F238E27FC236}">
                <a16:creationId xmlns:a16="http://schemas.microsoft.com/office/drawing/2014/main" id="{9DEC5AC7-7567-4A33-BD50-366C8BDD7151}"/>
              </a:ext>
            </a:extLst>
          </p:cNvPr>
          <p:cNvSpPr txBox="1"/>
          <p:nvPr/>
        </p:nvSpPr>
        <p:spPr>
          <a:xfrm>
            <a:off x="3283137" y="3938699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E9C764-20C1-4617-A446-3D107DDB36B4}"/>
              </a:ext>
            </a:extLst>
          </p:cNvPr>
          <p:cNvSpPr txBox="1"/>
          <p:nvPr/>
        </p:nvSpPr>
        <p:spPr>
          <a:xfrm>
            <a:off x="3056380" y="449238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31E184-EEBE-4346-97F0-5527541C9E7E}"/>
              </a:ext>
            </a:extLst>
          </p:cNvPr>
          <p:cNvSpPr txBox="1"/>
          <p:nvPr/>
        </p:nvSpPr>
        <p:spPr>
          <a:xfrm>
            <a:off x="2696602" y="393867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DF4F3-6C71-4BA0-8FEB-16E3FB040DF0}"/>
              </a:ext>
            </a:extLst>
          </p:cNvPr>
          <p:cNvSpPr txBox="1"/>
          <p:nvPr/>
        </p:nvSpPr>
        <p:spPr>
          <a:xfrm>
            <a:off x="3258806" y="5101798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C45F81-1857-4178-AC15-8F267F72AA4A}"/>
              </a:ext>
            </a:extLst>
          </p:cNvPr>
          <p:cNvCxnSpPr/>
          <p:nvPr/>
        </p:nvCxnSpPr>
        <p:spPr>
          <a:xfrm>
            <a:off x="5792074" y="5118031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ưới 14">
            <a:extLst>
              <a:ext uri="{FF2B5EF4-FFF2-40B4-BE49-F238E27FC236}">
                <a16:creationId xmlns:a16="http://schemas.microsoft.com/office/drawing/2014/main" id="{E70F8BB1-F460-4C72-BBF1-920EEC9F7215}"/>
              </a:ext>
            </a:extLst>
          </p:cNvPr>
          <p:cNvSpPr txBox="1"/>
          <p:nvPr/>
        </p:nvSpPr>
        <p:spPr>
          <a:xfrm>
            <a:off x="5827375" y="3938699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0526A3-9355-4378-A710-B65A336F3E5D}"/>
              </a:ext>
            </a:extLst>
          </p:cNvPr>
          <p:cNvSpPr txBox="1"/>
          <p:nvPr/>
        </p:nvSpPr>
        <p:spPr>
          <a:xfrm>
            <a:off x="5463557" y="422103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9" name="cạnh 14">
            <a:extLst>
              <a:ext uri="{FF2B5EF4-FFF2-40B4-BE49-F238E27FC236}">
                <a16:creationId xmlns:a16="http://schemas.microsoft.com/office/drawing/2014/main" id="{549B3E88-CD64-4DF6-9A12-92F5E07049ED}"/>
              </a:ext>
            </a:extLst>
          </p:cNvPr>
          <p:cNvSpPr txBox="1"/>
          <p:nvPr/>
        </p:nvSpPr>
        <p:spPr>
          <a:xfrm>
            <a:off x="6415110" y="3938699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CC59F1-5079-43CF-A69F-DC8BFF1AEA1D}"/>
              </a:ext>
            </a:extLst>
          </p:cNvPr>
          <p:cNvSpPr txBox="1"/>
          <p:nvPr/>
        </p:nvSpPr>
        <p:spPr>
          <a:xfrm>
            <a:off x="6188353" y="449238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43932A-30ED-4474-B79E-F8E598258766}"/>
              </a:ext>
            </a:extLst>
          </p:cNvPr>
          <p:cNvSpPr txBox="1"/>
          <p:nvPr/>
        </p:nvSpPr>
        <p:spPr>
          <a:xfrm>
            <a:off x="5828575" y="393867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F7DC98-ACAD-4BA0-AFD8-90C7B63647E7}"/>
              </a:ext>
            </a:extLst>
          </p:cNvPr>
          <p:cNvSpPr txBox="1"/>
          <p:nvPr/>
        </p:nvSpPr>
        <p:spPr>
          <a:xfrm>
            <a:off x="6390779" y="5101798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4118AE-125C-453B-8652-B9F019406B69}"/>
              </a:ext>
            </a:extLst>
          </p:cNvPr>
          <p:cNvCxnSpPr/>
          <p:nvPr/>
        </p:nvCxnSpPr>
        <p:spPr>
          <a:xfrm>
            <a:off x="9041963" y="5118031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ưới 14">
            <a:extLst>
              <a:ext uri="{FF2B5EF4-FFF2-40B4-BE49-F238E27FC236}">
                <a16:creationId xmlns:a16="http://schemas.microsoft.com/office/drawing/2014/main" id="{0C2D0E28-4169-4636-A20A-9BE216237F19}"/>
              </a:ext>
            </a:extLst>
          </p:cNvPr>
          <p:cNvSpPr txBox="1"/>
          <p:nvPr/>
        </p:nvSpPr>
        <p:spPr>
          <a:xfrm>
            <a:off x="9077264" y="3938699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7893FC-31E5-488C-B589-3E0D63EA493D}"/>
              </a:ext>
            </a:extLst>
          </p:cNvPr>
          <p:cNvSpPr txBox="1"/>
          <p:nvPr/>
        </p:nvSpPr>
        <p:spPr>
          <a:xfrm>
            <a:off x="8713446" y="422103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6" name="cạnh 14">
            <a:extLst>
              <a:ext uri="{FF2B5EF4-FFF2-40B4-BE49-F238E27FC236}">
                <a16:creationId xmlns:a16="http://schemas.microsoft.com/office/drawing/2014/main" id="{A91B0B24-0468-477A-9136-8086C11FE0EE}"/>
              </a:ext>
            </a:extLst>
          </p:cNvPr>
          <p:cNvSpPr txBox="1"/>
          <p:nvPr/>
        </p:nvSpPr>
        <p:spPr>
          <a:xfrm>
            <a:off x="9664999" y="3938699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79F17E-7BE0-4E3B-B9E9-7D7AA716D448}"/>
              </a:ext>
            </a:extLst>
          </p:cNvPr>
          <p:cNvSpPr txBox="1"/>
          <p:nvPr/>
        </p:nvSpPr>
        <p:spPr>
          <a:xfrm>
            <a:off x="9438242" y="449238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8A9F27-92EB-4D3B-B589-97DF0F09CC5F}"/>
              </a:ext>
            </a:extLst>
          </p:cNvPr>
          <p:cNvSpPr txBox="1"/>
          <p:nvPr/>
        </p:nvSpPr>
        <p:spPr>
          <a:xfrm>
            <a:off x="9078464" y="393867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8E1BE1-FD18-4F7F-9592-9F583E785537}"/>
              </a:ext>
            </a:extLst>
          </p:cNvPr>
          <p:cNvSpPr txBox="1"/>
          <p:nvPr/>
        </p:nvSpPr>
        <p:spPr>
          <a:xfrm>
            <a:off x="9640668" y="5101798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" y="976597"/>
            <a:ext cx="2396492" cy="1065242"/>
          </a:xfrm>
          <a:prstGeom prst="rect">
            <a:avLst/>
          </a:prstGeom>
          <a:noFill/>
        </p:spPr>
      </p:pic>
      <p:sp>
        <p:nvSpPr>
          <p:cNvPr id="33" name="Rounded Rectangle 32"/>
          <p:cNvSpPr/>
          <p:nvPr/>
        </p:nvSpPr>
        <p:spPr>
          <a:xfrm>
            <a:off x="10795378" y="15959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0066 0.17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0066 0.170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0066 0.170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19" grpId="1"/>
      <p:bldP spid="20" grpId="0"/>
      <p:bldP spid="37" grpId="0"/>
      <p:bldP spid="38" grpId="0"/>
      <p:bldP spid="39" grpId="0"/>
      <p:bldP spid="40" grpId="0"/>
      <p:bldP spid="41" grpId="0"/>
      <p:bldP spid="41" grpId="1"/>
      <p:bldP spid="42" grpId="0"/>
      <p:bldP spid="44" grpId="0"/>
      <p:bldP spid="45" grpId="0"/>
      <p:bldP spid="46" grpId="0"/>
      <p:bldP spid="47" grpId="0"/>
      <p:bldP spid="48" grpId="0"/>
      <p:bldP spid="48" grpId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8E09F5-034D-4601-9C27-285094D6FFAA}"/>
              </a:ext>
            </a:extLst>
          </p:cNvPr>
          <p:cNvSpPr/>
          <p:nvPr/>
        </p:nvSpPr>
        <p:spPr>
          <a:xfrm>
            <a:off x="0" y="6512056"/>
            <a:ext cx="12192000" cy="345944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92890-FF29-4E42-9BBF-972C7E96FCA2}"/>
              </a:ext>
            </a:extLst>
          </p:cNvPr>
          <p:cNvSpPr/>
          <p:nvPr/>
        </p:nvSpPr>
        <p:spPr>
          <a:xfrm>
            <a:off x="0" y="0"/>
            <a:ext cx="605790" cy="6858000"/>
          </a:xfrm>
          <a:prstGeom prst="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A4A6470-5D9E-4572-9BF4-FEB8502B4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5721"/>
            <a:ext cx="4709160" cy="11089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DA461CC-2F4D-4801-927C-BB978CB0F9C8}"/>
              </a:ext>
            </a:extLst>
          </p:cNvPr>
          <p:cNvSpPr/>
          <p:nvPr/>
        </p:nvSpPr>
        <p:spPr>
          <a:xfrm>
            <a:off x="773373" y="1966206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4DF8693-4D98-45D5-812D-EEEAC93BF344}"/>
              </a:ext>
            </a:extLst>
          </p:cNvPr>
          <p:cNvSpPr/>
          <p:nvPr/>
        </p:nvSpPr>
        <p:spPr>
          <a:xfrm>
            <a:off x="1540468" y="1966206"/>
            <a:ext cx="1280792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" y="753575"/>
            <a:ext cx="2396492" cy="106524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EF4A5-1E2A-42B0-8F03-89B117BFB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282" y="1818817"/>
            <a:ext cx="7057483" cy="4513075"/>
          </a:xfrm>
          <a:prstGeom prst="roundRect">
            <a:avLst>
              <a:gd name="adj" fmla="val 16667"/>
            </a:avLst>
          </a:prstGeom>
          <a:ln>
            <a:solidFill>
              <a:srgbClr val="FCE1A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10809026" y="2948"/>
            <a:ext cx="1382974" cy="12781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453</Words>
  <Application>Microsoft Office PowerPoint</Application>
  <PresentationFormat>Widescreen</PresentationFormat>
  <Paragraphs>219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Microsoft YaHei</vt:lpstr>
      <vt:lpstr>Microsoft YaHei</vt:lpstr>
      <vt:lpstr>Arial</vt:lpstr>
      <vt:lpstr>Arial-Rounded</vt:lpstr>
      <vt:lpstr>Calibri</vt:lpstr>
      <vt:lpstr>Calibri Light</vt:lpstr>
      <vt:lpstr>Coiny</vt:lpstr>
      <vt:lpstr>等线</vt:lpstr>
      <vt:lpstr>Times New Roman</vt:lpstr>
      <vt:lpstr>迷你简细行楷</vt:lpstr>
      <vt:lpstr>Office Theme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NHATMINH</cp:lastModifiedBy>
  <cp:revision>145</cp:revision>
  <dcterms:created xsi:type="dcterms:W3CDTF">2021-01-27T07:32:53Z</dcterms:created>
  <dcterms:modified xsi:type="dcterms:W3CDTF">2024-05-26T03:11:02Z</dcterms:modified>
</cp:coreProperties>
</file>