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5"/>
  </p:notesMasterIdLst>
  <p:sldIdLst>
    <p:sldId id="297" r:id="rId3"/>
    <p:sldId id="258" r:id="rId4"/>
    <p:sldId id="288" r:id="rId5"/>
    <p:sldId id="285" r:id="rId6"/>
    <p:sldId id="286" r:id="rId7"/>
    <p:sldId id="289" r:id="rId8"/>
    <p:sldId id="290" r:id="rId9"/>
    <p:sldId id="291" r:id="rId10"/>
    <p:sldId id="292" r:id="rId11"/>
    <p:sldId id="293" r:id="rId12"/>
    <p:sldId id="294" r:id="rId13"/>
    <p:sldId id="298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 snapToGrid="0">
      <p:cViewPr varScale="1">
        <p:scale>
          <a:sx n="92" d="100"/>
          <a:sy n="92" d="100"/>
        </p:scale>
        <p:origin x="75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58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9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98" y="-37501"/>
            <a:ext cx="9191294" cy="5213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345683"/>
            <a:ext cx="9649072" cy="427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801" y="3711295"/>
            <a:ext cx="5602021" cy="146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113588"/>
            <a:ext cx="4586660" cy="86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050" y="2425374"/>
            <a:ext cx="3201194" cy="321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8" y="523804"/>
            <a:ext cx="1604839" cy="122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34801" y="-37501"/>
            <a:ext cx="19050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26330" y="115731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273844"/>
            <a:ext cx="7487866" cy="2432035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5728" y="1984354"/>
            <a:ext cx="5421715" cy="81856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4723" y="3415738"/>
            <a:ext cx="5193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viên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Lương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Thị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Vân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Anh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81078" y="2753030"/>
            <a:ext cx="6071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NHIỀU HƠN, ÍT HƠN, BẰNG NHAU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11016" y="200465"/>
            <a:ext cx="9143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b)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cµ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rèt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nhiÒu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h¬n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5000" b="1" dirty="0">
                <a:solidFill>
                  <a:srgbClr val="002060"/>
                </a:solidFill>
                <a:latin typeface=".VnAvant" panose="020B7200000000000000" pitchFamily="34" charset="0"/>
              </a:rPr>
              <a:t> b¾p </a:t>
            </a:r>
            <a:r>
              <a:rPr lang="en-US" sz="50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c¶i</a:t>
            </a:r>
            <a:endParaRPr lang="en-US" sz="50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68" y="1423877"/>
            <a:ext cx="8546465" cy="20789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74" y="4025139"/>
            <a:ext cx="2080893" cy="896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200" y="4025139"/>
            <a:ext cx="2401030" cy="89685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571999" y="4167619"/>
            <a:ext cx="846648" cy="579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826987" cy="620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3571" y="31618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09" y="620240"/>
            <a:ext cx="8685635" cy="29248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53" y="3657187"/>
            <a:ext cx="8631694" cy="1454696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2604" y="3636084"/>
            <a:ext cx="711840" cy="579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5905" cy="514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752567"/>
            <a:ext cx="5688632" cy="29839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843558"/>
            <a:ext cx="5905557" cy="20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533" y="3427524"/>
            <a:ext cx="9145588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436861"/>
            <a:ext cx="2353535" cy="31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556373"/>
            <a:ext cx="20764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13284"/>
            <a:ext cx="2354982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097151"/>
            <a:ext cx="30452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9" y="1648775"/>
            <a:ext cx="32825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170065"/>
            <a:ext cx="38647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13715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4881"/>
            <a:ext cx="3657600" cy="951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55" y="2305885"/>
            <a:ext cx="8425691" cy="17706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40840" y="4069093"/>
            <a:ext cx="536980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l¸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Ýt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Õch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40840" y="4571854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Õch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l¸.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366"/>
            <a:ext cx="3657600" cy="951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37" y="1218233"/>
            <a:ext cx="7771939" cy="28754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13553" y="4303563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thá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b»ng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cµ </a:t>
            </a:r>
            <a:r>
              <a:rPr lang="en-US" sz="4500" b="1" dirty="0" err="1">
                <a:latin typeface=".VnAvant" panose="020B7200000000000000" pitchFamily="34" charset="0"/>
              </a:rPr>
              <a:t>rèt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204"/>
            <a:ext cx="3432516" cy="780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50050"/>
            <a:ext cx="883230" cy="634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36" y="834459"/>
            <a:ext cx="7674999" cy="982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7" y="1828365"/>
            <a:ext cx="8967081" cy="27506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8620" y="4579033"/>
            <a:ext cx="6846760" cy="506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77702"/>
          <a:stretch>
            <a:fillRect/>
          </a:stretch>
        </p:blipFill>
        <p:spPr>
          <a:xfrm>
            <a:off x="1" y="0"/>
            <a:ext cx="1125415" cy="7864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" y="177580"/>
            <a:ext cx="716706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6436"/>
            <a:ext cx="9045526" cy="24737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2880" y="3649684"/>
            <a:ext cx="86797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lphaLcPeriod"/>
            </a:pP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æ c¾m </a:t>
            </a:r>
            <a:r>
              <a:rPr lang="en-US" sz="4000" b="1" dirty="0" err="1">
                <a:latin typeface=".VnAvant" panose="020B7200000000000000" pitchFamily="34" charset="0"/>
              </a:rPr>
              <a:t>nhiÒu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h¬n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®å </a:t>
            </a:r>
            <a:r>
              <a:rPr lang="en-US" sz="4000" b="1" dirty="0" err="1">
                <a:latin typeface=".VnAvant" panose="020B7200000000000000" pitchFamily="34" charset="0"/>
              </a:rPr>
              <a:t>vËt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  <a:p>
            <a:pPr marL="914400" indent="-914400">
              <a:buAutoNum type="alphaLcPeriod"/>
            </a:pP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®å </a:t>
            </a:r>
            <a:r>
              <a:rPr lang="en-US" sz="4000" b="1" dirty="0" err="1">
                <a:latin typeface=".VnAvant" panose="020B7200000000000000" pitchFamily="34" charset="0"/>
              </a:rPr>
              <a:t>vËt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nhiÒu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h¬n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sè</a:t>
            </a:r>
            <a:r>
              <a:rPr lang="en-US" sz="4000" b="1" dirty="0">
                <a:latin typeface=".VnAvant" panose="020B7200000000000000" pitchFamily="34" charset="0"/>
              </a:rPr>
              <a:t> æ c¾m.</a:t>
            </a:r>
          </a:p>
        </p:txBody>
      </p:sp>
      <p:sp>
        <p:nvSpPr>
          <p:cNvPr id="19" name="Oval 18"/>
          <p:cNvSpPr/>
          <p:nvPr/>
        </p:nvSpPr>
        <p:spPr>
          <a:xfrm>
            <a:off x="182881" y="3673030"/>
            <a:ext cx="675249" cy="53672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3" y="42204"/>
            <a:ext cx="800206" cy="5622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7496" y="42204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456"/>
            <a:ext cx="9144000" cy="30389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2647" y="3580122"/>
            <a:ext cx="944176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chim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c¸.</a:t>
            </a:r>
          </a:p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chim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b»ng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c¸.</a:t>
            </a:r>
          </a:p>
          <a:p>
            <a:pPr marL="914400" indent="-914400">
              <a:buAutoNum type="alphaLcPeriod"/>
            </a:pP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c¸ </a:t>
            </a:r>
            <a:r>
              <a:rPr lang="en-US" sz="4500" b="1" dirty="0" err="1">
                <a:latin typeface=".VnAvant" panose="020B7200000000000000" pitchFamily="34" charset="0"/>
              </a:rPr>
              <a:t>Ýt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mÌo</a:t>
            </a:r>
            <a:r>
              <a:rPr lang="en-US" sz="45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393896" y="4375068"/>
            <a:ext cx="846648" cy="579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23720" cy="749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6" y="760600"/>
            <a:ext cx="883230" cy="6345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1706" y="753756"/>
            <a:ext cx="47241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nµo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 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99" y="1342379"/>
            <a:ext cx="7387545" cy="24059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t="3623" b="6541"/>
          <a:stretch>
            <a:fillRect/>
          </a:stretch>
        </p:blipFill>
        <p:spPr>
          <a:xfrm>
            <a:off x="878228" y="3766625"/>
            <a:ext cx="7387545" cy="129774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790788" y="4563570"/>
            <a:ext cx="846648" cy="579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7702"/>
          <a:stretch>
            <a:fillRect/>
          </a:stretch>
        </p:blipFill>
        <p:spPr>
          <a:xfrm>
            <a:off x="1" y="0"/>
            <a:ext cx="1125415" cy="7864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5415" y="177581"/>
            <a:ext cx="7652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nÊm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 hay </a:t>
            </a:r>
            <a:r>
              <a:rPr lang="en-US" sz="4500" b="1" dirty="0" err="1">
                <a:latin typeface=".VnAvant" panose="020B7200000000000000" pitchFamily="34" charset="0"/>
              </a:rPr>
              <a:t>sè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nhÝm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h¬n</a:t>
            </a:r>
            <a:r>
              <a:rPr lang="en-US" sz="4500" b="1" dirty="0">
                <a:latin typeface=".VnAvant" panose="020B7200000000000000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5577"/>
            <a:ext cx="9144000" cy="30613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7127" y="4451154"/>
            <a:ext cx="6825864" cy="7848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nÊm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nhiÒu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h¬n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43" y="42204"/>
            <a:ext cx="800206" cy="5622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2647" y="50457"/>
            <a:ext cx="7133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Chän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c©u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tr¶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l­êi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óng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:</a:t>
            </a:r>
          </a:p>
          <a:p>
            <a:pPr algn="ctr"/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Cho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thªm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cµ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rèt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</a:rPr>
              <a:t> ®Ó: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2544" y="1304240"/>
            <a:ext cx="87603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a)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cµ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rèt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b»ng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sè</a:t>
            </a:r>
            <a:r>
              <a:rPr lang="en-US" sz="4500" b="1" dirty="0">
                <a:solidFill>
                  <a:srgbClr val="002060"/>
                </a:solidFill>
                <a:latin typeface=".VnAvant" panose="020B7200000000000000" pitchFamily="34" charset="0"/>
              </a:rPr>
              <a:t> b¾p </a:t>
            </a:r>
            <a:r>
              <a:rPr lang="en-US" sz="45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c¶i</a:t>
            </a:r>
            <a:endParaRPr lang="en-US" sz="45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49" y="2149016"/>
            <a:ext cx="7049565" cy="19130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657" y="4286545"/>
            <a:ext cx="2335652" cy="7020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446" y="4247181"/>
            <a:ext cx="2965491" cy="741373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984740" y="4460358"/>
            <a:ext cx="846648" cy="5799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</TotalTime>
  <Words>184</Words>
  <Application>Microsoft Office PowerPoint</Application>
  <PresentationFormat>On-screen Show (16:9)</PresentationFormat>
  <Paragraphs>32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.VnAvant</vt:lpstr>
      <vt:lpstr>Arial</vt:lpstr>
      <vt:lpstr>Calibri</vt:lpstr>
      <vt:lpstr>Calibri Light</vt:lpstr>
      <vt:lpstr>等线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NHATMINH</cp:lastModifiedBy>
  <cp:revision>91</cp:revision>
  <dcterms:created xsi:type="dcterms:W3CDTF">2020-07-13T02:14:00Z</dcterms:created>
  <dcterms:modified xsi:type="dcterms:W3CDTF">2024-05-26T03:09:41Z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