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09" r:id="rId3"/>
    <p:sldMasterId id="2147483821" r:id="rId4"/>
    <p:sldMasterId id="2147483834" r:id="rId5"/>
  </p:sldMasterIdLst>
  <p:notesMasterIdLst>
    <p:notesMasterId r:id="rId40"/>
  </p:notesMasterIdLst>
  <p:sldIdLst>
    <p:sldId id="309" r:id="rId6"/>
    <p:sldId id="326" r:id="rId7"/>
    <p:sldId id="325" r:id="rId8"/>
    <p:sldId id="316" r:id="rId9"/>
    <p:sldId id="290" r:id="rId10"/>
    <p:sldId id="289" r:id="rId11"/>
    <p:sldId id="280" r:id="rId12"/>
    <p:sldId id="331" r:id="rId13"/>
    <p:sldId id="323" r:id="rId14"/>
    <p:sldId id="330" r:id="rId15"/>
    <p:sldId id="334" r:id="rId16"/>
    <p:sldId id="332" r:id="rId17"/>
    <p:sldId id="335" r:id="rId18"/>
    <p:sldId id="336" r:id="rId19"/>
    <p:sldId id="324" r:id="rId20"/>
    <p:sldId id="333" r:id="rId21"/>
    <p:sldId id="282" r:id="rId22"/>
    <p:sldId id="337" r:id="rId23"/>
    <p:sldId id="258" r:id="rId24"/>
    <p:sldId id="338" r:id="rId25"/>
    <p:sldId id="339" r:id="rId26"/>
    <p:sldId id="344" r:id="rId27"/>
    <p:sldId id="340" r:id="rId28"/>
    <p:sldId id="341" r:id="rId29"/>
    <p:sldId id="342" r:id="rId30"/>
    <p:sldId id="343" r:id="rId31"/>
    <p:sldId id="345" r:id="rId32"/>
    <p:sldId id="317" r:id="rId33"/>
    <p:sldId id="287" r:id="rId34"/>
    <p:sldId id="347" r:id="rId35"/>
    <p:sldId id="348" r:id="rId36"/>
    <p:sldId id="349" r:id="rId37"/>
    <p:sldId id="350" r:id="rId38"/>
    <p:sldId id="346" r:id="rId39"/>
  </p:sldIdLst>
  <p:sldSz cx="9144000" cy="5143500" type="screen16x9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92" d="100"/>
          <a:sy n="92" d="100"/>
        </p:scale>
        <p:origin x="-57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07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10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55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81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15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7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25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1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46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0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22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68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9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25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0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4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39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43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61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1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71DB830-F0DE-4852-A9DB-6C9A88F4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04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B9A8C-5713-44C3-8344-5D0918558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56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FE5A748-1522-41A0-8DE1-EA80AC895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95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E1D5A-81BA-49B9-8C7D-B8E1107A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3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E5D6C-ABD2-487C-A809-6106B86E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998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56054C2-751A-4847-8E33-A86CF513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24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67D7534-74E4-4509-BE70-38D428229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77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DDC29-AAAD-4B6C-AA7A-B7F2542E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72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F6D1C48-CA21-4835-B0D7-8A1F8025B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766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3DB0806-26C4-4A98-B8B8-023BF13E7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893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8C69781-6E76-42A9-9D11-819CDD90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2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B92D09C-A59B-4B45-AE11-C4A93B26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52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594EAB-CF77-4935-BD59-9FB66211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2773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E7999-952C-49C1-AEA4-B76F295943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gif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VÂN ANH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2" y="143384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6564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2" y="2346295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2" y="105958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3" y="3706591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29" y="2346295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2" y="126264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0" y="254454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8" y="259505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3977869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1447584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" y="2948400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23898" y="1476204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700425" y="3489193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590259" y="2950559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89856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151986" y="3684339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390872" y="365508"/>
            <a:ext cx="1152128" cy="10263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1312E-6 L 0.11615 0.050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25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1417" y="2350653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261616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350785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636690" y="145241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002671" y="2232288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71674" y="868570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728070"/>
            <a:ext cx="171365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86867" y="857582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9776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669"/>
            <a:ext cx="6504385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3200400" y="742951"/>
            <a:ext cx="5253038" cy="52316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57650"/>
            <a:ext cx="12573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257300" y="72628"/>
            <a:ext cx="6561535" cy="141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700" b="1" kern="10" spc="-27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23224"/>
      </p:ext>
    </p:extLst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735103" y="4386842"/>
            <a:ext cx="3630423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Pentagon 158"/>
          <p:cNvSpPr/>
          <p:nvPr/>
        </p:nvSpPr>
        <p:spPr>
          <a:xfrm>
            <a:off x="735103" y="3903989"/>
            <a:ext cx="3578888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Pentagon 156"/>
          <p:cNvSpPr/>
          <p:nvPr/>
        </p:nvSpPr>
        <p:spPr>
          <a:xfrm>
            <a:off x="735103" y="3424863"/>
            <a:ext cx="3573757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735104" y="2920807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ẵng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747224" y="2416751"/>
            <a:ext cx="356163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735104" y="1904315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195486"/>
            <a:ext cx="4582569" cy="464983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60764" y="0"/>
            <a:ext cx="4098077" cy="51434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8725" y="1582365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57122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075280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3556239" y="2908246"/>
            <a:ext cx="469021" cy="455592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177146" y="618249"/>
            <a:ext cx="4477087" cy="807913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74493" y="497772"/>
            <a:ext cx="3697300" cy="431638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7944" y="3579862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069619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579561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3558281" y="4420414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735104" y="1419622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3511425" y="1407061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3532712" y="1900134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3532711" y="2404190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3569362" y="3412302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3558282" y="3916358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0" y="193562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734" y="1111760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352928" cy="4997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0568" y="-59660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14" y="13550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279952"/>
            <a:ext cx="7486621" cy="1669625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6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8445" y="3172360"/>
            <a:ext cx="7182605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thì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Ba  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916</Words>
  <Application>Microsoft Office PowerPoint</Application>
  <PresentationFormat>On-screen Show (16:9)</PresentationFormat>
  <Paragraphs>258</Paragraphs>
  <Slides>34</Slides>
  <Notes>33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自定义设计方案</vt:lpstr>
      <vt:lpstr>1_自定义设计方案</vt:lpstr>
      <vt:lpstr>主管人员</vt:lpstr>
      <vt:lpstr>Office 主题​​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DELL</cp:lastModifiedBy>
  <cp:revision>51</cp:revision>
  <dcterms:created xsi:type="dcterms:W3CDTF">2015-04-15T03:07:00Z</dcterms:created>
  <dcterms:modified xsi:type="dcterms:W3CDTF">2024-04-11T09:36:57Z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