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25"/>
  </p:notesMasterIdLst>
  <p:sldIdLst>
    <p:sldId id="256" r:id="rId10"/>
    <p:sldId id="257" r:id="rId11"/>
    <p:sldId id="285" r:id="rId12"/>
    <p:sldId id="274" r:id="rId13"/>
    <p:sldId id="275" r:id="rId14"/>
    <p:sldId id="276" r:id="rId15"/>
    <p:sldId id="277" r:id="rId16"/>
    <p:sldId id="270" r:id="rId17"/>
    <p:sldId id="280" r:id="rId18"/>
    <p:sldId id="281" r:id="rId19"/>
    <p:sldId id="282" r:id="rId20"/>
    <p:sldId id="283" r:id="rId21"/>
    <p:sldId id="284" r:id="rId22"/>
    <p:sldId id="286" r:id="rId23"/>
    <p:sldId id="28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85C"/>
    <a:srgbClr val="FFB64B"/>
    <a:srgbClr val="6CB5D6"/>
    <a:srgbClr val="78C5E8"/>
    <a:srgbClr val="BEE395"/>
    <a:srgbClr val="FFAD5B"/>
    <a:srgbClr val="EF0B93"/>
    <a:srgbClr val="FFD757"/>
    <a:srgbClr val="00A1DA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9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9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4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1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5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0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8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8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8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3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5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9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1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3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25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37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11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0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09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3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0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86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09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24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0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40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37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69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6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09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05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69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83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66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65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34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00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95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11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41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2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3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29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01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7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63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96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5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08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33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5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7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013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4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6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340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5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5" indent="0">
              <a:buNone/>
              <a:defRPr sz="2400"/>
            </a:lvl3pPr>
            <a:lvl4pPr marL="1371277" indent="0">
              <a:buNone/>
              <a:defRPr sz="2000"/>
            </a:lvl4pPr>
            <a:lvl5pPr marL="1828369" indent="0">
              <a:buNone/>
              <a:defRPr sz="2000"/>
            </a:lvl5pPr>
            <a:lvl6pPr marL="2285461" indent="0">
              <a:buNone/>
              <a:defRPr sz="2000"/>
            </a:lvl6pPr>
            <a:lvl7pPr marL="2742553" indent="0">
              <a:buNone/>
              <a:defRPr sz="2000"/>
            </a:lvl7pPr>
            <a:lvl8pPr marL="3199645" indent="0">
              <a:buNone/>
              <a:defRPr sz="2000"/>
            </a:lvl8pPr>
            <a:lvl9pPr marL="3656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46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142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2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94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1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11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699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702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2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893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9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5" indent="0">
              <a:buNone/>
              <a:defRPr sz="2400"/>
            </a:lvl3pPr>
            <a:lvl4pPr marL="1371277" indent="0">
              <a:buNone/>
              <a:defRPr sz="2000"/>
            </a:lvl4pPr>
            <a:lvl5pPr marL="1828369" indent="0">
              <a:buNone/>
              <a:defRPr sz="2000"/>
            </a:lvl5pPr>
            <a:lvl6pPr marL="2285461" indent="0">
              <a:buNone/>
              <a:defRPr sz="2000"/>
            </a:lvl6pPr>
            <a:lvl7pPr marL="2742553" indent="0">
              <a:buNone/>
              <a:defRPr sz="2000"/>
            </a:lvl7pPr>
            <a:lvl8pPr marL="3199645" indent="0">
              <a:buNone/>
              <a:defRPr sz="2000"/>
            </a:lvl8pPr>
            <a:lvl9pPr marL="3656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584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770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10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179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45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310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828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72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1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449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5" indent="0">
              <a:buNone/>
              <a:defRPr sz="2400"/>
            </a:lvl3pPr>
            <a:lvl4pPr marL="1371277" indent="0">
              <a:buNone/>
              <a:defRPr sz="2000"/>
            </a:lvl4pPr>
            <a:lvl5pPr marL="1828369" indent="0">
              <a:buNone/>
              <a:defRPr sz="2000"/>
            </a:lvl5pPr>
            <a:lvl6pPr marL="2285461" indent="0">
              <a:buNone/>
              <a:defRPr sz="2000"/>
            </a:lvl6pPr>
            <a:lvl7pPr marL="2742553" indent="0">
              <a:buNone/>
              <a:defRPr sz="2000"/>
            </a:lvl7pPr>
            <a:lvl8pPr marL="3199645" indent="0">
              <a:buNone/>
              <a:defRPr sz="2000"/>
            </a:lvl8pPr>
            <a:lvl9pPr marL="3656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92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275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9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5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9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5"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2" algn="l" defTabSz="9141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6" algn="l" defTabSz="9141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5" indent="-228546" algn="l" defTabSz="9141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7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8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5"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2" algn="l" defTabSz="9141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6" algn="l" defTabSz="9141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5" indent="-228546" algn="l" defTabSz="9141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7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8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fld id="{96F1052E-9318-4EE8-9F70-AC7C059B8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5"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5"/>
            <a:fld id="{270EE86F-A67A-4542-B66D-889F3BF5A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2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2" algn="l" defTabSz="9141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6" algn="l" defTabSz="9141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5" indent="-228546" algn="l" defTabSz="9141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7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8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.wdp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gif"/><Relationship Id="rId5" Type="http://schemas.openxmlformats.org/officeDocument/2006/relationships/image" Target="../media/image6.png"/><Relationship Id="rId15" Type="http://schemas.microsoft.com/office/2007/relationships/hdphoto" Target="../media/hdphoto2.wdp"/><Relationship Id="rId10" Type="http://schemas.openxmlformats.org/officeDocument/2006/relationships/slide" Target="slide8.xml"/><Relationship Id="rId19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228600" y="-7962"/>
            <a:ext cx="9448800" cy="6858000"/>
          </a:xfrm>
          <a:prstGeom prst="rect">
            <a:avLst/>
          </a:prstGeom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219200" y="1532294"/>
            <a:ext cx="6753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QUÔC TUẤN 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5270" y="1789469"/>
            <a:ext cx="7381060" cy="1445623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THẦY CÔ ĐẾN VỚI TIẾT TOÁN LỚP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1E</a:t>
            </a:r>
            <a:endParaRPr lang="en-US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705350"/>
            <a:ext cx="419037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Lương Thị Vân Anh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1219199" y="3374236"/>
            <a:ext cx="6753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SỐ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34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0641" y="3886200"/>
            <a:ext cx="180132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5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405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5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405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8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195560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028700"/>
            <a:ext cx="3257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3257550" y="0"/>
            <a:ext cx="4400550" cy="8572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1028700"/>
            <a:ext cx="3371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400300"/>
            <a:ext cx="3257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9150" y="2414226"/>
            <a:ext cx="3371850" cy="8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3829050"/>
            <a:ext cx="3257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29150" y="3829050"/>
            <a:ext cx="3371850" cy="8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143000" y="1885950"/>
            <a:ext cx="3371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9150" y="1885950"/>
            <a:ext cx="3371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00" y="3314700"/>
            <a:ext cx="3371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9150" y="3314700"/>
            <a:ext cx="3371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4751085"/>
            <a:ext cx="3371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29150" y="4751085"/>
            <a:ext cx="3371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14850" y="1943100"/>
            <a:ext cx="45720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43000" y="3314700"/>
            <a:ext cx="45720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14550" y="3314700"/>
            <a:ext cx="34290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3371850"/>
            <a:ext cx="45720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8000" y="3371850"/>
            <a:ext cx="228600" cy="285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43000" y="4800600"/>
            <a:ext cx="45720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114550" y="4800600"/>
            <a:ext cx="28575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371850" y="4800600"/>
            <a:ext cx="28575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4800600"/>
            <a:ext cx="45720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600700" y="4800600"/>
            <a:ext cx="34290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00850" y="4800600"/>
            <a:ext cx="285750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3000" y="1885950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14550" y="1885950"/>
            <a:ext cx="228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14700" y="1885950"/>
            <a:ext cx="228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0"/>
            <a:ext cx="195560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57550" y="0"/>
            <a:ext cx="4400550" cy="8572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085850"/>
            <a:ext cx="6172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514600"/>
            <a:ext cx="6172201" cy="107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3886200"/>
            <a:ext cx="6172201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4287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405765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4972050" y="1600200"/>
            <a:ext cx="628650" cy="6286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829050" y="1200150"/>
            <a:ext cx="628650" cy="6286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057900" y="1085850"/>
            <a:ext cx="628650" cy="6286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6743700" y="1085850"/>
            <a:ext cx="628650" cy="6286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286250" y="291465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Oval 23"/>
          <p:cNvSpPr/>
          <p:nvPr/>
        </p:nvSpPr>
        <p:spPr>
          <a:xfrm>
            <a:off x="2571750" y="262890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4914900" y="297180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7372350" y="268605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Oval 26"/>
          <p:cNvSpPr/>
          <p:nvPr/>
        </p:nvSpPr>
        <p:spPr>
          <a:xfrm>
            <a:off x="5543550" y="274320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0" name="Oval 39"/>
          <p:cNvSpPr/>
          <p:nvPr/>
        </p:nvSpPr>
        <p:spPr>
          <a:xfrm>
            <a:off x="4343400" y="422910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714750" y="400050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4972050" y="428625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6743700" y="382905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057900" y="388620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42206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195560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914650" y="0"/>
            <a:ext cx="5086350" cy="8572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433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371850"/>
            <a:ext cx="208167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7650" y="2228850"/>
            <a:ext cx="1628775" cy="10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2114550"/>
            <a:ext cx="178058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1905" y="3771900"/>
            <a:ext cx="299909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4450" y="857251"/>
            <a:ext cx="742950" cy="11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8001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1" y="971550"/>
            <a:ext cx="86137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6350" y="800100"/>
            <a:ext cx="1096124" cy="12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50" y="914400"/>
            <a:ext cx="914400" cy="107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17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164598" y="1504950"/>
            <a:ext cx="6855473" cy="900247"/>
          </a:xfrm>
          <a:prstGeom prst="rect">
            <a:avLst/>
          </a:prstGeom>
          <a:noFill/>
          <a:ln w="57150">
            <a:noFill/>
          </a:ln>
        </p:spPr>
        <p:txBody>
          <a:bodyPr wrap="square" lIns="68345" tIns="34172" rIns="68345" bIns="34172" rtlCol="0">
            <a:spAutoFit/>
          </a:bodyPr>
          <a:lstStyle/>
          <a:p>
            <a:pPr algn="ctr" defTabSz="914185">
              <a:spcBef>
                <a:spcPts val="449"/>
              </a:spcBef>
            </a:pPr>
            <a:r>
              <a:rPr lang="en-US" sz="5400" b="1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90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1428750"/>
            <a:ext cx="2003616" cy="24303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 defTabSz="914185"/>
            <a:r>
              <a:rPr lang="en-US" sz="32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5" y="946151"/>
            <a:ext cx="5619765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3" y="844551"/>
            <a:ext cx="1016000" cy="10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 defTabSz="914185">
              <a:spcBef>
                <a:spcPts val="600"/>
              </a:spcBef>
            </a:pPr>
            <a:r>
              <a:rPr lang="en-US" sz="4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49"/>
            <a:ext cx="5324314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 defTabSz="914185"/>
            <a:r>
              <a:rPr lang="en-US" sz="4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5" y="3384551"/>
            <a:ext cx="5619765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</a:t>
            </a:r>
            <a:r>
              <a:rPr lang="en-US" sz="28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 bài học sau</a:t>
            </a:r>
            <a:endParaRPr lang="en-US" sz="28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0833" y="3282951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 defTabSz="914185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31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5732" y="1428750"/>
            <a:ext cx="8014228" cy="1177340"/>
          </a:xfrm>
          <a:prstGeom prst="rect">
            <a:avLst/>
          </a:prstGeom>
          <a:noFill/>
          <a:ln w="57150">
            <a:noFill/>
          </a:ln>
        </p:spPr>
        <p:txBody>
          <a:bodyPr wrap="square" lIns="68665" tIns="34332" rIns="68665" bIns="34332" rtlCol="0">
            <a:spAutoFit/>
          </a:bodyPr>
          <a:lstStyle/>
          <a:p>
            <a:pPr algn="ctr" defTabSz="914185">
              <a:spcBef>
                <a:spcPts val="451"/>
              </a:spcBef>
            </a:pPr>
            <a:r>
              <a:rPr lang="en-US" sz="7200" b="1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02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99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90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Số tròn chục còn thiếu 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39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50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41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 11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99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"/>
            <a:ext cx="1657350" cy="6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800350" y="0"/>
            <a:ext cx="5200650" cy="74295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800100"/>
          <a:ext cx="6858000" cy="4286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609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00500" y="16002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00" y="22860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500" y="314325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500" y="428625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16002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22860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314325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428625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0700" y="16002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00700" y="22860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0700" y="314325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00700" y="428625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15100" y="1714500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7950" y="2343150"/>
            <a:ext cx="1543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5100" y="3086100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5100" y="4229100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57350"/>
            <a:ext cx="28003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22367"/>
            <a:ext cx="2800350" cy="54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826950"/>
            <a:ext cx="2800350" cy="11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031982"/>
            <a:ext cx="2800350" cy="99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9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278</Words>
  <Application>Microsoft Office PowerPoint</Application>
  <PresentationFormat>On-screen Show (16:9)</PresentationFormat>
  <Paragraphs>99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iCiel Cadena</vt:lpstr>
      <vt:lpstr>Kids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Chủ đề 6</vt:lpstr>
      <vt:lpstr>PowerPoint Presentation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NHATMINH</cp:lastModifiedBy>
  <cp:revision>121</cp:revision>
  <dcterms:created xsi:type="dcterms:W3CDTF">2021-01-09T02:19:28Z</dcterms:created>
  <dcterms:modified xsi:type="dcterms:W3CDTF">2024-05-29T00:27:31Z</dcterms:modified>
</cp:coreProperties>
</file>