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4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290" r:id="rId13"/>
    <p:sldId id="289" r:id="rId14"/>
    <p:sldId id="300" r:id="rId15"/>
    <p:sldId id="267" r:id="rId16"/>
    <p:sldId id="279" r:id="rId17"/>
    <p:sldId id="299" r:id="rId18"/>
    <p:sldId id="291" r:id="rId19"/>
    <p:sldId id="288" r:id="rId20"/>
    <p:sldId id="278" r:id="rId21"/>
    <p:sldId id="298" r:id="rId22"/>
    <p:sldId id="297" r:id="rId23"/>
  </p:sldIdLst>
  <p:sldSz cx="9144000" cy="5143500" type="screen16x9"/>
  <p:notesSz cx="6858000" cy="9144000"/>
  <p:embeddedFontLst>
    <p:embeddedFont>
      <p:font typeface="Arial-Rounded" panose="020B0500000000000000" charset="0"/>
      <p:regular r:id="rId25"/>
    </p:embeddedFont>
    <p:embeddedFont>
      <p:font typeface="Microsoft YaHei" panose="020B0503020204020204" pitchFamily="34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VNI-Brush" panose="020B0604020202020204"/>
      <p:italic r:id="rId36"/>
    </p:embeddedFont>
    <p:embeddedFont>
      <p:font typeface="SimSun" panose="02010600030101010101" pitchFamily="2" charset="-122"/>
      <p:regular r:id="rId37"/>
    </p:embeddedFont>
    <p:embeddedFont>
      <p:font typeface="DFPOP1-W9" panose="020B0604020202020204" charset="-128"/>
      <p:regular r:id="rId38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14420"/>
    <a:srgbClr val="FF6600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 varScale="1">
        <p:scale>
          <a:sx n="94" d="100"/>
          <a:sy n="94" d="100"/>
        </p:scale>
        <p:origin x="588" y="84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97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443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52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46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370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145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97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2024/5/26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875708" y="1559406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1065" y="2273562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1E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2731" y="3089298"/>
            <a:ext cx="460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Lương Thị Vân Anh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272</Words>
  <Application>Microsoft Office PowerPoint</Application>
  <PresentationFormat>On-screen Show (16:9)</PresentationFormat>
  <Paragraphs>83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Arial-Rounded</vt:lpstr>
      <vt:lpstr>Times New Roman</vt:lpstr>
      <vt:lpstr>华康少女文字W5</vt:lpstr>
      <vt:lpstr>Wingdings</vt:lpstr>
      <vt:lpstr>Microsoft YaHei</vt:lpstr>
      <vt:lpstr>Calibri</vt:lpstr>
      <vt:lpstr>Arial</vt:lpstr>
      <vt:lpstr>Verdana</vt:lpstr>
      <vt:lpstr>VNI-Brush</vt:lpstr>
      <vt:lpstr>SimSun</vt:lpstr>
      <vt:lpstr>DFPOP1-W9</vt:lpstr>
      <vt:lpstr>inpin heiti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NHATMINH</cp:lastModifiedBy>
  <cp:revision>73</cp:revision>
  <dcterms:created xsi:type="dcterms:W3CDTF">2020-08-13T09:19:00Z</dcterms:created>
  <dcterms:modified xsi:type="dcterms:W3CDTF">2024-05-26T03:20:48Z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