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75" r:id="rId3"/>
    <p:sldId id="258" r:id="rId4"/>
    <p:sldId id="264" r:id="rId5"/>
    <p:sldId id="259" r:id="rId6"/>
    <p:sldId id="260" r:id="rId7"/>
    <p:sldId id="261" r:id="rId8"/>
    <p:sldId id="262" r:id="rId9"/>
    <p:sldId id="263" r:id="rId10"/>
    <p:sldId id="256" r:id="rId11"/>
    <p:sldId id="265" r:id="rId12"/>
    <p:sldId id="266" r:id="rId13"/>
    <p:sldId id="267" r:id="rId14"/>
    <p:sldId id="268" r:id="rId15"/>
    <p:sldId id="270" r:id="rId16"/>
    <p:sldId id="271" r:id="rId17"/>
    <p:sldId id="269" r:id="rId18"/>
    <p:sldId id="272" r:id="rId19"/>
    <p:sldId id="273" r:id="rId20"/>
    <p:sldId id="274" r:id="rId21"/>
  </p:sldIdLst>
  <p:sldSz cx="10160000" cy="5715000"/>
  <p:notesSz cx="9144000" cy="6858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762" y="60"/>
      </p:cViewPr>
      <p:guideLst>
        <p:guide orient="horz" pos="1800"/>
        <p:guide pos="3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A74F588-E123-4360-9BA9-6CB6680EB687}" type="datetimeFigureOut">
              <a:rPr lang="en-US" smtClean="0"/>
              <a:t>5/26/2024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2A6DC48-874C-4229-AE20-A50D1CAF5848}" type="slidenum">
              <a:rPr lang="en-US" smtClean="0"/>
              <a:t>‹#›</a:t>
            </a:fld>
            <a:endParaRPr lang="en-US"/>
          </a:p>
        </p:txBody>
      </p:sp>
    </p:spTree>
    <p:extLst>
      <p:ext uri="{BB962C8B-B14F-4D97-AF65-F5344CB8AC3E}">
        <p14:creationId xmlns:p14="http://schemas.microsoft.com/office/powerpoint/2010/main" val="103144782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“nông dân, hốt hoảng” thì nó sẽ di chuyển về chỗ trống. Sau đó enter là câu mẫu viết vở sẽ xuất hiện</a:t>
            </a:r>
            <a:endParaRPr lang="en-US" dirty="0"/>
          </a:p>
          <a:p>
            <a:endParaRPr lang="en-US" dirty="0"/>
          </a:p>
        </p:txBody>
      </p:sp>
      <p:sp>
        <p:nvSpPr>
          <p:cNvPr id="4" name="Slide Number Placeholder 3"/>
          <p:cNvSpPr>
            <a:spLocks noGrp="1"/>
          </p:cNvSpPr>
          <p:nvPr>
            <p:ph type="sldNum" sz="quarter" idx="10"/>
          </p:nvPr>
        </p:nvSpPr>
        <p:spPr/>
        <p:txBody>
          <a:bodyPr/>
          <a:lstStyle/>
          <a:p>
            <a:fld id="{52A6DC48-874C-4229-AE20-A50D1CAF5848}" type="slidenum">
              <a:rPr lang="en-US" smtClean="0"/>
              <a:t>11</a:t>
            </a:fld>
            <a:endParaRPr lang="en-US"/>
          </a:p>
        </p:txBody>
      </p:sp>
    </p:spTree>
    <p:extLst>
      <p:ext uri="{BB962C8B-B14F-4D97-AF65-F5344CB8AC3E}">
        <p14:creationId xmlns:p14="http://schemas.microsoft.com/office/powerpoint/2010/main" val="367211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Từ khó mỗi vùng miền sẽ khác nhau nên GV tự linh động.</a:t>
            </a:r>
            <a:endParaRPr lang="en-US" dirty="0"/>
          </a:p>
          <a:p>
            <a:endParaRPr lang="en-US" dirty="0"/>
          </a:p>
        </p:txBody>
      </p:sp>
      <p:sp>
        <p:nvSpPr>
          <p:cNvPr id="4" name="Slide Number Placeholder 3"/>
          <p:cNvSpPr>
            <a:spLocks noGrp="1"/>
          </p:cNvSpPr>
          <p:nvPr>
            <p:ph type="sldNum" sz="quarter" idx="10"/>
          </p:nvPr>
        </p:nvSpPr>
        <p:spPr/>
        <p:txBody>
          <a:bodyPr/>
          <a:lstStyle/>
          <a:p>
            <a:fld id="{52A6DC48-874C-4229-AE20-A50D1CAF5848}" type="slidenum">
              <a:rPr lang="en-US" smtClean="0"/>
              <a:t>14</a:t>
            </a:fld>
            <a:endParaRPr lang="en-US"/>
          </a:p>
        </p:txBody>
      </p:sp>
    </p:spTree>
    <p:extLst>
      <p:ext uri="{BB962C8B-B14F-4D97-AF65-F5344CB8AC3E}">
        <p14:creationId xmlns:p14="http://schemas.microsoft.com/office/powerpoint/2010/main" val="23150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p>
            <a:r>
              <a:rPr lang="en-US"/>
              <a:t>Click to edit Master title style</a:t>
            </a:r>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3C5C46-425D-4430-A476-AE35FFC526CA}"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171907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28237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7"/>
            <a:ext cx="22860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867"/>
            <a:ext cx="6688667"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96525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5"/>
            <a:ext cx="8636000" cy="1225021"/>
          </a:xfrm>
        </p:spPr>
        <p:txBody>
          <a:bodyPr/>
          <a:lstStyle/>
          <a:p>
            <a:r>
              <a:rPr lang="en-US"/>
              <a:t>Click to edit Master title style</a:t>
            </a:r>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761970">
              <a:defRPr/>
            </a:pPr>
            <a:fld id="{47AC369E-D9A0-4953-9D12-6AD644C707AB}"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761970">
              <a:defRPr/>
            </a:pPr>
            <a:fld id="{11E226C0-15D7-4022-BD2E-45DAA2463F2E}"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1197499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9BA674FB-09C8-42EA-A8C8-8E8D60E7D3FF}"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761970">
              <a:defRPr/>
            </a:pPr>
            <a:fld id="{D8ED14AD-FF37-4021-A6DA-1E9D202BD510}"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345850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761970">
              <a:defRPr/>
            </a:pPr>
            <a:fld id="{08E5DA81-C5C9-4B71-BE91-D3FD6406EB87}"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761970">
              <a:defRPr/>
            </a:pPr>
            <a:fld id="{4F390C0E-2DC5-47AA-86DC-FE9EBA4FA2F4}"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477584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33501"/>
            <a:ext cx="4487333"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333501"/>
            <a:ext cx="4487333"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761970">
              <a:defRPr/>
            </a:pPr>
            <a:fld id="{8D78E245-3C2B-4EA8-8C21-F559AE72E39D}"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761970">
              <a:defRPr/>
            </a:pPr>
            <a:fld id="{8860B49E-FF61-4265-903C-62E1C461A98B}"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28588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279261"/>
            <a:ext cx="448909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0" y="1279261"/>
            <a:ext cx="4490861"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61140" y="1812396"/>
            <a:ext cx="4490861"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761970">
              <a:defRPr/>
            </a:pPr>
            <a:fld id="{FBE82E5C-3D69-4051-B3A2-46C266F14207}"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761970">
              <a:defRPr/>
            </a:pPr>
            <a:fld id="{32F6462F-5E86-4D75-AC71-2F85C1E096C3}"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490373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761970">
              <a:defRPr/>
            </a:pPr>
            <a:fld id="{D233F1D8-995F-404C-8AEB-7B0D653CE100}"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761970">
              <a:defRPr/>
            </a:pPr>
            <a:fld id="{DC2772C1-B441-406A-AD94-F4AB80095676}"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714029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761970">
              <a:defRPr/>
            </a:pPr>
            <a:fld id="{0255E6F4-C44A-40D9-89B4-036BD55BB1A2}"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761970">
              <a:defRPr/>
            </a:pPr>
            <a:fld id="{20B6C1C6-22F7-4C00-9CFC-025AF30EB237}"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3162926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27542"/>
            <a:ext cx="3342570"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972278" y="227543"/>
            <a:ext cx="5679723"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195918"/>
            <a:ext cx="3342570"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7DACE724-67C8-479C-B8E0-F2433F39C5D1}"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761970">
              <a:defRPr/>
            </a:pPr>
            <a:fld id="{CB8FCFEC-5B14-4B26-97DF-159AB6EB0B53}"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72456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664298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991431" y="510646"/>
            <a:ext cx="6096000" cy="3429000"/>
          </a:xfrm>
        </p:spPr>
        <p:txBody>
          <a:bodyPr rtlCol="0">
            <a:normAutofit/>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pPr lvl="0"/>
            <a:endParaRPr lang="en-US" noProof="0"/>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761970">
              <a:defRPr/>
            </a:pPr>
            <a:fld id="{C5AB51AE-432F-47EC-B42E-C3EA320F738E}"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761970">
              <a:defRPr/>
            </a:pPr>
            <a:fld id="{C7CF1647-059E-4FED-84E1-FD3509B58F83}"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1619193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AE1453BE-30D5-4D53-A770-AD15AA16198D}"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761970">
              <a:defRPr/>
            </a:pPr>
            <a:fld id="{9153074E-2137-461D-9E6B-0769D5F3BA77}"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464453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6"/>
            <a:ext cx="22860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866"/>
            <a:ext cx="6688667"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761970">
              <a:defRPr/>
            </a:pPr>
            <a:fld id="{EDB0D0B9-9968-4B27-AF9D-8B7BCA8814EE}"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76197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761970">
              <a:defRPr/>
            </a:pPr>
            <a:fld id="{8E3C4713-DA02-47BB-9C1B-1F35452A3D80}"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46569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9"/>
            <a:ext cx="8636000" cy="113506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3C5C46-425D-4430-A476-AE35FFC526CA}"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55920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33501"/>
            <a:ext cx="4487333" cy="37716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333501"/>
            <a:ext cx="4487333" cy="37716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3C5C46-425D-4430-A476-AE35FFC526CA}"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98415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279262"/>
            <a:ext cx="4489098"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161141" y="1812396"/>
            <a:ext cx="4490861"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3C5C46-425D-4430-A476-AE35FFC526CA}"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68939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3C5C46-425D-4430-A476-AE35FFC526CA}"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4782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196237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3"/>
            <a:ext cx="3342570" cy="96837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972278" y="227543"/>
            <a:ext cx="5679722" cy="48775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2" y="1195919"/>
            <a:ext cx="3342570" cy="390921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1429326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991431" y="510646"/>
            <a:ext cx="6096000" cy="3429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087245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1333501"/>
            <a:ext cx="91440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0" y="5296961"/>
            <a:ext cx="2370667"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D3C5C46-425D-4430-A476-AE35FFC526CA}" type="datetimeFigureOut">
              <a:rPr lang="en-US" smtClean="0"/>
              <a:t>5/26/2024</a:t>
            </a:fld>
            <a:endParaRPr lang="en-US"/>
          </a:p>
        </p:txBody>
      </p:sp>
      <p:sp>
        <p:nvSpPr>
          <p:cNvPr id="5" name="Footer Placeholder 4"/>
          <p:cNvSpPr>
            <a:spLocks noGrp="1"/>
          </p:cNvSpPr>
          <p:nvPr>
            <p:ph type="ftr" sz="quarter" idx="3"/>
          </p:nvPr>
        </p:nvSpPr>
        <p:spPr>
          <a:xfrm>
            <a:off x="3471334" y="5296961"/>
            <a:ext cx="3217333"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1"/>
            <a:ext cx="2370667"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4BC6A5E-20A7-4B6B-8099-2979AA3368A4}" type="slidenum">
              <a:rPr lang="en-US" smtClean="0"/>
              <a:t>‹#›</a:t>
            </a:fld>
            <a:endParaRPr lang="en-US"/>
          </a:p>
        </p:txBody>
      </p:sp>
    </p:spTree>
    <p:extLst>
      <p:ext uri="{BB962C8B-B14F-4D97-AF65-F5344CB8AC3E}">
        <p14:creationId xmlns:p14="http://schemas.microsoft.com/office/powerpoint/2010/main" val="4275635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8000" y="228865"/>
            <a:ext cx="91440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08000" y="1333500"/>
            <a:ext cx="91440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0" y="5296959"/>
            <a:ext cx="2370667" cy="304271"/>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cs typeface="+mn-cs"/>
              </a:defRPr>
            </a:lvl1pPr>
          </a:lstStyle>
          <a:p>
            <a:pPr defTabSz="761970">
              <a:defRPr/>
            </a:pPr>
            <a:fld id="{90CA2251-27B8-49AA-A7DB-32B81FB2ED09}" type="datetimeFigureOut">
              <a:rPr lang="en-US" smtClean="0">
                <a:solidFill>
                  <a:prstClr val="black">
                    <a:tint val="75000"/>
                  </a:prstClr>
                </a:solidFill>
              </a:rPr>
              <a:pPr defTabSz="761970">
                <a:def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3471334" y="5296959"/>
            <a:ext cx="3217333" cy="304271"/>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cs typeface="+mn-cs"/>
              </a:defRPr>
            </a:lvl1pPr>
          </a:lstStyle>
          <a:p>
            <a:pPr defTabSz="76197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81333" y="5296959"/>
            <a:ext cx="2370667" cy="304271"/>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defTabSz="761970">
              <a:defRPr/>
            </a:pPr>
            <a:fld id="{0C44955F-CC85-4DAF-81B1-066B6A8197EB}" type="slidenum">
              <a:rPr lang="en-US" smtClean="0">
                <a:solidFill>
                  <a:prstClr val="black">
                    <a:tint val="75000"/>
                  </a:prstClr>
                </a:solidFill>
              </a:rPr>
              <a:pPr defTabSz="761970">
                <a:defRPr/>
              </a:pPr>
              <a:t>‹#›</a:t>
            </a:fld>
            <a:endParaRPr lang="en-US">
              <a:solidFill>
                <a:prstClr val="black">
                  <a:tint val="75000"/>
                </a:prstClr>
              </a:solidFill>
            </a:endParaRPr>
          </a:p>
        </p:txBody>
      </p:sp>
    </p:spTree>
    <p:extLst>
      <p:ext uri="{BB962C8B-B14F-4D97-AF65-F5344CB8AC3E}">
        <p14:creationId xmlns:p14="http://schemas.microsoft.com/office/powerpoint/2010/main" val="3417108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667" kern="1200">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itchFamily="34" charset="0"/>
        </a:defRPr>
      </a:lvl2pPr>
      <a:lvl3pPr algn="ctr" rtl="0" eaLnBrk="0" fontAlgn="base" hangingPunct="0">
        <a:spcBef>
          <a:spcPct val="0"/>
        </a:spcBef>
        <a:spcAft>
          <a:spcPct val="0"/>
        </a:spcAft>
        <a:defRPr sz="3667">
          <a:solidFill>
            <a:schemeClr val="tx1"/>
          </a:solidFill>
          <a:latin typeface="Calibri" pitchFamily="34" charset="0"/>
        </a:defRPr>
      </a:lvl3pPr>
      <a:lvl4pPr algn="ctr" rtl="0" eaLnBrk="0" fontAlgn="base" hangingPunct="0">
        <a:spcBef>
          <a:spcPct val="0"/>
        </a:spcBef>
        <a:spcAft>
          <a:spcPct val="0"/>
        </a:spcAft>
        <a:defRPr sz="3667">
          <a:solidFill>
            <a:schemeClr val="tx1"/>
          </a:solidFill>
          <a:latin typeface="Calibri" pitchFamily="34" charset="0"/>
        </a:defRPr>
      </a:lvl4pPr>
      <a:lvl5pPr algn="ctr" rtl="0" eaLnBrk="0" fontAlgn="base" hangingPunct="0">
        <a:spcBef>
          <a:spcPct val="0"/>
        </a:spcBef>
        <a:spcAft>
          <a:spcPct val="0"/>
        </a:spcAft>
        <a:defRPr sz="3667">
          <a:solidFill>
            <a:schemeClr val="tx1"/>
          </a:solidFill>
          <a:latin typeface="Calibri" pitchFamily="34" charset="0"/>
        </a:defRPr>
      </a:lvl5pPr>
      <a:lvl6pPr marL="380985" algn="ctr" rtl="0" fontAlgn="base">
        <a:spcBef>
          <a:spcPct val="0"/>
        </a:spcBef>
        <a:spcAft>
          <a:spcPct val="0"/>
        </a:spcAft>
        <a:defRPr sz="3667">
          <a:solidFill>
            <a:schemeClr val="tx1"/>
          </a:solidFill>
          <a:latin typeface="Calibri" pitchFamily="34" charset="0"/>
        </a:defRPr>
      </a:lvl6pPr>
      <a:lvl7pPr marL="761970" algn="ctr" rtl="0" fontAlgn="base">
        <a:spcBef>
          <a:spcPct val="0"/>
        </a:spcBef>
        <a:spcAft>
          <a:spcPct val="0"/>
        </a:spcAft>
        <a:defRPr sz="3667">
          <a:solidFill>
            <a:schemeClr val="tx1"/>
          </a:solidFill>
          <a:latin typeface="Calibri" pitchFamily="34" charset="0"/>
        </a:defRPr>
      </a:lvl7pPr>
      <a:lvl8pPr marL="1142954" algn="ctr" rtl="0" fontAlgn="base">
        <a:spcBef>
          <a:spcPct val="0"/>
        </a:spcBef>
        <a:spcAft>
          <a:spcPct val="0"/>
        </a:spcAft>
        <a:defRPr sz="3667">
          <a:solidFill>
            <a:schemeClr val="tx1"/>
          </a:solidFill>
          <a:latin typeface="Calibri" pitchFamily="34" charset="0"/>
        </a:defRPr>
      </a:lvl8pPr>
      <a:lvl9pPr marL="1523939" algn="ctr" rtl="0" fontAlgn="base">
        <a:spcBef>
          <a:spcPct val="0"/>
        </a:spcBef>
        <a:spcAft>
          <a:spcPct val="0"/>
        </a:spcAft>
        <a:defRPr sz="3667">
          <a:solidFill>
            <a:schemeClr val="tx1"/>
          </a:solidFill>
          <a:latin typeface="Calibri" pitchFamily="34" charset="0"/>
        </a:defRPr>
      </a:lvl9pPr>
    </p:titleStyle>
    <p:bodyStyle>
      <a:lvl1pPr marL="285739" indent="-285739"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Font typeface="Arial" charset="0"/>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Font typeface="Arial" charset="0"/>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Font typeface="Arial"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3.gif"/><Relationship Id="rId3" Type="http://schemas.microsoft.com/office/2007/relationships/hdphoto" Target="../media/hdphoto8.wdp"/><Relationship Id="rId7" Type="http://schemas.openxmlformats.org/officeDocument/2006/relationships/image" Target="../media/image28.png"/><Relationship Id="rId12" Type="http://schemas.openxmlformats.org/officeDocument/2006/relationships/image" Target="../media/image32.gi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gif"/><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gif"/></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gif"/><Relationship Id="rId10" Type="http://schemas.openxmlformats.org/officeDocument/2006/relationships/image" Target="../media/image36.png"/><Relationship Id="rId4" Type="http://schemas.openxmlformats.org/officeDocument/2006/relationships/image" Target="../media/image32.gif"/><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slide" Target="slide4.xml"/><Relationship Id="rId4" Type="http://schemas.openxmlformats.org/officeDocument/2006/relationships/image" Target="../media/image11.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9.xml"/><Relationship Id="rId5" Type="http://schemas.microsoft.com/office/2007/relationships/hdphoto" Target="../media/hdphoto4.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9.xml"/><Relationship Id="rId5" Type="http://schemas.microsoft.com/office/2007/relationships/hdphoto" Target="../media/hdphoto5.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9.xml"/><Relationship Id="rId5" Type="http://schemas.microsoft.com/office/2007/relationships/hdphoto" Target="../media/hdphoto5.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9.xml"/><Relationship Id="rId5" Type="http://schemas.microsoft.com/office/2007/relationships/hdphoto" Target="../media/hdphoto5.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9.xml"/><Relationship Id="rId5" Type="http://schemas.microsoft.com/office/2007/relationships/hdphoto" Target="../media/hdphoto5.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18" Type="http://schemas.openxmlformats.org/officeDocument/2006/relationships/slide" Target="slide8.xml"/><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slide" Target="slide7.xml"/><Relationship Id="rId2" Type="http://schemas.openxmlformats.org/officeDocument/2006/relationships/image" Target="../media/image9.png"/><Relationship Id="rId16"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ello Kitty"/>
          <p:cNvPicPr>
            <a:picLocks noChangeAspect="1" noChangeArrowheads="1" noCrop="1"/>
          </p:cNvPicPr>
          <p:nvPr/>
        </p:nvPicPr>
        <p:blipFill>
          <a:blip r:embed="rId2"/>
          <a:srcRect/>
          <a:stretch>
            <a:fillRect/>
          </a:stretch>
        </p:blipFill>
        <p:spPr bwMode="auto">
          <a:xfrm>
            <a:off x="1" y="3048000"/>
            <a:ext cx="1115219" cy="2667000"/>
          </a:xfrm>
          <a:prstGeom prst="rect">
            <a:avLst/>
          </a:prstGeom>
          <a:noFill/>
          <a:ln w="9525">
            <a:noFill/>
            <a:miter lim="800000"/>
            <a:headEnd/>
            <a:tailEnd/>
          </a:ln>
        </p:spPr>
      </p:pic>
      <p:pic>
        <p:nvPicPr>
          <p:cNvPr id="55299" name="Picture 5" descr="Picture4"/>
          <p:cNvPicPr>
            <a:picLocks noChangeAspect="1" noChangeArrowheads="1" noCrop="1"/>
          </p:cNvPicPr>
          <p:nvPr/>
        </p:nvPicPr>
        <p:blipFill>
          <a:blip r:embed="rId3"/>
          <a:srcRect/>
          <a:stretch>
            <a:fillRect/>
          </a:stretch>
        </p:blipFill>
        <p:spPr bwMode="auto">
          <a:xfrm>
            <a:off x="6180667" y="4699000"/>
            <a:ext cx="1947333" cy="1016000"/>
          </a:xfrm>
          <a:prstGeom prst="rect">
            <a:avLst/>
          </a:prstGeom>
          <a:noFill/>
          <a:ln w="9525">
            <a:noFill/>
            <a:miter lim="800000"/>
            <a:headEnd/>
            <a:tailEnd/>
          </a:ln>
        </p:spPr>
      </p:pic>
      <p:pic>
        <p:nvPicPr>
          <p:cNvPr id="55300" name="Picture 6" descr="Picture4"/>
          <p:cNvPicPr>
            <a:picLocks noChangeAspect="1" noChangeArrowheads="1" noCrop="1"/>
          </p:cNvPicPr>
          <p:nvPr/>
        </p:nvPicPr>
        <p:blipFill>
          <a:blip r:embed="rId3"/>
          <a:srcRect/>
          <a:stretch>
            <a:fillRect/>
          </a:stretch>
        </p:blipFill>
        <p:spPr bwMode="auto">
          <a:xfrm>
            <a:off x="1862667" y="4755886"/>
            <a:ext cx="1947333" cy="1016000"/>
          </a:xfrm>
          <a:prstGeom prst="rect">
            <a:avLst/>
          </a:prstGeom>
          <a:noFill/>
          <a:ln w="9525">
            <a:noFill/>
            <a:miter lim="800000"/>
            <a:headEnd/>
            <a:tailEnd/>
          </a:ln>
        </p:spPr>
      </p:pic>
      <p:pic>
        <p:nvPicPr>
          <p:cNvPr id="55301" name="Picture 7" descr="Hello Kitty"/>
          <p:cNvPicPr>
            <a:picLocks noChangeAspect="1" noChangeArrowheads="1" noCrop="1"/>
          </p:cNvPicPr>
          <p:nvPr/>
        </p:nvPicPr>
        <p:blipFill>
          <a:blip r:embed="rId2"/>
          <a:srcRect/>
          <a:stretch>
            <a:fillRect/>
          </a:stretch>
        </p:blipFill>
        <p:spPr bwMode="auto">
          <a:xfrm>
            <a:off x="9052720" y="2667000"/>
            <a:ext cx="1107281" cy="3048000"/>
          </a:xfrm>
          <a:prstGeom prst="rect">
            <a:avLst/>
          </a:prstGeom>
          <a:noFill/>
          <a:ln w="9525">
            <a:noFill/>
            <a:miter lim="800000"/>
            <a:headEnd/>
            <a:tailEnd/>
          </a:ln>
        </p:spPr>
      </p:pic>
      <p:pic>
        <p:nvPicPr>
          <p:cNvPr id="55302" name="Picture 8" descr="blumenpflanzen124[1]"/>
          <p:cNvPicPr>
            <a:picLocks noChangeAspect="1" noChangeArrowheads="1" noCrop="1"/>
          </p:cNvPicPr>
          <p:nvPr/>
        </p:nvPicPr>
        <p:blipFill>
          <a:blip r:embed="rId4"/>
          <a:srcRect/>
          <a:stretch>
            <a:fillRect/>
          </a:stretch>
        </p:blipFill>
        <p:spPr bwMode="auto">
          <a:xfrm>
            <a:off x="4318000" y="4445000"/>
            <a:ext cx="1185333" cy="1270000"/>
          </a:xfrm>
          <a:prstGeom prst="rect">
            <a:avLst/>
          </a:prstGeom>
          <a:noFill/>
          <a:ln w="9525">
            <a:noFill/>
            <a:miter lim="800000"/>
            <a:headEnd/>
            <a:tailEnd/>
          </a:ln>
        </p:spPr>
      </p:pic>
      <p:pic>
        <p:nvPicPr>
          <p:cNvPr id="55303" name="Picture 4" descr="POINSET2"/>
          <p:cNvPicPr>
            <a:picLocks noChangeAspect="1" noChangeArrowheads="1"/>
          </p:cNvPicPr>
          <p:nvPr/>
        </p:nvPicPr>
        <p:blipFill>
          <a:blip r:embed="rId5"/>
          <a:srcRect/>
          <a:stretch>
            <a:fillRect/>
          </a:stretch>
        </p:blipFill>
        <p:spPr bwMode="auto">
          <a:xfrm>
            <a:off x="0" y="0"/>
            <a:ext cx="1608667" cy="1079500"/>
          </a:xfrm>
          <a:prstGeom prst="rect">
            <a:avLst/>
          </a:prstGeom>
          <a:noFill/>
          <a:ln w="9525">
            <a:noFill/>
            <a:miter lim="800000"/>
            <a:headEnd/>
            <a:tailEnd/>
          </a:ln>
        </p:spPr>
      </p:pic>
      <p:pic>
        <p:nvPicPr>
          <p:cNvPr id="55304" name="Picture 12" descr="POINSET2"/>
          <p:cNvPicPr>
            <a:picLocks noChangeAspect="1" noChangeArrowheads="1"/>
          </p:cNvPicPr>
          <p:nvPr/>
        </p:nvPicPr>
        <p:blipFill>
          <a:blip r:embed="rId5"/>
          <a:srcRect/>
          <a:stretch>
            <a:fillRect/>
          </a:stretch>
        </p:blipFill>
        <p:spPr bwMode="auto">
          <a:xfrm rot="5400000">
            <a:off x="8731250" y="-264584"/>
            <a:ext cx="1079500" cy="1608667"/>
          </a:xfrm>
          <a:prstGeom prst="rect">
            <a:avLst/>
          </a:prstGeom>
          <a:noFill/>
          <a:ln w="9525">
            <a:noFill/>
            <a:miter lim="800000"/>
            <a:headEnd/>
            <a:tailEnd/>
          </a:ln>
        </p:spPr>
      </p:pic>
      <p:pic>
        <p:nvPicPr>
          <p:cNvPr id="55305" name="Picture 12" descr="20070910013014324"/>
          <p:cNvPicPr>
            <a:picLocks noChangeAspect="1" noChangeArrowheads="1" noCrop="1"/>
          </p:cNvPicPr>
          <p:nvPr/>
        </p:nvPicPr>
        <p:blipFill>
          <a:blip r:embed="rId6"/>
          <a:srcRect/>
          <a:stretch>
            <a:fillRect/>
          </a:stretch>
        </p:blipFill>
        <p:spPr bwMode="auto">
          <a:xfrm>
            <a:off x="8848990" y="825500"/>
            <a:ext cx="1311010" cy="2095500"/>
          </a:xfrm>
          <a:prstGeom prst="rect">
            <a:avLst/>
          </a:prstGeom>
          <a:noFill/>
          <a:ln w="9525">
            <a:noFill/>
            <a:miter lim="800000"/>
            <a:headEnd/>
            <a:tailEnd/>
          </a:ln>
        </p:spPr>
      </p:pic>
      <p:pic>
        <p:nvPicPr>
          <p:cNvPr id="55306" name="Picture 13" descr="20070910013014324"/>
          <p:cNvPicPr>
            <a:picLocks noChangeAspect="1" noChangeArrowheads="1" noCrop="1"/>
          </p:cNvPicPr>
          <p:nvPr/>
        </p:nvPicPr>
        <p:blipFill>
          <a:blip r:embed="rId6"/>
          <a:srcRect/>
          <a:stretch>
            <a:fillRect/>
          </a:stretch>
        </p:blipFill>
        <p:spPr bwMode="auto">
          <a:xfrm>
            <a:off x="0" y="508000"/>
            <a:ext cx="1311011" cy="1916907"/>
          </a:xfrm>
          <a:prstGeom prst="rect">
            <a:avLst/>
          </a:prstGeom>
          <a:noFill/>
          <a:ln w="9525">
            <a:noFill/>
            <a:miter lim="800000"/>
            <a:headEnd/>
            <a:tailEnd/>
          </a:ln>
        </p:spPr>
      </p:pic>
      <p:sp>
        <p:nvSpPr>
          <p:cNvPr id="2062" name="AutoShape 14"/>
          <p:cNvSpPr>
            <a:spLocks noChangeArrowheads="1"/>
          </p:cNvSpPr>
          <p:nvPr/>
        </p:nvSpPr>
        <p:spPr bwMode="auto">
          <a:xfrm>
            <a:off x="8043333" y="1587500"/>
            <a:ext cx="428625" cy="36644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63" name="AutoShape 15"/>
          <p:cNvSpPr>
            <a:spLocks noChangeArrowheads="1"/>
          </p:cNvSpPr>
          <p:nvPr/>
        </p:nvSpPr>
        <p:spPr bwMode="auto">
          <a:xfrm>
            <a:off x="4995333" y="1143000"/>
            <a:ext cx="428625" cy="366448"/>
          </a:xfrm>
          <a:prstGeom prst="star5">
            <a:avLst>
              <a:gd name="adj" fmla="val 13127"/>
              <a:gd name="hf" fmla="val 105146"/>
              <a:gd name="vf" fmla="val 110557"/>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64" name="AutoShape 16"/>
          <p:cNvSpPr>
            <a:spLocks noChangeArrowheads="1"/>
          </p:cNvSpPr>
          <p:nvPr/>
        </p:nvSpPr>
        <p:spPr bwMode="auto">
          <a:xfrm>
            <a:off x="1608667" y="3365500"/>
            <a:ext cx="448469" cy="326761"/>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66" name="AutoShape 18"/>
          <p:cNvSpPr>
            <a:spLocks noChangeArrowheads="1"/>
          </p:cNvSpPr>
          <p:nvPr/>
        </p:nvSpPr>
        <p:spPr bwMode="auto">
          <a:xfrm>
            <a:off x="198738" y="2483776"/>
            <a:ext cx="428625" cy="36644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67" name="AutoShape 19"/>
          <p:cNvSpPr>
            <a:spLocks noChangeArrowheads="1"/>
          </p:cNvSpPr>
          <p:nvPr/>
        </p:nvSpPr>
        <p:spPr bwMode="auto">
          <a:xfrm>
            <a:off x="8128000" y="3365500"/>
            <a:ext cx="677333" cy="444500"/>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68" name="AutoShape 20"/>
          <p:cNvSpPr>
            <a:spLocks noChangeArrowheads="1"/>
          </p:cNvSpPr>
          <p:nvPr/>
        </p:nvSpPr>
        <p:spPr bwMode="auto">
          <a:xfrm>
            <a:off x="5334001" y="4318000"/>
            <a:ext cx="702469" cy="453761"/>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69" name="AutoShape 21"/>
          <p:cNvSpPr>
            <a:spLocks noChangeArrowheads="1"/>
          </p:cNvSpPr>
          <p:nvPr/>
        </p:nvSpPr>
        <p:spPr bwMode="auto">
          <a:xfrm>
            <a:off x="7196667" y="0"/>
            <a:ext cx="448469" cy="326761"/>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70" name="AutoShape 22"/>
          <p:cNvSpPr>
            <a:spLocks noChangeArrowheads="1"/>
          </p:cNvSpPr>
          <p:nvPr/>
        </p:nvSpPr>
        <p:spPr bwMode="auto">
          <a:xfrm>
            <a:off x="1398323" y="50271"/>
            <a:ext cx="448469" cy="326761"/>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71" name="AutoShape 23"/>
          <p:cNvSpPr>
            <a:spLocks noChangeArrowheads="1"/>
          </p:cNvSpPr>
          <p:nvPr/>
        </p:nvSpPr>
        <p:spPr bwMode="auto">
          <a:xfrm>
            <a:off x="1862667" y="4381500"/>
            <a:ext cx="714375" cy="492125"/>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defTabSz="761970" fontAlgn="base">
              <a:spcBef>
                <a:spcPct val="0"/>
              </a:spcBef>
              <a:spcAft>
                <a:spcPct val="0"/>
              </a:spcAft>
              <a:defRPr/>
            </a:pPr>
            <a:endParaRPr lang="en-US" sz="1500" b="1">
              <a:solidFill>
                <a:prstClr val="black"/>
              </a:solidFill>
              <a:latin typeface="Arial" panose="020B0604020202020204" pitchFamily="34" charset="0"/>
              <a:cs typeface="Arial" charset="0"/>
            </a:endParaRPr>
          </a:p>
        </p:txBody>
      </p:sp>
      <p:sp>
        <p:nvSpPr>
          <p:cNvPr id="2072" name="AutoShape 24"/>
          <p:cNvSpPr>
            <a:spLocks noChangeArrowheads="1"/>
          </p:cNvSpPr>
          <p:nvPr/>
        </p:nvSpPr>
        <p:spPr bwMode="auto">
          <a:xfrm>
            <a:off x="8466667" y="381000"/>
            <a:ext cx="1016000" cy="635000"/>
          </a:xfrm>
          <a:prstGeom prst="star32">
            <a:avLst>
              <a:gd name="adj" fmla="val 0"/>
            </a:avLst>
          </a:prstGeom>
          <a:solidFill>
            <a:srgbClr val="33CC33"/>
          </a:solidFill>
          <a:ln w="28575" algn="ctr">
            <a:solidFill>
              <a:srgbClr val="FFFF00"/>
            </a:solidFill>
            <a:miter lim="800000"/>
            <a:headEnd/>
            <a:tailEnd/>
          </a:ln>
        </p:spPr>
        <p:txBody>
          <a:bodyPr wrap="none" anchor="ctr"/>
          <a:lstStyle/>
          <a:p>
            <a:pPr defTabSz="761970" fontAlgn="base">
              <a:spcBef>
                <a:spcPct val="0"/>
              </a:spcBef>
              <a:spcAft>
                <a:spcPct val="0"/>
              </a:spcAft>
            </a:pPr>
            <a:endParaRPr lang="en-US" altLang="en-US" sz="1500" b="1">
              <a:solidFill>
                <a:prstClr val="black"/>
              </a:solidFill>
              <a:latin typeface="Arial" charset="0"/>
              <a:cs typeface="Arial" charset="0"/>
            </a:endParaRPr>
          </a:p>
        </p:txBody>
      </p:sp>
      <p:sp>
        <p:nvSpPr>
          <p:cNvPr id="2073" name="AutoShape 25"/>
          <p:cNvSpPr>
            <a:spLocks noChangeArrowheads="1"/>
          </p:cNvSpPr>
          <p:nvPr/>
        </p:nvSpPr>
        <p:spPr bwMode="auto">
          <a:xfrm>
            <a:off x="677333" y="4572000"/>
            <a:ext cx="1016000" cy="698500"/>
          </a:xfrm>
          <a:prstGeom prst="star32">
            <a:avLst>
              <a:gd name="adj" fmla="val 0"/>
            </a:avLst>
          </a:prstGeom>
          <a:solidFill>
            <a:srgbClr val="33CC33"/>
          </a:solidFill>
          <a:ln w="28575" algn="ctr">
            <a:solidFill>
              <a:srgbClr val="FFFF00"/>
            </a:solidFill>
            <a:miter lim="800000"/>
            <a:headEnd/>
            <a:tailEnd/>
          </a:ln>
        </p:spPr>
        <p:txBody>
          <a:bodyPr wrap="none" anchor="ctr"/>
          <a:lstStyle/>
          <a:p>
            <a:pPr defTabSz="761970" fontAlgn="base">
              <a:spcBef>
                <a:spcPct val="0"/>
              </a:spcBef>
              <a:spcAft>
                <a:spcPct val="0"/>
              </a:spcAft>
            </a:pPr>
            <a:endParaRPr lang="en-US" altLang="en-US" sz="1500" b="1">
              <a:solidFill>
                <a:prstClr val="black"/>
              </a:solidFill>
              <a:latin typeface="Arial" charset="0"/>
              <a:cs typeface="Arial" charset="0"/>
            </a:endParaRPr>
          </a:p>
        </p:txBody>
      </p:sp>
      <p:sp>
        <p:nvSpPr>
          <p:cNvPr id="55318" name="WordArt 26"/>
          <p:cNvSpPr>
            <a:spLocks noChangeArrowheads="1" noChangeShapeType="1" noTextEdit="1"/>
          </p:cNvSpPr>
          <p:nvPr/>
        </p:nvSpPr>
        <p:spPr bwMode="auto">
          <a:xfrm>
            <a:off x="1211791" y="993330"/>
            <a:ext cx="7567084" cy="604092"/>
          </a:xfrm>
          <a:prstGeom prst="rect">
            <a:avLst/>
          </a:prstGeom>
        </p:spPr>
        <p:txBody>
          <a:bodyPr wrap="none" fromWordArt="1">
            <a:prstTxWarp prst="textPlain">
              <a:avLst>
                <a:gd name="adj" fmla="val 50000"/>
              </a:avLst>
            </a:prstTxWarp>
          </a:bodyPr>
          <a:lstStyle/>
          <a:p>
            <a:pPr algn="ctr" defTabSz="761970" fontAlgn="base">
              <a:spcBef>
                <a:spcPct val="0"/>
              </a:spcBef>
              <a:spcAft>
                <a:spcPct val="0"/>
              </a:spcAft>
            </a:pPr>
            <a:r>
              <a:rPr lang="vi-VN" sz="1500" b="1" kern="10" dirty="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TRƯỜNG </a:t>
            </a:r>
            <a:r>
              <a:rPr lang="en-US" sz="1500" b="1" kern="10" dirty="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TH QUỐC TUẤN</a:t>
            </a:r>
            <a:endParaRPr lang="vi-VN" sz="1500" b="1" kern="10" dirty="0">
              <a:ln w="12700">
                <a:solidFill>
                  <a:srgbClr val="CC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55319" name="Picture 27" descr="GLOBE"/>
          <p:cNvPicPr>
            <a:picLocks noChangeAspect="1" noChangeArrowheads="1" noCrop="1"/>
          </p:cNvPicPr>
          <p:nvPr/>
        </p:nvPicPr>
        <p:blipFill>
          <a:blip r:embed="rId7"/>
          <a:srcRect/>
          <a:stretch>
            <a:fillRect/>
          </a:stretch>
        </p:blipFill>
        <p:spPr bwMode="auto">
          <a:xfrm>
            <a:off x="804334" y="203068"/>
            <a:ext cx="509323" cy="387615"/>
          </a:xfrm>
          <a:prstGeom prst="rect">
            <a:avLst/>
          </a:prstGeom>
          <a:noFill/>
          <a:ln w="9525">
            <a:noFill/>
            <a:miter lim="800000"/>
            <a:headEnd/>
            <a:tailEnd/>
          </a:ln>
        </p:spPr>
      </p:pic>
      <p:sp>
        <p:nvSpPr>
          <p:cNvPr id="55320" name="WordArt 30"/>
          <p:cNvSpPr>
            <a:spLocks noChangeArrowheads="1" noChangeShapeType="1" noTextEdit="1"/>
          </p:cNvSpPr>
          <p:nvPr/>
        </p:nvSpPr>
        <p:spPr bwMode="auto">
          <a:xfrm>
            <a:off x="1693334" y="190500"/>
            <a:ext cx="7535333" cy="285750"/>
          </a:xfrm>
          <a:prstGeom prst="rect">
            <a:avLst/>
          </a:prstGeom>
        </p:spPr>
        <p:txBody>
          <a:bodyPr wrap="none" fromWordArt="1">
            <a:prstTxWarp prst="textPlain">
              <a:avLst>
                <a:gd name="adj" fmla="val 50000"/>
              </a:avLst>
            </a:prstTxWarp>
          </a:bodyPr>
          <a:lstStyle/>
          <a:p>
            <a:pPr algn="ctr" defTabSz="761970" fontAlgn="base">
              <a:spcBef>
                <a:spcPct val="0"/>
              </a:spcBef>
              <a:spcAft>
                <a:spcPct val="0"/>
              </a:spcAft>
            </a:pPr>
            <a:endParaRPr lang="en-US" sz="2000" b="1" kern="10">
              <a:ln w="19050">
                <a:solidFill>
                  <a:srgbClr val="99CCFF"/>
                </a:solidFill>
                <a:round/>
                <a:headEnd/>
                <a:tailEnd/>
              </a:ln>
              <a:solidFill>
                <a:srgbClr val="FF00FF"/>
              </a:solidFill>
              <a:effectLst>
                <a:outerShdw dist="35921" dir="2700000" algn="ctr" rotWithShape="0">
                  <a:srgbClr val="990000"/>
                </a:outerShdw>
              </a:effectLst>
              <a:latin typeface="Times New Roman"/>
              <a:cs typeface="Times New Roman"/>
            </a:endParaRPr>
          </a:p>
        </p:txBody>
      </p:sp>
      <p:sp>
        <p:nvSpPr>
          <p:cNvPr id="55322" name="Rectangle 4"/>
          <p:cNvSpPr txBox="1">
            <a:spLocks noChangeArrowheads="1"/>
          </p:cNvSpPr>
          <p:nvPr/>
        </p:nvSpPr>
        <p:spPr bwMode="auto">
          <a:xfrm>
            <a:off x="338667" y="3587750"/>
            <a:ext cx="9144000" cy="1542521"/>
          </a:xfrm>
          <a:prstGeom prst="rect">
            <a:avLst/>
          </a:prstGeom>
          <a:noFill/>
          <a:ln w="9525">
            <a:noFill/>
            <a:miter lim="800000"/>
            <a:headEnd/>
            <a:tailEnd/>
          </a:ln>
        </p:spPr>
        <p:txBody>
          <a:bodyPr/>
          <a:lstStyle/>
          <a:p>
            <a:pPr algn="ctr" defTabSz="761970" fontAlgn="base">
              <a:spcBef>
                <a:spcPct val="50000"/>
              </a:spcBef>
              <a:spcAft>
                <a:spcPct val="0"/>
              </a:spcAft>
            </a:pPr>
            <a:r>
              <a:rPr lang="en-US" altLang="en-US" sz="4000" b="1" dirty="0">
                <a:solidFill>
                  <a:prstClr val="black"/>
                </a:solidFill>
                <a:latin typeface="Times New Roman" pitchFamily="18" charset="0"/>
                <a:cs typeface="Arial" charset="0"/>
              </a:rPr>
              <a:t>GV: </a:t>
            </a:r>
            <a:r>
              <a:rPr lang="en-US" altLang="en-US" sz="4000" b="1" dirty="0">
                <a:solidFill>
                  <a:prstClr val="black"/>
                </a:solidFill>
                <a:latin typeface="Times New Roman" pitchFamily="18" charset="0"/>
                <a:cs typeface="Arial" charset="0"/>
              </a:rPr>
              <a:t>LƯƠNG THỊ VÂN ANH</a:t>
            </a:r>
            <a:endParaRPr lang="en-US" altLang="en-US" sz="4000" b="1" dirty="0">
              <a:solidFill>
                <a:prstClr val="black"/>
              </a:solidFill>
              <a:latin typeface="Times New Roman" pitchFamily="18" charset="0"/>
              <a:cs typeface="Arial" charset="0"/>
            </a:endParaRPr>
          </a:p>
        </p:txBody>
      </p:sp>
      <p:sp>
        <p:nvSpPr>
          <p:cNvPr id="26" name="WordArt 26"/>
          <p:cNvSpPr>
            <a:spLocks noChangeArrowheads="1" noChangeShapeType="1" noTextEdit="1"/>
          </p:cNvSpPr>
          <p:nvPr/>
        </p:nvSpPr>
        <p:spPr bwMode="auto">
          <a:xfrm>
            <a:off x="1951304" y="326761"/>
            <a:ext cx="6133041" cy="562239"/>
          </a:xfrm>
          <a:prstGeom prst="rect">
            <a:avLst/>
          </a:prstGeom>
        </p:spPr>
        <p:txBody>
          <a:bodyPr wrap="none" fromWordArt="1">
            <a:prstTxWarp prst="textPlain">
              <a:avLst>
                <a:gd name="adj" fmla="val 50000"/>
              </a:avLst>
            </a:prstTxWarp>
          </a:bodyPr>
          <a:lstStyle/>
          <a:p>
            <a:pPr algn="ctr" defTabSz="761970" fontAlgn="base">
              <a:spcBef>
                <a:spcPct val="0"/>
              </a:spcBef>
              <a:spcAft>
                <a:spcPct val="0"/>
              </a:spcAft>
            </a:pPr>
            <a:r>
              <a:rPr lang="en-US" sz="1333" b="1" kern="10" dirty="0">
                <a:ln w="12700">
                  <a:solidFill>
                    <a:srgbClr val="CC3300"/>
                  </a:solidFill>
                  <a:round/>
                  <a:headEnd/>
                  <a:tailEnd/>
                </a:ln>
                <a:solidFill>
                  <a:prstClr val="black">
                    <a:lumMod val="95000"/>
                    <a:lumOff val="5000"/>
                  </a:prstClr>
                </a:solidFill>
                <a:effectLst>
                  <a:outerShdw dist="35921" dir="2700000" sy="50000" kx="2115830" algn="bl" rotWithShape="0">
                    <a:srgbClr val="C0C0C0">
                      <a:alpha val="79999"/>
                    </a:srgbClr>
                  </a:outerShdw>
                </a:effectLst>
                <a:latin typeface="Times New Roman"/>
                <a:cs typeface="Times New Roman"/>
              </a:rPr>
              <a:t>PHÒNG GIÁO DỤC &amp; ĐÀO TẠO HUYỆN AN LÃO</a:t>
            </a:r>
            <a:endParaRPr lang="vi-VN" sz="1333" b="1" kern="10" dirty="0">
              <a:ln w="12700">
                <a:solidFill>
                  <a:srgbClr val="CC3300"/>
                </a:solidFill>
                <a:round/>
                <a:headEnd/>
                <a:tailEnd/>
              </a:ln>
              <a:solidFill>
                <a:prstClr val="black">
                  <a:lumMod val="95000"/>
                  <a:lumOff val="5000"/>
                </a:prstClr>
              </a:solidFill>
              <a:effectLst>
                <a:outerShdw dist="35921" dir="2700000" sy="50000" kx="2115830" algn="bl" rotWithShape="0">
                  <a:srgbClr val="C0C0C0">
                    <a:alpha val="79999"/>
                  </a:srgbClr>
                </a:outerShdw>
              </a:effectLst>
              <a:latin typeface="Times New Roman"/>
              <a:cs typeface="Times New Roman"/>
            </a:endParaRPr>
          </a:p>
        </p:txBody>
      </p:sp>
      <p:sp>
        <p:nvSpPr>
          <p:cNvPr id="27" name="Rectangle 4"/>
          <p:cNvSpPr txBox="1">
            <a:spLocks noChangeArrowheads="1"/>
          </p:cNvSpPr>
          <p:nvPr/>
        </p:nvSpPr>
        <p:spPr bwMode="auto">
          <a:xfrm>
            <a:off x="338667" y="1890569"/>
            <a:ext cx="9144000" cy="638668"/>
          </a:xfrm>
          <a:prstGeom prst="rect">
            <a:avLst/>
          </a:prstGeom>
          <a:noFill/>
          <a:ln w="9525">
            <a:noFill/>
            <a:miter lim="800000"/>
            <a:headEnd/>
            <a:tailEnd/>
          </a:ln>
        </p:spPr>
        <p:txBody>
          <a:bodyPr/>
          <a:lstStyle/>
          <a:p>
            <a:pPr algn="ctr" defTabSz="761970" fontAlgn="base">
              <a:spcBef>
                <a:spcPct val="50000"/>
              </a:spcBef>
              <a:spcAft>
                <a:spcPct val="0"/>
              </a:spcAft>
            </a:pPr>
            <a:r>
              <a:rPr lang="en-US" altLang="en-US" sz="4000" b="1" dirty="0" err="1">
                <a:solidFill>
                  <a:prstClr val="black"/>
                </a:solidFill>
                <a:latin typeface="Times New Roman" pitchFamily="18" charset="0"/>
                <a:cs typeface="Arial" charset="0"/>
              </a:rPr>
              <a:t>Bài</a:t>
            </a:r>
            <a:r>
              <a:rPr lang="en-US" altLang="en-US" sz="4000" b="1" dirty="0">
                <a:solidFill>
                  <a:prstClr val="black"/>
                </a:solidFill>
                <a:latin typeface="Times New Roman" pitchFamily="18" charset="0"/>
                <a:cs typeface="Arial" charset="0"/>
              </a:rPr>
              <a:t> </a:t>
            </a:r>
            <a:r>
              <a:rPr lang="en-US" altLang="en-US" sz="4000" b="1" dirty="0" err="1">
                <a:solidFill>
                  <a:prstClr val="black"/>
                </a:solidFill>
                <a:latin typeface="Times New Roman" pitchFamily="18" charset="0"/>
                <a:cs typeface="Arial" charset="0"/>
              </a:rPr>
              <a:t>giảng</a:t>
            </a:r>
            <a:r>
              <a:rPr lang="en-US" altLang="en-US" sz="4000" b="1" dirty="0">
                <a:solidFill>
                  <a:prstClr val="black"/>
                </a:solidFill>
                <a:latin typeface="Times New Roman" pitchFamily="18" charset="0"/>
                <a:cs typeface="Arial" charset="0"/>
              </a:rPr>
              <a:t> </a:t>
            </a:r>
            <a:r>
              <a:rPr lang="en-US" altLang="en-US" sz="4000" b="1" dirty="0" err="1">
                <a:solidFill>
                  <a:prstClr val="black"/>
                </a:solidFill>
                <a:latin typeface="Times New Roman" pitchFamily="18" charset="0"/>
                <a:cs typeface="Arial" charset="0"/>
              </a:rPr>
              <a:t>Tiếng</a:t>
            </a:r>
            <a:r>
              <a:rPr lang="en-US" altLang="en-US" sz="4000" b="1" dirty="0">
                <a:solidFill>
                  <a:prstClr val="black"/>
                </a:solidFill>
                <a:latin typeface="Times New Roman" pitchFamily="18" charset="0"/>
                <a:cs typeface="Arial" charset="0"/>
              </a:rPr>
              <a:t> </a:t>
            </a:r>
            <a:r>
              <a:rPr lang="en-US" altLang="en-US" sz="4000" b="1" dirty="0" err="1">
                <a:solidFill>
                  <a:prstClr val="black"/>
                </a:solidFill>
                <a:latin typeface="Times New Roman" pitchFamily="18" charset="0"/>
                <a:cs typeface="Arial" charset="0"/>
              </a:rPr>
              <a:t>Việt</a:t>
            </a:r>
            <a:r>
              <a:rPr lang="en-US" altLang="en-US" sz="4000" b="1" dirty="0">
                <a:solidFill>
                  <a:prstClr val="black"/>
                </a:solidFill>
                <a:latin typeface="Times New Roman" pitchFamily="18" charset="0"/>
                <a:cs typeface="Arial" charset="0"/>
              </a:rPr>
              <a:t> </a:t>
            </a:r>
            <a:r>
              <a:rPr lang="en-US" altLang="en-US" sz="4000" b="1" dirty="0" err="1">
                <a:solidFill>
                  <a:prstClr val="black"/>
                </a:solidFill>
                <a:latin typeface="Times New Roman" pitchFamily="18" charset="0"/>
                <a:cs typeface="Arial" charset="0"/>
              </a:rPr>
              <a:t>Lớp</a:t>
            </a:r>
            <a:r>
              <a:rPr lang="en-US" altLang="en-US" sz="4000" b="1">
                <a:solidFill>
                  <a:prstClr val="black"/>
                </a:solidFill>
                <a:latin typeface="Times New Roman" pitchFamily="18" charset="0"/>
                <a:cs typeface="Arial" charset="0"/>
              </a:rPr>
              <a:t> 1E</a:t>
            </a:r>
            <a:endParaRPr lang="en-US" altLang="en-US" sz="4000" b="1" dirty="0">
              <a:solidFill>
                <a:prstClr val="black"/>
              </a:solidFill>
              <a:latin typeface="Times New Roman" pitchFamily="18" charset="0"/>
              <a:cs typeface="Arial" charset="0"/>
            </a:endParaRPr>
          </a:p>
        </p:txBody>
      </p:sp>
      <p:sp>
        <p:nvSpPr>
          <p:cNvPr id="28" name="Rectangle 4"/>
          <p:cNvSpPr txBox="1">
            <a:spLocks noChangeArrowheads="1"/>
          </p:cNvSpPr>
          <p:nvPr/>
        </p:nvSpPr>
        <p:spPr bwMode="auto">
          <a:xfrm>
            <a:off x="344439" y="2643188"/>
            <a:ext cx="9144000" cy="638668"/>
          </a:xfrm>
          <a:prstGeom prst="rect">
            <a:avLst/>
          </a:prstGeom>
          <a:noFill/>
          <a:ln w="9525">
            <a:noFill/>
            <a:miter lim="800000"/>
            <a:headEnd/>
            <a:tailEnd/>
          </a:ln>
        </p:spPr>
        <p:txBody>
          <a:bodyPr/>
          <a:lstStyle/>
          <a:p>
            <a:pPr algn="ctr" defTabSz="761970" fontAlgn="base">
              <a:spcBef>
                <a:spcPct val="50000"/>
              </a:spcBef>
              <a:spcAft>
                <a:spcPct val="0"/>
              </a:spcAft>
            </a:pPr>
            <a:r>
              <a:rPr lang="en-US" altLang="en-US" sz="4000" b="1" smtClean="0">
                <a:solidFill>
                  <a:srgbClr val="FF0000"/>
                </a:solidFill>
                <a:latin typeface="Times New Roman" pitchFamily="18" charset="0"/>
                <a:cs typeface="Arial" charset="0"/>
              </a:rPr>
              <a:t>CHÚ BÉ CHĂN CỪU</a:t>
            </a:r>
            <a:endParaRPr lang="en-US" altLang="en-US" sz="4000" b="1" dirty="0">
              <a:solidFill>
                <a:srgbClr val="FF0000"/>
              </a:solidFill>
              <a:latin typeface="Times New Roman" pitchFamily="18" charset="0"/>
              <a:cs typeface="Arial" charset="0"/>
            </a:endParaRPr>
          </a:p>
        </p:txBody>
      </p:sp>
    </p:spTree>
    <p:extLst>
      <p:ext uri="{BB962C8B-B14F-4D97-AF65-F5344CB8AC3E}">
        <p14:creationId xmlns:p14="http://schemas.microsoft.com/office/powerpoint/2010/main" val="2977104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p:cTn id="7" dur="1000" fill="hold"/>
                                        <p:tgtEl>
                                          <p:spTgt spid="2062"/>
                                        </p:tgtEl>
                                        <p:attrNameLst>
                                          <p:attrName>ppt_w</p:attrName>
                                        </p:attrNameLst>
                                      </p:cBhvr>
                                      <p:tavLst>
                                        <p:tav tm="0">
                                          <p:val>
                                            <p:fltVal val="0"/>
                                          </p:val>
                                        </p:tav>
                                        <p:tav tm="100000">
                                          <p:val>
                                            <p:strVal val="#ppt_w"/>
                                          </p:val>
                                        </p:tav>
                                      </p:tavLst>
                                    </p:anim>
                                    <p:anim calcmode="lin" valueType="num">
                                      <p:cBhvr>
                                        <p:cTn id="8" dur="1000" fill="hold"/>
                                        <p:tgtEl>
                                          <p:spTgt spid="2062"/>
                                        </p:tgtEl>
                                        <p:attrNameLst>
                                          <p:attrName>ppt_h</p:attrName>
                                        </p:attrNameLst>
                                      </p:cBhvr>
                                      <p:tavLst>
                                        <p:tav tm="0">
                                          <p:val>
                                            <p:fltVal val="0"/>
                                          </p:val>
                                        </p:tav>
                                        <p:tav tm="100000">
                                          <p:val>
                                            <p:strVal val="#ppt_h"/>
                                          </p:val>
                                        </p:tav>
                                      </p:tavLst>
                                    </p:anim>
                                    <p:anim calcmode="lin" valueType="num">
                                      <p:cBhvr>
                                        <p:cTn id="9" dur="1000" fill="hold"/>
                                        <p:tgtEl>
                                          <p:spTgt spid="2062"/>
                                        </p:tgtEl>
                                        <p:attrNameLst>
                                          <p:attrName>ppt_x</p:attrName>
                                        </p:attrNameLst>
                                      </p:cBhvr>
                                      <p:tavLst>
                                        <p:tav tm="0">
                                          <p:val>
                                            <p:fltVal val="0.5"/>
                                          </p:val>
                                        </p:tav>
                                        <p:tav tm="100000">
                                          <p:val>
                                            <p:strVal val="#ppt_x"/>
                                          </p:val>
                                        </p:tav>
                                      </p:tavLst>
                                    </p:anim>
                                    <p:anim calcmode="lin" valueType="num">
                                      <p:cBhvr>
                                        <p:cTn id="10" dur="1000" fill="hold"/>
                                        <p:tgtEl>
                                          <p:spTgt spid="2062"/>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064"/>
                                        </p:tgtEl>
                                        <p:attrNameLst>
                                          <p:attrName>style.visibility</p:attrName>
                                        </p:attrNameLst>
                                      </p:cBhvr>
                                      <p:to>
                                        <p:strVal val="visible"/>
                                      </p:to>
                                    </p:set>
                                    <p:anim calcmode="lin" valueType="num">
                                      <p:cBhvr>
                                        <p:cTn id="13" dur="1000" fill="hold"/>
                                        <p:tgtEl>
                                          <p:spTgt spid="2064"/>
                                        </p:tgtEl>
                                        <p:attrNameLst>
                                          <p:attrName>ppt_w</p:attrName>
                                        </p:attrNameLst>
                                      </p:cBhvr>
                                      <p:tavLst>
                                        <p:tav tm="0">
                                          <p:val>
                                            <p:fltVal val="0"/>
                                          </p:val>
                                        </p:tav>
                                        <p:tav tm="100000">
                                          <p:val>
                                            <p:strVal val="#ppt_w"/>
                                          </p:val>
                                        </p:tav>
                                      </p:tavLst>
                                    </p:anim>
                                    <p:anim calcmode="lin" valueType="num">
                                      <p:cBhvr>
                                        <p:cTn id="14" dur="1000" fill="hold"/>
                                        <p:tgtEl>
                                          <p:spTgt spid="2064"/>
                                        </p:tgtEl>
                                        <p:attrNameLst>
                                          <p:attrName>ppt_h</p:attrName>
                                        </p:attrNameLst>
                                      </p:cBhvr>
                                      <p:tavLst>
                                        <p:tav tm="0">
                                          <p:val>
                                            <p:fltVal val="0"/>
                                          </p:val>
                                        </p:tav>
                                        <p:tav tm="100000">
                                          <p:val>
                                            <p:strVal val="#ppt_h"/>
                                          </p:val>
                                        </p:tav>
                                      </p:tavLst>
                                    </p:anim>
                                    <p:anim calcmode="lin" valueType="num">
                                      <p:cBhvr>
                                        <p:cTn id="15" dur="1000" fill="hold"/>
                                        <p:tgtEl>
                                          <p:spTgt spid="2064"/>
                                        </p:tgtEl>
                                        <p:attrNameLst>
                                          <p:attrName>ppt_x</p:attrName>
                                        </p:attrNameLst>
                                      </p:cBhvr>
                                      <p:tavLst>
                                        <p:tav tm="0">
                                          <p:val>
                                            <p:fltVal val="0.5"/>
                                          </p:val>
                                        </p:tav>
                                        <p:tav tm="100000">
                                          <p:val>
                                            <p:strVal val="#ppt_x"/>
                                          </p:val>
                                        </p:tav>
                                      </p:tavLst>
                                    </p:anim>
                                    <p:anim calcmode="lin" valueType="num">
                                      <p:cBhvr>
                                        <p:cTn id="16" dur="1000" fill="hold"/>
                                        <p:tgtEl>
                                          <p:spTgt spid="206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p:cTn id="19" dur="1000" fill="hold"/>
                                        <p:tgtEl>
                                          <p:spTgt spid="2066"/>
                                        </p:tgtEl>
                                        <p:attrNameLst>
                                          <p:attrName>ppt_w</p:attrName>
                                        </p:attrNameLst>
                                      </p:cBhvr>
                                      <p:tavLst>
                                        <p:tav tm="0">
                                          <p:val>
                                            <p:fltVal val="0"/>
                                          </p:val>
                                        </p:tav>
                                        <p:tav tm="100000">
                                          <p:val>
                                            <p:strVal val="#ppt_w"/>
                                          </p:val>
                                        </p:tav>
                                      </p:tavLst>
                                    </p:anim>
                                    <p:anim calcmode="lin" valueType="num">
                                      <p:cBhvr>
                                        <p:cTn id="20" dur="1000" fill="hold"/>
                                        <p:tgtEl>
                                          <p:spTgt spid="2066"/>
                                        </p:tgtEl>
                                        <p:attrNameLst>
                                          <p:attrName>ppt_h</p:attrName>
                                        </p:attrNameLst>
                                      </p:cBhvr>
                                      <p:tavLst>
                                        <p:tav tm="0">
                                          <p:val>
                                            <p:fltVal val="0"/>
                                          </p:val>
                                        </p:tav>
                                        <p:tav tm="100000">
                                          <p:val>
                                            <p:strVal val="#ppt_h"/>
                                          </p:val>
                                        </p:tav>
                                      </p:tavLst>
                                    </p:anim>
                                    <p:anim calcmode="lin" valueType="num">
                                      <p:cBhvr>
                                        <p:cTn id="21" dur="1000" fill="hold"/>
                                        <p:tgtEl>
                                          <p:spTgt spid="2066"/>
                                        </p:tgtEl>
                                        <p:attrNameLst>
                                          <p:attrName>ppt_x</p:attrName>
                                        </p:attrNameLst>
                                      </p:cBhvr>
                                      <p:tavLst>
                                        <p:tav tm="0">
                                          <p:val>
                                            <p:fltVal val="0.5"/>
                                          </p:val>
                                        </p:tav>
                                        <p:tav tm="100000">
                                          <p:val>
                                            <p:strVal val="#ppt_x"/>
                                          </p:val>
                                        </p:tav>
                                      </p:tavLst>
                                    </p:anim>
                                    <p:anim calcmode="lin" valueType="num">
                                      <p:cBhvr>
                                        <p:cTn id="22" dur="1000" fill="hold"/>
                                        <p:tgtEl>
                                          <p:spTgt spid="2066"/>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067"/>
                                        </p:tgtEl>
                                        <p:attrNameLst>
                                          <p:attrName>style.visibility</p:attrName>
                                        </p:attrNameLst>
                                      </p:cBhvr>
                                      <p:to>
                                        <p:strVal val="visible"/>
                                      </p:to>
                                    </p:set>
                                    <p:anim calcmode="lin" valueType="num">
                                      <p:cBhvr>
                                        <p:cTn id="25" dur="1000" fill="hold"/>
                                        <p:tgtEl>
                                          <p:spTgt spid="2067"/>
                                        </p:tgtEl>
                                        <p:attrNameLst>
                                          <p:attrName>ppt_w</p:attrName>
                                        </p:attrNameLst>
                                      </p:cBhvr>
                                      <p:tavLst>
                                        <p:tav tm="0">
                                          <p:val>
                                            <p:fltVal val="0"/>
                                          </p:val>
                                        </p:tav>
                                        <p:tav tm="100000">
                                          <p:val>
                                            <p:strVal val="#ppt_w"/>
                                          </p:val>
                                        </p:tav>
                                      </p:tavLst>
                                    </p:anim>
                                    <p:anim calcmode="lin" valueType="num">
                                      <p:cBhvr>
                                        <p:cTn id="26" dur="1000" fill="hold"/>
                                        <p:tgtEl>
                                          <p:spTgt spid="2067"/>
                                        </p:tgtEl>
                                        <p:attrNameLst>
                                          <p:attrName>ppt_h</p:attrName>
                                        </p:attrNameLst>
                                      </p:cBhvr>
                                      <p:tavLst>
                                        <p:tav tm="0">
                                          <p:val>
                                            <p:fltVal val="0"/>
                                          </p:val>
                                        </p:tav>
                                        <p:tav tm="100000">
                                          <p:val>
                                            <p:strVal val="#ppt_h"/>
                                          </p:val>
                                        </p:tav>
                                      </p:tavLst>
                                    </p:anim>
                                    <p:anim calcmode="lin" valueType="num">
                                      <p:cBhvr>
                                        <p:cTn id="27" dur="1000" fill="hold"/>
                                        <p:tgtEl>
                                          <p:spTgt spid="2067"/>
                                        </p:tgtEl>
                                        <p:attrNameLst>
                                          <p:attrName>ppt_x</p:attrName>
                                        </p:attrNameLst>
                                      </p:cBhvr>
                                      <p:tavLst>
                                        <p:tav tm="0">
                                          <p:val>
                                            <p:fltVal val="0.5"/>
                                          </p:val>
                                        </p:tav>
                                        <p:tav tm="100000">
                                          <p:val>
                                            <p:strVal val="#ppt_x"/>
                                          </p:val>
                                        </p:tav>
                                      </p:tavLst>
                                    </p:anim>
                                    <p:anim calcmode="lin" valueType="num">
                                      <p:cBhvr>
                                        <p:cTn id="28" dur="1000" fill="hold"/>
                                        <p:tgtEl>
                                          <p:spTgt spid="2067"/>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068"/>
                                        </p:tgtEl>
                                        <p:attrNameLst>
                                          <p:attrName>style.visibility</p:attrName>
                                        </p:attrNameLst>
                                      </p:cBhvr>
                                      <p:to>
                                        <p:strVal val="visible"/>
                                      </p:to>
                                    </p:set>
                                    <p:anim calcmode="lin" valueType="num">
                                      <p:cBhvr>
                                        <p:cTn id="31" dur="1000" fill="hold"/>
                                        <p:tgtEl>
                                          <p:spTgt spid="2068"/>
                                        </p:tgtEl>
                                        <p:attrNameLst>
                                          <p:attrName>ppt_w</p:attrName>
                                        </p:attrNameLst>
                                      </p:cBhvr>
                                      <p:tavLst>
                                        <p:tav tm="0">
                                          <p:val>
                                            <p:fltVal val="0"/>
                                          </p:val>
                                        </p:tav>
                                        <p:tav tm="100000">
                                          <p:val>
                                            <p:strVal val="#ppt_w"/>
                                          </p:val>
                                        </p:tav>
                                      </p:tavLst>
                                    </p:anim>
                                    <p:anim calcmode="lin" valueType="num">
                                      <p:cBhvr>
                                        <p:cTn id="32" dur="1000" fill="hold"/>
                                        <p:tgtEl>
                                          <p:spTgt spid="2068"/>
                                        </p:tgtEl>
                                        <p:attrNameLst>
                                          <p:attrName>ppt_h</p:attrName>
                                        </p:attrNameLst>
                                      </p:cBhvr>
                                      <p:tavLst>
                                        <p:tav tm="0">
                                          <p:val>
                                            <p:fltVal val="0"/>
                                          </p:val>
                                        </p:tav>
                                        <p:tav tm="100000">
                                          <p:val>
                                            <p:strVal val="#ppt_h"/>
                                          </p:val>
                                        </p:tav>
                                      </p:tavLst>
                                    </p:anim>
                                    <p:anim calcmode="lin" valueType="num">
                                      <p:cBhvr>
                                        <p:cTn id="33" dur="1000" fill="hold"/>
                                        <p:tgtEl>
                                          <p:spTgt spid="2068"/>
                                        </p:tgtEl>
                                        <p:attrNameLst>
                                          <p:attrName>ppt_x</p:attrName>
                                        </p:attrNameLst>
                                      </p:cBhvr>
                                      <p:tavLst>
                                        <p:tav tm="0">
                                          <p:val>
                                            <p:fltVal val="0.5"/>
                                          </p:val>
                                        </p:tav>
                                        <p:tav tm="100000">
                                          <p:val>
                                            <p:strVal val="#ppt_x"/>
                                          </p:val>
                                        </p:tav>
                                      </p:tavLst>
                                    </p:anim>
                                    <p:anim calcmode="lin" valueType="num">
                                      <p:cBhvr>
                                        <p:cTn id="34" dur="1000" fill="hold"/>
                                        <p:tgtEl>
                                          <p:spTgt spid="2068"/>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2069"/>
                                        </p:tgtEl>
                                        <p:attrNameLst>
                                          <p:attrName>style.visibility</p:attrName>
                                        </p:attrNameLst>
                                      </p:cBhvr>
                                      <p:to>
                                        <p:strVal val="visible"/>
                                      </p:to>
                                    </p:set>
                                    <p:anim calcmode="lin" valueType="num">
                                      <p:cBhvr>
                                        <p:cTn id="37" dur="1000" fill="hold"/>
                                        <p:tgtEl>
                                          <p:spTgt spid="2069"/>
                                        </p:tgtEl>
                                        <p:attrNameLst>
                                          <p:attrName>ppt_w</p:attrName>
                                        </p:attrNameLst>
                                      </p:cBhvr>
                                      <p:tavLst>
                                        <p:tav tm="0">
                                          <p:val>
                                            <p:fltVal val="0"/>
                                          </p:val>
                                        </p:tav>
                                        <p:tav tm="100000">
                                          <p:val>
                                            <p:strVal val="#ppt_w"/>
                                          </p:val>
                                        </p:tav>
                                      </p:tavLst>
                                    </p:anim>
                                    <p:anim calcmode="lin" valueType="num">
                                      <p:cBhvr>
                                        <p:cTn id="38" dur="1000" fill="hold"/>
                                        <p:tgtEl>
                                          <p:spTgt spid="2069"/>
                                        </p:tgtEl>
                                        <p:attrNameLst>
                                          <p:attrName>ppt_h</p:attrName>
                                        </p:attrNameLst>
                                      </p:cBhvr>
                                      <p:tavLst>
                                        <p:tav tm="0">
                                          <p:val>
                                            <p:fltVal val="0"/>
                                          </p:val>
                                        </p:tav>
                                        <p:tav tm="100000">
                                          <p:val>
                                            <p:strVal val="#ppt_h"/>
                                          </p:val>
                                        </p:tav>
                                      </p:tavLst>
                                    </p:anim>
                                    <p:anim calcmode="lin" valueType="num">
                                      <p:cBhvr>
                                        <p:cTn id="39" dur="1000" fill="hold"/>
                                        <p:tgtEl>
                                          <p:spTgt spid="2069"/>
                                        </p:tgtEl>
                                        <p:attrNameLst>
                                          <p:attrName>ppt_x</p:attrName>
                                        </p:attrNameLst>
                                      </p:cBhvr>
                                      <p:tavLst>
                                        <p:tav tm="0">
                                          <p:val>
                                            <p:fltVal val="0.5"/>
                                          </p:val>
                                        </p:tav>
                                        <p:tav tm="100000">
                                          <p:val>
                                            <p:strVal val="#ppt_x"/>
                                          </p:val>
                                        </p:tav>
                                      </p:tavLst>
                                    </p:anim>
                                    <p:anim calcmode="lin" valueType="num">
                                      <p:cBhvr>
                                        <p:cTn id="40" dur="1000" fill="hold"/>
                                        <p:tgtEl>
                                          <p:spTgt spid="2069"/>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2070"/>
                                        </p:tgtEl>
                                        <p:attrNameLst>
                                          <p:attrName>style.visibility</p:attrName>
                                        </p:attrNameLst>
                                      </p:cBhvr>
                                      <p:to>
                                        <p:strVal val="visible"/>
                                      </p:to>
                                    </p:set>
                                    <p:anim calcmode="lin" valueType="num">
                                      <p:cBhvr>
                                        <p:cTn id="43" dur="1000" fill="hold"/>
                                        <p:tgtEl>
                                          <p:spTgt spid="2070"/>
                                        </p:tgtEl>
                                        <p:attrNameLst>
                                          <p:attrName>ppt_w</p:attrName>
                                        </p:attrNameLst>
                                      </p:cBhvr>
                                      <p:tavLst>
                                        <p:tav tm="0">
                                          <p:val>
                                            <p:fltVal val="0"/>
                                          </p:val>
                                        </p:tav>
                                        <p:tav tm="100000">
                                          <p:val>
                                            <p:strVal val="#ppt_w"/>
                                          </p:val>
                                        </p:tav>
                                      </p:tavLst>
                                    </p:anim>
                                    <p:anim calcmode="lin" valueType="num">
                                      <p:cBhvr>
                                        <p:cTn id="44" dur="1000" fill="hold"/>
                                        <p:tgtEl>
                                          <p:spTgt spid="2070"/>
                                        </p:tgtEl>
                                        <p:attrNameLst>
                                          <p:attrName>ppt_h</p:attrName>
                                        </p:attrNameLst>
                                      </p:cBhvr>
                                      <p:tavLst>
                                        <p:tav tm="0">
                                          <p:val>
                                            <p:fltVal val="0"/>
                                          </p:val>
                                        </p:tav>
                                        <p:tav tm="100000">
                                          <p:val>
                                            <p:strVal val="#ppt_h"/>
                                          </p:val>
                                        </p:tav>
                                      </p:tavLst>
                                    </p:anim>
                                    <p:anim calcmode="lin" valueType="num">
                                      <p:cBhvr>
                                        <p:cTn id="45" dur="1000" fill="hold"/>
                                        <p:tgtEl>
                                          <p:spTgt spid="2070"/>
                                        </p:tgtEl>
                                        <p:attrNameLst>
                                          <p:attrName>ppt_x</p:attrName>
                                        </p:attrNameLst>
                                      </p:cBhvr>
                                      <p:tavLst>
                                        <p:tav tm="0">
                                          <p:val>
                                            <p:fltVal val="0.5"/>
                                          </p:val>
                                        </p:tav>
                                        <p:tav tm="100000">
                                          <p:val>
                                            <p:strVal val="#ppt_x"/>
                                          </p:val>
                                        </p:tav>
                                      </p:tavLst>
                                    </p:anim>
                                    <p:anim calcmode="lin" valueType="num">
                                      <p:cBhvr>
                                        <p:cTn id="46" dur="1000" fill="hold"/>
                                        <p:tgtEl>
                                          <p:spTgt spid="2070"/>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2071"/>
                                        </p:tgtEl>
                                        <p:attrNameLst>
                                          <p:attrName>style.visibility</p:attrName>
                                        </p:attrNameLst>
                                      </p:cBhvr>
                                      <p:to>
                                        <p:strVal val="visible"/>
                                      </p:to>
                                    </p:set>
                                    <p:anim calcmode="lin" valueType="num">
                                      <p:cBhvr>
                                        <p:cTn id="49" dur="1000" fill="hold"/>
                                        <p:tgtEl>
                                          <p:spTgt spid="2071"/>
                                        </p:tgtEl>
                                        <p:attrNameLst>
                                          <p:attrName>ppt_w</p:attrName>
                                        </p:attrNameLst>
                                      </p:cBhvr>
                                      <p:tavLst>
                                        <p:tav tm="0">
                                          <p:val>
                                            <p:fltVal val="0"/>
                                          </p:val>
                                        </p:tav>
                                        <p:tav tm="100000">
                                          <p:val>
                                            <p:strVal val="#ppt_w"/>
                                          </p:val>
                                        </p:tav>
                                      </p:tavLst>
                                    </p:anim>
                                    <p:anim calcmode="lin" valueType="num">
                                      <p:cBhvr>
                                        <p:cTn id="50" dur="1000" fill="hold"/>
                                        <p:tgtEl>
                                          <p:spTgt spid="2071"/>
                                        </p:tgtEl>
                                        <p:attrNameLst>
                                          <p:attrName>ppt_h</p:attrName>
                                        </p:attrNameLst>
                                      </p:cBhvr>
                                      <p:tavLst>
                                        <p:tav tm="0">
                                          <p:val>
                                            <p:fltVal val="0"/>
                                          </p:val>
                                        </p:tav>
                                        <p:tav tm="100000">
                                          <p:val>
                                            <p:strVal val="#ppt_h"/>
                                          </p:val>
                                        </p:tav>
                                      </p:tavLst>
                                    </p:anim>
                                    <p:anim calcmode="lin" valueType="num">
                                      <p:cBhvr>
                                        <p:cTn id="51" dur="1000" fill="hold"/>
                                        <p:tgtEl>
                                          <p:spTgt spid="2071"/>
                                        </p:tgtEl>
                                        <p:attrNameLst>
                                          <p:attrName>ppt_x</p:attrName>
                                        </p:attrNameLst>
                                      </p:cBhvr>
                                      <p:tavLst>
                                        <p:tav tm="0">
                                          <p:val>
                                            <p:fltVal val="0.5"/>
                                          </p:val>
                                        </p:tav>
                                        <p:tav tm="100000">
                                          <p:val>
                                            <p:strVal val="#ppt_x"/>
                                          </p:val>
                                        </p:tav>
                                      </p:tavLst>
                                    </p:anim>
                                    <p:anim calcmode="lin" valueType="num">
                                      <p:cBhvr>
                                        <p:cTn id="52" dur="1000" fill="hold"/>
                                        <p:tgtEl>
                                          <p:spTgt spid="2071"/>
                                        </p:tgtEl>
                                        <p:attrNameLst>
                                          <p:attrName>ppt_y</p:attrName>
                                        </p:attrNameLst>
                                      </p:cBhvr>
                                      <p:tavLst>
                                        <p:tav tm="0">
                                          <p:val>
                                            <p:fltVal val="0.5"/>
                                          </p:val>
                                        </p:tav>
                                        <p:tav tm="100000">
                                          <p:val>
                                            <p:strVal val="#ppt_y"/>
                                          </p:val>
                                        </p:tav>
                                      </p:tavLst>
                                    </p:anim>
                                  </p:childTnLst>
                                </p:cTn>
                              </p:par>
                              <p:par>
                                <p:cTn id="53" presetID="51" presetClass="entr" presetSubtype="0" fill="hold" grpId="0" nodeType="withEffect">
                                  <p:stCondLst>
                                    <p:cond delay="0"/>
                                  </p:stCondLst>
                                  <p:childTnLst>
                                    <p:set>
                                      <p:cBhvr>
                                        <p:cTn id="54" dur="1" fill="hold">
                                          <p:stCondLst>
                                            <p:cond delay="0"/>
                                          </p:stCondLst>
                                        </p:cTn>
                                        <p:tgtEl>
                                          <p:spTgt spid="2072"/>
                                        </p:tgtEl>
                                        <p:attrNameLst>
                                          <p:attrName>style.visibility</p:attrName>
                                        </p:attrNameLst>
                                      </p:cBhvr>
                                      <p:to>
                                        <p:strVal val="visible"/>
                                      </p:to>
                                    </p:set>
                                    <p:animEffect transition="in" filter="fade">
                                      <p:cBhvr>
                                        <p:cTn id="55" dur="770" decel="100000"/>
                                        <p:tgtEl>
                                          <p:spTgt spid="2072"/>
                                        </p:tgtEl>
                                      </p:cBhvr>
                                    </p:animEffect>
                                    <p:animScale>
                                      <p:cBhvr>
                                        <p:cTn id="56" dur="770" decel="100000"/>
                                        <p:tgtEl>
                                          <p:spTgt spid="2072"/>
                                        </p:tgtEl>
                                      </p:cBhvr>
                                      <p:from x="10000" y="10000"/>
                                      <p:to x="200000" y="450000"/>
                                    </p:animScale>
                                    <p:animScale>
                                      <p:cBhvr>
                                        <p:cTn id="57" dur="1230" accel="100000" fill="hold">
                                          <p:stCondLst>
                                            <p:cond delay="770"/>
                                          </p:stCondLst>
                                        </p:cTn>
                                        <p:tgtEl>
                                          <p:spTgt spid="2072"/>
                                        </p:tgtEl>
                                      </p:cBhvr>
                                      <p:from x="200000" y="450000"/>
                                      <p:to x="100000" y="100000"/>
                                    </p:animScale>
                                    <p:set>
                                      <p:cBhvr>
                                        <p:cTn id="58" dur="770" fill="hold"/>
                                        <p:tgtEl>
                                          <p:spTgt spid="2072"/>
                                        </p:tgtEl>
                                        <p:attrNameLst>
                                          <p:attrName>ppt_x</p:attrName>
                                        </p:attrNameLst>
                                      </p:cBhvr>
                                      <p:to>
                                        <p:strVal val="(0.5)"/>
                                      </p:to>
                                    </p:set>
                                    <p:anim from="(0.5)" to="(#ppt_x)" calcmode="lin" valueType="num">
                                      <p:cBhvr>
                                        <p:cTn id="59" dur="1230" accel="100000" fill="hold">
                                          <p:stCondLst>
                                            <p:cond delay="770"/>
                                          </p:stCondLst>
                                        </p:cTn>
                                        <p:tgtEl>
                                          <p:spTgt spid="2072"/>
                                        </p:tgtEl>
                                        <p:attrNameLst>
                                          <p:attrName>ppt_x</p:attrName>
                                        </p:attrNameLst>
                                      </p:cBhvr>
                                    </p:anim>
                                    <p:set>
                                      <p:cBhvr>
                                        <p:cTn id="60" dur="770" fill="hold"/>
                                        <p:tgtEl>
                                          <p:spTgt spid="2072"/>
                                        </p:tgtEl>
                                        <p:attrNameLst>
                                          <p:attrName>ppt_y</p:attrName>
                                        </p:attrNameLst>
                                      </p:cBhvr>
                                      <p:to>
                                        <p:strVal val="(#ppt_y+0.4)"/>
                                      </p:to>
                                    </p:set>
                                    <p:anim from="(#ppt_y+0.4)" to="(#ppt_y)" calcmode="lin" valueType="num">
                                      <p:cBhvr>
                                        <p:cTn id="61" dur="1230" accel="100000" fill="hold">
                                          <p:stCondLst>
                                            <p:cond delay="770"/>
                                          </p:stCondLst>
                                        </p:cTn>
                                        <p:tgtEl>
                                          <p:spTgt spid="2072"/>
                                        </p:tgtEl>
                                        <p:attrNameLst>
                                          <p:attrName>ppt_y</p:attrName>
                                        </p:attrNameLst>
                                      </p:cBhvr>
                                    </p:anim>
                                  </p:childTnLst>
                                </p:cTn>
                              </p:par>
                              <p:par>
                                <p:cTn id="62" presetID="8" presetClass="emph" presetSubtype="0" repeatCount="indefinite" fill="hold" grpId="1" nodeType="withEffect">
                                  <p:stCondLst>
                                    <p:cond delay="0"/>
                                  </p:stCondLst>
                                  <p:childTnLst>
                                    <p:animRot by="21600000">
                                      <p:cBhvr>
                                        <p:cTn id="63" dur="2000" fill="hold"/>
                                        <p:tgtEl>
                                          <p:spTgt spid="2072"/>
                                        </p:tgtEl>
                                        <p:attrNameLst>
                                          <p:attrName>r</p:attrName>
                                        </p:attrNameLst>
                                      </p:cBhvr>
                                    </p:animRot>
                                  </p:childTnLst>
                                </p:cTn>
                              </p:par>
                              <p:par>
                                <p:cTn id="64" presetID="8" presetClass="emph" presetSubtype="0" fill="hold" grpId="2" nodeType="withEffect">
                                  <p:stCondLst>
                                    <p:cond delay="0"/>
                                  </p:stCondLst>
                                  <p:childTnLst>
                                    <p:animRot by="21600000">
                                      <p:cBhvr>
                                        <p:cTn id="65" dur="2000" fill="hold"/>
                                        <p:tgtEl>
                                          <p:spTgt spid="2072"/>
                                        </p:tgtEl>
                                        <p:attrNameLst>
                                          <p:attrName>r</p:attrName>
                                        </p:attrNameLst>
                                      </p:cBhvr>
                                    </p:animRot>
                                  </p:childTnLst>
                                </p:cTn>
                              </p:par>
                              <p:par>
                                <p:cTn id="66" presetID="51" presetClass="entr" presetSubtype="0" fill="hold" grpId="0" nodeType="withEffect">
                                  <p:stCondLst>
                                    <p:cond delay="0"/>
                                  </p:stCondLst>
                                  <p:childTnLst>
                                    <p:set>
                                      <p:cBhvr>
                                        <p:cTn id="67" dur="1" fill="hold">
                                          <p:stCondLst>
                                            <p:cond delay="0"/>
                                          </p:stCondLst>
                                        </p:cTn>
                                        <p:tgtEl>
                                          <p:spTgt spid="2073"/>
                                        </p:tgtEl>
                                        <p:attrNameLst>
                                          <p:attrName>style.visibility</p:attrName>
                                        </p:attrNameLst>
                                      </p:cBhvr>
                                      <p:to>
                                        <p:strVal val="visible"/>
                                      </p:to>
                                    </p:set>
                                    <p:animEffect transition="in" filter="fade">
                                      <p:cBhvr>
                                        <p:cTn id="68" dur="770" decel="100000"/>
                                        <p:tgtEl>
                                          <p:spTgt spid="2073"/>
                                        </p:tgtEl>
                                      </p:cBhvr>
                                    </p:animEffect>
                                    <p:animScale>
                                      <p:cBhvr>
                                        <p:cTn id="69" dur="770" decel="100000"/>
                                        <p:tgtEl>
                                          <p:spTgt spid="2073"/>
                                        </p:tgtEl>
                                      </p:cBhvr>
                                      <p:from x="10000" y="10000"/>
                                      <p:to x="200000" y="450000"/>
                                    </p:animScale>
                                    <p:animScale>
                                      <p:cBhvr>
                                        <p:cTn id="70" dur="1230" accel="100000" fill="hold">
                                          <p:stCondLst>
                                            <p:cond delay="770"/>
                                          </p:stCondLst>
                                        </p:cTn>
                                        <p:tgtEl>
                                          <p:spTgt spid="2073"/>
                                        </p:tgtEl>
                                      </p:cBhvr>
                                      <p:from x="200000" y="450000"/>
                                      <p:to x="100000" y="100000"/>
                                    </p:animScale>
                                    <p:set>
                                      <p:cBhvr>
                                        <p:cTn id="71" dur="770" fill="hold"/>
                                        <p:tgtEl>
                                          <p:spTgt spid="2073"/>
                                        </p:tgtEl>
                                        <p:attrNameLst>
                                          <p:attrName>ppt_x</p:attrName>
                                        </p:attrNameLst>
                                      </p:cBhvr>
                                      <p:to>
                                        <p:strVal val="(0.5)"/>
                                      </p:to>
                                    </p:set>
                                    <p:anim from="(0.5)" to="(#ppt_x)" calcmode="lin" valueType="num">
                                      <p:cBhvr>
                                        <p:cTn id="72" dur="1230" accel="100000" fill="hold">
                                          <p:stCondLst>
                                            <p:cond delay="770"/>
                                          </p:stCondLst>
                                        </p:cTn>
                                        <p:tgtEl>
                                          <p:spTgt spid="2073"/>
                                        </p:tgtEl>
                                        <p:attrNameLst>
                                          <p:attrName>ppt_x</p:attrName>
                                        </p:attrNameLst>
                                      </p:cBhvr>
                                    </p:anim>
                                    <p:set>
                                      <p:cBhvr>
                                        <p:cTn id="73" dur="770" fill="hold"/>
                                        <p:tgtEl>
                                          <p:spTgt spid="2073"/>
                                        </p:tgtEl>
                                        <p:attrNameLst>
                                          <p:attrName>ppt_y</p:attrName>
                                        </p:attrNameLst>
                                      </p:cBhvr>
                                      <p:to>
                                        <p:strVal val="(#ppt_y+0.4)"/>
                                      </p:to>
                                    </p:set>
                                    <p:anim from="(#ppt_y+0.4)" to="(#ppt_y)" calcmode="lin" valueType="num">
                                      <p:cBhvr>
                                        <p:cTn id="74" dur="1230" accel="100000" fill="hold">
                                          <p:stCondLst>
                                            <p:cond delay="770"/>
                                          </p:stCondLst>
                                        </p:cTn>
                                        <p:tgtEl>
                                          <p:spTgt spid="2073"/>
                                        </p:tgtEl>
                                        <p:attrNameLst>
                                          <p:attrName>ppt_y</p:attrName>
                                        </p:attrNameLst>
                                      </p:cBhvr>
                                    </p:anim>
                                  </p:childTnLst>
                                </p:cTn>
                              </p:par>
                              <p:par>
                                <p:cTn id="75" presetID="8" presetClass="emph" presetSubtype="0" repeatCount="indefinite" fill="hold" grpId="1" nodeType="withEffect">
                                  <p:stCondLst>
                                    <p:cond delay="0"/>
                                  </p:stCondLst>
                                  <p:childTnLst>
                                    <p:animRot by="21600000">
                                      <p:cBhvr>
                                        <p:cTn id="76" dur="2000" fill="hold"/>
                                        <p:tgtEl>
                                          <p:spTgt spid="2073"/>
                                        </p:tgtEl>
                                        <p:attrNameLst>
                                          <p:attrName>r</p:attrName>
                                        </p:attrNameLst>
                                      </p:cBhvr>
                                    </p:animRot>
                                  </p:childTnLst>
                                </p:cTn>
                              </p:par>
                              <p:par>
                                <p:cTn id="77" presetID="8" presetClass="emph" presetSubtype="0" fill="hold" grpId="2" nodeType="withEffect">
                                  <p:stCondLst>
                                    <p:cond delay="0"/>
                                  </p:stCondLst>
                                  <p:childTnLst>
                                    <p:animRot by="21600000">
                                      <p:cBhvr>
                                        <p:cTn id="78" dur="2000" fill="hold"/>
                                        <p:tgtEl>
                                          <p:spTgt spid="20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P spid="2072" grpId="1" animBg="1"/>
      <p:bldP spid="2072" grpId="2" animBg="1"/>
      <p:bldP spid="2073" grpId="0" animBg="1"/>
      <p:bldP spid="2073" grpId="1" animBg="1"/>
      <p:bldP spid="2073"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43199" y="-14642"/>
            <a:ext cx="10203199"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64741" y="-36524"/>
            <a:ext cx="10203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dirty="0">
                <a:solidFill>
                  <a:srgbClr val="FF0066"/>
                </a:solidFill>
                <a:latin typeface="Arial Rounded MT Bold" pitchFamily="34" charset="0"/>
                <a:ea typeface="Arial-Rounded" pitchFamily="34" charset="0"/>
                <a:cs typeface="Times New Roman" pitchFamily="18" charset="0"/>
              </a:rPr>
              <a:t>5</a:t>
            </a:r>
          </a:p>
        </p:txBody>
      </p:sp>
      <p:sp>
        <p:nvSpPr>
          <p:cNvPr id="11" name="TextBox 10"/>
          <p:cNvSpPr txBox="1"/>
          <p:nvPr/>
        </p:nvSpPr>
        <p:spPr>
          <a:xfrm>
            <a:off x="1822889" y="247943"/>
            <a:ext cx="8160417" cy="1015614"/>
          </a:xfrm>
          <a:prstGeom prst="rect">
            <a:avLst/>
          </a:prstGeom>
          <a:noFill/>
        </p:spPr>
        <p:txBody>
          <a:bodyPr wrap="square" lIns="91391" tIns="45696" rIns="91391" bIns="45696" rtlCol="0">
            <a:spAutoFit/>
          </a:bodyPr>
          <a:lstStyle/>
          <a:p>
            <a:pPr algn="ctr"/>
            <a:r>
              <a:rPr lang="en-US" sz="6000" b="1" dirty="0">
                <a:ln w="3175">
                  <a:solidFill>
                    <a:schemeClr val="bg1"/>
                  </a:solidFill>
                </a:ln>
                <a:solidFill>
                  <a:schemeClr val="bg1"/>
                </a:solidFill>
                <a:latin typeface="Arial-Rounded" pitchFamily="34" charset="0"/>
                <a:ea typeface="Arial-Rounded" pitchFamily="34" charset="0"/>
                <a:cs typeface="Arial-Rounded" pitchFamily="34" charset="0"/>
              </a:rPr>
              <a:t>BÀI HỌC TỪ CUỘC SỐNG </a:t>
            </a:r>
          </a:p>
        </p:txBody>
      </p:sp>
      <p:grpSp>
        <p:nvGrpSpPr>
          <p:cNvPr id="12" name="Group 11"/>
          <p:cNvGrpSpPr/>
          <p:nvPr/>
        </p:nvGrpSpPr>
        <p:grpSpPr>
          <a:xfrm>
            <a:off x="2565400" y="2520607"/>
            <a:ext cx="6400800" cy="975143"/>
            <a:chOff x="9566064" y="964372"/>
            <a:chExt cx="5446164" cy="698253"/>
          </a:xfrm>
          <a:solidFill>
            <a:schemeClr val="tx2"/>
          </a:solidFill>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0"/>
          <p:cNvSpPr/>
          <p:nvPr/>
        </p:nvSpPr>
        <p:spPr>
          <a:xfrm>
            <a:off x="2591122" y="2592342"/>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6"/>
          <p:cNvSpPr/>
          <p:nvPr/>
        </p:nvSpPr>
        <p:spPr>
          <a:xfrm rot="269291">
            <a:off x="1773806" y="2672944"/>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972060" y="2767112"/>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39401" y="2402864"/>
            <a:ext cx="1185783" cy="1138386"/>
            <a:chOff x="1148781" y="997763"/>
            <a:chExt cx="992332" cy="992332"/>
          </a:xfrm>
          <a:solidFill>
            <a:srgbClr val="E3667B"/>
          </a:solidFill>
        </p:grpSpPr>
        <p:sp>
          <p:nvSpPr>
            <p:cNvPr id="19" name="Oval 18"/>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400035" y="2697956"/>
            <a:ext cx="4599708"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CHÚ BÉ CHĂN CỪU</a:t>
            </a:r>
          </a:p>
        </p:txBody>
      </p:sp>
      <p:sp>
        <p:nvSpPr>
          <p:cNvPr id="22" name="TextBox 21"/>
          <p:cNvSpPr txBox="1"/>
          <p:nvPr/>
        </p:nvSpPr>
        <p:spPr>
          <a:xfrm>
            <a:off x="2186020" y="2389476"/>
            <a:ext cx="1408638" cy="1138725"/>
          </a:xfrm>
          <a:prstGeom prst="rect">
            <a:avLst/>
          </a:prstGeom>
          <a:noFill/>
        </p:spPr>
        <p:txBody>
          <a:bodyPr wrap="square" lIns="91391" tIns="45696" rIns="91391" bIns="45696" rtlCol="0">
            <a:spAutoFit/>
          </a:bodyPr>
          <a:lstStyle/>
          <a:p>
            <a:pPr algn="ctr"/>
            <a:r>
              <a:rPr lang="en-US" sz="2400" b="1" dirty="0">
                <a:solidFill>
                  <a:schemeClr val="bg1"/>
                </a:solidFill>
                <a:latin typeface="Arial-Rounded" pitchFamily="34" charset="0"/>
                <a:ea typeface="Arial-Rounded" pitchFamily="34" charset="0"/>
                <a:cs typeface="Arial-Rounded" pitchFamily="34" charset="0"/>
              </a:rPr>
              <a:t>Bài</a:t>
            </a:r>
          </a:p>
          <a:p>
            <a:pPr algn="ctr"/>
            <a:r>
              <a:rPr lang="en-US" sz="4400" b="1" dirty="0">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171187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5</a:t>
            </a:r>
          </a:p>
        </p:txBody>
      </p:sp>
      <p:sp>
        <p:nvSpPr>
          <p:cNvPr id="5" name="TextBox 4"/>
          <p:cNvSpPr txBox="1"/>
          <p:nvPr/>
        </p:nvSpPr>
        <p:spPr>
          <a:xfrm>
            <a:off x="812800" y="30177"/>
            <a:ext cx="91440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Chọn từ ngữ để hoàn thiện câu và viết câu vào vở </a:t>
            </a:r>
          </a:p>
        </p:txBody>
      </p:sp>
      <p:sp>
        <p:nvSpPr>
          <p:cNvPr id="6" name="TextBox 5"/>
          <p:cNvSpPr txBox="1"/>
          <p:nvPr/>
        </p:nvSpPr>
        <p:spPr>
          <a:xfrm>
            <a:off x="0" y="1062393"/>
            <a:ext cx="10160000" cy="646319"/>
          </a:xfrm>
          <a:prstGeom prst="rect">
            <a:avLst/>
          </a:prstGeom>
          <a:solidFill>
            <a:srgbClr val="E0566D"/>
          </a:solidFill>
        </p:spPr>
        <p:txBody>
          <a:bodyPr wrap="square" lIns="91428" tIns="45714" rIns="91428" bIns="45714" rtlCol="0">
            <a:spAutoFit/>
          </a:bodyPr>
          <a:lstStyle/>
          <a:p>
            <a:pPr algn="just"/>
            <a:r>
              <a:rPr lang="en-US" sz="3600" b="1" dirty="0">
                <a:solidFill>
                  <a:srgbClr val="FF3399"/>
                </a:solidFill>
                <a:latin typeface="Arial-Rounded" pitchFamily="34" charset="0"/>
                <a:ea typeface="Arial-Rounded" pitchFamily="34" charset="0"/>
                <a:cs typeface="Arial-Rounded" pitchFamily="34" charset="0"/>
              </a:rPr>
              <a:t>nhảy nhót</a:t>
            </a:r>
          </a:p>
        </p:txBody>
      </p:sp>
      <p:sp>
        <p:nvSpPr>
          <p:cNvPr id="7" name="TextBox 6"/>
          <p:cNvSpPr txBox="1"/>
          <p:nvPr/>
        </p:nvSpPr>
        <p:spPr>
          <a:xfrm>
            <a:off x="7651289" y="1082166"/>
            <a:ext cx="2112818" cy="584763"/>
          </a:xfrm>
          <a:prstGeom prst="rect">
            <a:avLst/>
          </a:prstGeom>
          <a:solidFill>
            <a:srgbClr val="E0566D"/>
          </a:solidFill>
        </p:spPr>
        <p:txBody>
          <a:bodyPr wrap="square" lIns="91428" tIns="45714" rIns="91428" bIns="45714" rtlCol="0">
            <a:spAutoFit/>
          </a:bodyPr>
          <a:lstStyle/>
          <a:p>
            <a:pPr algn="just"/>
            <a:r>
              <a:rPr lang="en-US" sz="3200" b="1" dirty="0">
                <a:solidFill>
                  <a:schemeClr val="bg1"/>
                </a:solidFill>
                <a:latin typeface="Arial-Rounded" pitchFamily="34" charset="0"/>
                <a:ea typeface="Arial-Rounded" pitchFamily="34" charset="0"/>
                <a:cs typeface="Arial-Rounded" pitchFamily="34" charset="0"/>
              </a:rPr>
              <a:t>thản nhiên</a:t>
            </a:r>
          </a:p>
        </p:txBody>
      </p:sp>
      <p:sp>
        <p:nvSpPr>
          <p:cNvPr id="8" name="TextBox 7"/>
          <p:cNvSpPr txBox="1"/>
          <p:nvPr/>
        </p:nvSpPr>
        <p:spPr>
          <a:xfrm>
            <a:off x="2467868" y="1123949"/>
            <a:ext cx="2264232" cy="584763"/>
          </a:xfrm>
          <a:prstGeom prst="rect">
            <a:avLst/>
          </a:prstGeom>
          <a:solidFill>
            <a:srgbClr val="E0566D"/>
          </a:solidFill>
          <a:ln>
            <a:noFill/>
          </a:ln>
        </p:spPr>
        <p:txBody>
          <a:bodyPr wrap="square" lIns="91428" tIns="45714" rIns="91428" bIns="45714"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hốt hoảng</a:t>
            </a:r>
          </a:p>
        </p:txBody>
      </p:sp>
      <p:sp>
        <p:nvSpPr>
          <p:cNvPr id="9" name="TextBox 8"/>
          <p:cNvSpPr txBox="1"/>
          <p:nvPr/>
        </p:nvSpPr>
        <p:spPr>
          <a:xfrm>
            <a:off x="4750759" y="1093170"/>
            <a:ext cx="2863211" cy="584763"/>
          </a:xfrm>
          <a:prstGeom prst="rect">
            <a:avLst/>
          </a:prstGeom>
          <a:solidFill>
            <a:srgbClr val="E0566D"/>
          </a:solidFill>
        </p:spPr>
        <p:txBody>
          <a:bodyPr wrap="square" lIns="91428" tIns="45714" rIns="91428" bIns="45714"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tiếng kêu cứu</a:t>
            </a:r>
          </a:p>
        </p:txBody>
      </p:sp>
      <p:sp>
        <p:nvSpPr>
          <p:cNvPr id="10" name="TextBox 9"/>
          <p:cNvSpPr txBox="1"/>
          <p:nvPr/>
        </p:nvSpPr>
        <p:spPr>
          <a:xfrm>
            <a:off x="-9843" y="1123948"/>
            <a:ext cx="2264232" cy="584763"/>
          </a:xfrm>
          <a:prstGeom prst="rect">
            <a:avLst/>
          </a:prstGeom>
          <a:solidFill>
            <a:srgbClr val="E0566D"/>
          </a:solidFill>
          <a:ln>
            <a:noFill/>
          </a:ln>
        </p:spPr>
        <p:txBody>
          <a:bodyPr wrap="square" lIns="91428" tIns="45714" rIns="91428" bIns="45714"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nông dân</a:t>
            </a:r>
          </a:p>
        </p:txBody>
      </p:sp>
      <p:sp>
        <p:nvSpPr>
          <p:cNvPr id="12" name="TextBox 11"/>
          <p:cNvSpPr txBox="1"/>
          <p:nvPr/>
        </p:nvSpPr>
        <p:spPr>
          <a:xfrm>
            <a:off x="5367" y="2187371"/>
            <a:ext cx="10662633"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a. Nhiều người (…………............) vì có đám cháy.</a:t>
            </a:r>
          </a:p>
        </p:txBody>
      </p:sp>
      <p:sp>
        <p:nvSpPr>
          <p:cNvPr id="13" name="TextBox 12"/>
          <p:cNvSpPr txBox="1"/>
          <p:nvPr/>
        </p:nvSpPr>
        <p:spPr>
          <a:xfrm>
            <a:off x="5466" y="2985964"/>
            <a:ext cx="10677843" cy="584763"/>
          </a:xfrm>
          <a:prstGeom prst="rect">
            <a:avLst/>
          </a:prstGeom>
          <a:noFill/>
        </p:spPr>
        <p:txBody>
          <a:bodyPr wrap="square" lIns="91428" tIns="45714" rIns="91428" bIns="45714" rtlCol="0">
            <a:spAutoFit/>
          </a:bodyPr>
          <a:lstStyle/>
          <a:p>
            <a:r>
              <a:rPr lang="en-US" sz="3200" b="1" dirty="0">
                <a:latin typeface="Arial-Rounded" pitchFamily="34" charset="0"/>
                <a:ea typeface="Arial-Rounded" pitchFamily="34" charset="0"/>
                <a:cs typeface="Arial-Rounded" pitchFamily="34" charset="0"/>
              </a:rPr>
              <a:t>b. Các bác (…….…….……....) đang chăm chỉ làm việc.</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3" y="3570727"/>
            <a:ext cx="10169843" cy="214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75542" y="4024953"/>
            <a:ext cx="11385898" cy="646331"/>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err="1">
                <a:solidFill>
                  <a:srgbClr val="7030A0"/>
                </a:solidFill>
                <a:latin typeface="HP001 4 hàng" pitchFamily="34" charset="0"/>
              </a:rPr>
              <a:t>NhŁều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ngưƟ</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h♪ng</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hō</a:t>
            </a:r>
            <a:r>
              <a:rPr lang="en-US" sz="3500" b="1" dirty="0">
                <a:solidFill>
                  <a:srgbClr val="7030A0"/>
                </a:solidFill>
                <a:latin typeface="HP001 4 hàng" pitchFamily="34" charset="0"/>
              </a:rPr>
              <a:t> v</a:t>
            </a:r>
            <a:r>
              <a:rPr lang="hu-HU" sz="3500" b="1">
                <a:solidFill>
                  <a:srgbClr val="7030A0"/>
                </a:solidFill>
                <a:latin typeface="HP001 4 hàng" pitchFamily="34" charset="0"/>
              </a:rPr>
              <a:t>Ű</a:t>
            </a:r>
            <a:r>
              <a:rPr lang="en-US" sz="3500" b="1">
                <a:solidFill>
                  <a:srgbClr val="7030A0"/>
                </a:solidFill>
                <a:latin typeface="HP001 4 hàng" pitchFamily="34" charset="0"/>
              </a:rPr>
              <a:t> </a:t>
            </a:r>
            <a:r>
              <a:rPr lang="en-US" sz="3500" b="1" dirty="0">
                <a:solidFill>
                  <a:srgbClr val="7030A0"/>
                </a:solidFill>
                <a:latin typeface="HP001 4 hàng" pitchFamily="34" charset="0"/>
              </a:rPr>
              <a:t>có đám cháy.</a:t>
            </a:r>
          </a:p>
        </p:txBody>
      </p:sp>
      <p:sp>
        <p:nvSpPr>
          <p:cNvPr id="16" name="Rectangle 15"/>
          <p:cNvSpPr/>
          <p:nvPr/>
        </p:nvSpPr>
        <p:spPr>
          <a:xfrm>
            <a:off x="371837" y="4671284"/>
            <a:ext cx="11385898" cy="646331"/>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Các bác nông dân đang chăm chỉ làm v</a:t>
            </a:r>
            <a:r>
              <a:rPr lang="el-GR" sz="3500" b="1" dirty="0">
                <a:solidFill>
                  <a:srgbClr val="7030A0"/>
                </a:solidFill>
                <a:latin typeface="HP001 4 hàng" pitchFamily="34" charset="0"/>
              </a:rPr>
              <a:t>΅</a:t>
            </a:r>
            <a:r>
              <a:rPr lang="en-US" sz="3500" b="1" dirty="0" err="1">
                <a:solidFill>
                  <a:srgbClr val="7030A0"/>
                </a:solidFill>
                <a:latin typeface="HP001 4 hàng" pitchFamily="34" charset="0"/>
              </a:rPr>
              <a:t>Ɗc</a:t>
            </a:r>
            <a:r>
              <a:rPr lang="en-US" sz="3500" b="1" dirty="0">
                <a:solidFill>
                  <a:srgbClr val="7030A0"/>
                </a:solidFill>
                <a:latin typeface="HP001 4 hàng" pitchFamily="34" charset="0"/>
              </a:rPr>
              <a:t>.</a:t>
            </a:r>
          </a:p>
        </p:txBody>
      </p:sp>
    </p:spTree>
    <p:extLst>
      <p:ext uri="{BB962C8B-B14F-4D97-AF65-F5344CB8AC3E}">
        <p14:creationId xmlns:p14="http://schemas.microsoft.com/office/powerpoint/2010/main" val="37977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5E-6 2.22222E-6 L 0.05563 0.18555 " pathEditMode="relative" rAng="0" ptsTypes="AA">
                                      <p:cBhvr>
                                        <p:cTn id="27" dur="2000" fill="hold"/>
                                        <p:tgtEl>
                                          <p:spTgt spid="8"/>
                                        </p:tgtEl>
                                        <p:attrNameLst>
                                          <p:attrName>ppt_x</p:attrName>
                                          <p:attrName>ppt_y</p:attrName>
                                        </p:attrNameLst>
                                      </p:cBhvr>
                                      <p:rCtr x="2781" y="9278"/>
                                    </p:animMotion>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1.25E-6 2.22222E-6 L 0.23953 0.31889 " pathEditMode="relative" rAng="0" ptsTypes="AA">
                                      <p:cBhvr>
                                        <p:cTn id="41" dur="2000" fill="hold"/>
                                        <p:tgtEl>
                                          <p:spTgt spid="10"/>
                                        </p:tgtEl>
                                        <p:attrNameLst>
                                          <p:attrName>ppt_x</p:attrName>
                                          <p:attrName>ppt_y</p:attrName>
                                        </p:attrNameLst>
                                      </p:cBhvr>
                                      <p:rCtr x="11969" y="15944"/>
                                    </p:animMotion>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9379" y="84037"/>
            <a:ext cx="609600" cy="457200"/>
          </a:xfrm>
          <a:prstGeom prst="ellipse">
            <a:avLst/>
          </a:prstGeom>
          <a:solidFill>
            <a:srgbClr val="EB2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635220" y="79584"/>
            <a:ext cx="10859289" cy="461653"/>
          </a:xfrm>
          <a:prstGeom prst="rect">
            <a:avLst/>
          </a:prstGeom>
          <a:noFill/>
        </p:spPr>
        <p:txBody>
          <a:bodyPr wrap="square" lIns="91428" tIns="45714" rIns="91428" bIns="45714" rtlCol="0">
            <a:spAutoFit/>
          </a:bodyPr>
          <a:lstStyle/>
          <a:p>
            <a:pPr algn="just"/>
            <a:r>
              <a:rPr lang="en-US" sz="2400" b="1" dirty="0">
                <a:latin typeface="Arial-Rounded" pitchFamily="34" charset="0"/>
                <a:ea typeface="Arial-Rounded" pitchFamily="34" charset="0"/>
                <a:cs typeface="Arial-Rounded" pitchFamily="34" charset="0"/>
              </a:rPr>
              <a:t>Quan sát tranh và kể lại câu chuyện </a:t>
            </a:r>
            <a:r>
              <a:rPr lang="en-US" sz="2400" b="1" i="1" dirty="0">
                <a:latin typeface="Arial-Rounded" pitchFamily="34" charset="0"/>
                <a:ea typeface="Arial-Rounded" pitchFamily="34" charset="0"/>
                <a:cs typeface="Arial-Rounded" pitchFamily="34" charset="0"/>
              </a:rPr>
              <a:t>Chú bé chăn cừu.</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13" r="51587" b="52580"/>
          <a:stretch/>
        </p:blipFill>
        <p:spPr>
          <a:xfrm>
            <a:off x="508000" y="541237"/>
            <a:ext cx="4724400" cy="1686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1587" b="53036"/>
          <a:stretch/>
        </p:blipFill>
        <p:spPr>
          <a:xfrm>
            <a:off x="5743937" y="534485"/>
            <a:ext cx="4212863" cy="1660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468" t="53036" r="51586"/>
          <a:stretch/>
        </p:blipFill>
        <p:spPr>
          <a:xfrm>
            <a:off x="507999" y="2914969"/>
            <a:ext cx="4876801" cy="2052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1587" t="53036"/>
          <a:stretch/>
        </p:blipFill>
        <p:spPr>
          <a:xfrm>
            <a:off x="5765800" y="2914969"/>
            <a:ext cx="4191000" cy="2064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889000" y="2324106"/>
            <a:ext cx="36576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Có một chú bé….. </a:t>
            </a:r>
            <a:endParaRPr lang="en-US" sz="2800" b="1" i="1" dirty="0">
              <a:latin typeface="Arial-Rounded" pitchFamily="34" charset="0"/>
              <a:ea typeface="Arial-Rounded" pitchFamily="34" charset="0"/>
              <a:cs typeface="Arial-Rounded" pitchFamily="34" charset="0"/>
            </a:endParaRPr>
          </a:p>
        </p:txBody>
      </p:sp>
      <p:sp>
        <p:nvSpPr>
          <p:cNvPr id="13" name="TextBox 12"/>
          <p:cNvSpPr txBox="1"/>
          <p:nvPr/>
        </p:nvSpPr>
        <p:spPr>
          <a:xfrm>
            <a:off x="5842000" y="2228173"/>
            <a:ext cx="39624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Nghe tiếng kêu cứu….. </a:t>
            </a:r>
            <a:endParaRPr lang="en-US" sz="2800" b="1" i="1" dirty="0">
              <a:latin typeface="Arial-Rounded" pitchFamily="34" charset="0"/>
              <a:ea typeface="Arial-Rounded" pitchFamily="34" charset="0"/>
              <a:cs typeface="Arial-Rounded" pitchFamily="34" charset="0"/>
            </a:endParaRPr>
          </a:p>
        </p:txBody>
      </p:sp>
      <p:sp>
        <p:nvSpPr>
          <p:cNvPr id="14" name="TextBox 13"/>
          <p:cNvSpPr txBox="1"/>
          <p:nvPr/>
        </p:nvSpPr>
        <p:spPr>
          <a:xfrm>
            <a:off x="1041400" y="5051176"/>
            <a:ext cx="2771595"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Rồi một hôm….. </a:t>
            </a:r>
            <a:endParaRPr lang="en-US" sz="2800" b="1" i="1" dirty="0">
              <a:latin typeface="Arial-Rounded" pitchFamily="34" charset="0"/>
              <a:ea typeface="Arial-Rounded" pitchFamily="34" charset="0"/>
              <a:cs typeface="Arial-Rounded" pitchFamily="34" charset="0"/>
            </a:endParaRPr>
          </a:p>
        </p:txBody>
      </p:sp>
      <p:sp>
        <p:nvSpPr>
          <p:cNvPr id="15" name="TextBox 14"/>
          <p:cNvSpPr txBox="1"/>
          <p:nvPr/>
        </p:nvSpPr>
        <p:spPr>
          <a:xfrm>
            <a:off x="5851324" y="4981730"/>
            <a:ext cx="2771595"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Thế là….. </a:t>
            </a:r>
            <a:endParaRPr lang="en-US" sz="2800" b="1" i="1" dirty="0">
              <a:latin typeface="Arial-Rounded" pitchFamily="34" charset="0"/>
              <a:ea typeface="Arial-Rounded" pitchFamily="34" charset="0"/>
              <a:cs typeface="Arial-Rounded" pitchFamily="34" charset="0"/>
            </a:endParaRPr>
          </a:p>
        </p:txBody>
      </p:sp>
      <p:pic>
        <p:nvPicPr>
          <p:cNvPr id="16" name="Hành trang s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6501" y="5610"/>
            <a:ext cx="609600" cy="609600"/>
          </a:xfrm>
          <a:prstGeom prst="rect">
            <a:avLst/>
          </a:prstGeom>
        </p:spPr>
      </p:pic>
    </p:spTree>
    <p:extLst>
      <p:ext uri="{BB962C8B-B14F-4D97-AF65-F5344CB8AC3E}">
        <p14:creationId xmlns:p14="http://schemas.microsoft.com/office/powerpoint/2010/main" val="32387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1" presetClass="mediacall" presetSubtype="0" fill="hold" nodeType="withEffect">
                                  <p:stCondLst>
                                    <p:cond delay="0"/>
                                  </p:stCondLst>
                                  <p:childTnLst>
                                    <p:cmd type="call" cmd="playFrom(0.0)">
                                      <p:cBhvr>
                                        <p:cTn id="58"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6"/>
                </p:tgtEl>
              </p:cMediaNode>
            </p:audio>
          </p:childTnLst>
        </p:cTn>
      </p:par>
    </p:tnLst>
    <p:bldLst>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ú bé chăn cừu - Tiếng Việt 1, tập 2 -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160000" cy="5715000"/>
          </a:xfrm>
          <a:prstGeom prst="rect">
            <a:avLst/>
          </a:prstGeom>
        </p:spPr>
      </p:pic>
    </p:spTree>
    <p:extLst>
      <p:ext uri="{BB962C8B-B14F-4D97-AF65-F5344CB8AC3E}">
        <p14:creationId xmlns:p14="http://schemas.microsoft.com/office/powerpoint/2010/main" val="248788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r="-1000" b="37000"/>
          </a:stretch>
        </a:blipFill>
        <a:effectLst/>
      </p:bgPr>
    </p:bg>
    <p:spTree>
      <p:nvGrpSpPr>
        <p:cNvPr id="1" name=""/>
        <p:cNvGrpSpPr/>
        <p:nvPr/>
      </p:nvGrpSpPr>
      <p:grpSpPr>
        <a:xfrm>
          <a:off x="0" y="0"/>
          <a:ext cx="0" cy="0"/>
          <a:chOff x="0" y="0"/>
          <a:chExt cx="0" cy="0"/>
        </a:xfrm>
      </p:grpSpPr>
      <p:sp>
        <p:nvSpPr>
          <p:cNvPr id="4" name="Oval 3"/>
          <p:cNvSpPr/>
          <p:nvPr/>
        </p:nvSpPr>
        <p:spPr>
          <a:xfrm>
            <a:off x="174915" y="167667"/>
            <a:ext cx="609600" cy="609600"/>
          </a:xfrm>
          <a:prstGeom prst="ellipse">
            <a:avLst/>
          </a:prstGeom>
          <a:solidFill>
            <a:srgbClr val="EB2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1066800" y="141370"/>
            <a:ext cx="2379518" cy="707874"/>
          </a:xfrm>
          <a:prstGeom prst="rect">
            <a:avLst/>
          </a:prstGeom>
          <a:no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Nghe viết</a:t>
            </a: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6451600" y="1714500"/>
            <a:ext cx="3708399" cy="4000500"/>
          </a:xfrm>
          <a:prstGeom prst="rect">
            <a:avLst/>
          </a:prstGeom>
        </p:spPr>
      </p:pic>
      <p:sp>
        <p:nvSpPr>
          <p:cNvPr id="10" name="TextBox 9"/>
          <p:cNvSpPr txBox="1"/>
          <p:nvPr/>
        </p:nvSpPr>
        <p:spPr>
          <a:xfrm>
            <a:off x="784515" y="1598755"/>
            <a:ext cx="8791285" cy="1384982"/>
          </a:xfrm>
          <a:prstGeom prst="rect">
            <a:avLst/>
          </a:prstGeom>
          <a:noFill/>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       </a:t>
            </a:r>
            <a:r>
              <a:rPr lang="en-US" sz="2800" dirty="0">
                <a:latin typeface="Arial-Rounded" pitchFamily="34" charset="0"/>
                <a:ea typeface="Arial-Rounded" pitchFamily="34" charset="0"/>
                <a:cs typeface="Arial-Rounded" pitchFamily="34" charset="0"/>
              </a:rPr>
              <a:t>Một hôm, sói đến thật. Chú bé hốt hoảng xin cứu giúp.</a:t>
            </a:r>
          </a:p>
          <a:p>
            <a:pPr algn="just"/>
            <a:r>
              <a:rPr lang="en-US" sz="2800" dirty="0">
                <a:latin typeface="Arial-Rounded" pitchFamily="34" charset="0"/>
                <a:ea typeface="Arial-Rounded" pitchFamily="34" charset="0"/>
                <a:cs typeface="Arial-Rounded" pitchFamily="34" charset="0"/>
              </a:rPr>
              <a:t>Các bác nông dân nghĩ là chú nói dối, nên vẫn thản nhiên </a:t>
            </a:r>
          </a:p>
          <a:p>
            <a:pPr algn="just"/>
            <a:r>
              <a:rPr lang="en-US" sz="2800" dirty="0">
                <a:latin typeface="Arial-Rounded" pitchFamily="34" charset="0"/>
                <a:ea typeface="Arial-Rounded" pitchFamily="34" charset="0"/>
                <a:cs typeface="Arial-Rounded" pitchFamily="34" charset="0"/>
              </a:rPr>
              <a:t>làm việc.</a:t>
            </a:r>
          </a:p>
        </p:txBody>
      </p:sp>
      <p:sp>
        <p:nvSpPr>
          <p:cNvPr id="11" name="TextBox 10"/>
          <p:cNvSpPr txBox="1"/>
          <p:nvPr/>
        </p:nvSpPr>
        <p:spPr>
          <a:xfrm>
            <a:off x="5467" y="4229100"/>
            <a:ext cx="5455534"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2" name="Right Arrow 11"/>
          <p:cNvSpPr/>
          <p:nvPr/>
        </p:nvSpPr>
        <p:spPr>
          <a:xfrm>
            <a:off x="889000" y="1790700"/>
            <a:ext cx="465859"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67" y="4226689"/>
            <a:ext cx="5565486"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sp>
        <p:nvSpPr>
          <p:cNvPr id="14" name="Minus 13"/>
          <p:cNvSpPr/>
          <p:nvPr/>
        </p:nvSpPr>
        <p:spPr>
          <a:xfrm>
            <a:off x="1321069" y="1943100"/>
            <a:ext cx="419926" cy="127793"/>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Minus 14"/>
          <p:cNvSpPr/>
          <p:nvPr/>
        </p:nvSpPr>
        <p:spPr>
          <a:xfrm>
            <a:off x="834080" y="2341662"/>
            <a:ext cx="315441" cy="19719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TextBox 15"/>
          <p:cNvSpPr txBox="1"/>
          <p:nvPr/>
        </p:nvSpPr>
        <p:spPr>
          <a:xfrm>
            <a:off x="30145" y="4226689"/>
            <a:ext cx="5516130"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sp>
        <p:nvSpPr>
          <p:cNvPr id="17" name="Minus 16"/>
          <p:cNvSpPr/>
          <p:nvPr/>
        </p:nvSpPr>
        <p:spPr>
          <a:xfrm>
            <a:off x="4775200" y="1935522"/>
            <a:ext cx="315441" cy="19719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Oval 17"/>
          <p:cNvSpPr/>
          <p:nvPr/>
        </p:nvSpPr>
        <p:spPr>
          <a:xfrm>
            <a:off x="4660899" y="179956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433205" y="175259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42258" y="258315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881" y="4226689"/>
            <a:ext cx="5558976"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22" name="Minus 21"/>
          <p:cNvSpPr/>
          <p:nvPr/>
        </p:nvSpPr>
        <p:spPr>
          <a:xfrm>
            <a:off x="7594600" y="2402156"/>
            <a:ext cx="2209800" cy="76201"/>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Minus 22"/>
          <p:cNvSpPr/>
          <p:nvPr/>
        </p:nvSpPr>
        <p:spPr>
          <a:xfrm>
            <a:off x="5652303" y="1979100"/>
            <a:ext cx="2042801" cy="153612"/>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8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32" presetClass="emph" presetSubtype="0" fill="hold" grpId="0" nodeType="afterEffect">
                                  <p:stCondLst>
                                    <p:cond delay="0"/>
                                  </p:stCondLst>
                                  <p:childTnLst>
                                    <p:animRot by="120000">
                                      <p:cBhvr>
                                        <p:cTn id="22" dur="300" fill="hold">
                                          <p:stCondLst>
                                            <p:cond delay="0"/>
                                          </p:stCondLst>
                                        </p:cTn>
                                        <p:tgtEl>
                                          <p:spTgt spid="12"/>
                                        </p:tgtEl>
                                        <p:attrNameLst>
                                          <p:attrName>r</p:attrName>
                                        </p:attrNameLst>
                                      </p:cBhvr>
                                    </p:animRot>
                                    <p:animRot by="-240000">
                                      <p:cBhvr>
                                        <p:cTn id="23" dur="600" fill="hold">
                                          <p:stCondLst>
                                            <p:cond delay="600"/>
                                          </p:stCondLst>
                                        </p:cTn>
                                        <p:tgtEl>
                                          <p:spTgt spid="12"/>
                                        </p:tgtEl>
                                        <p:attrNameLst>
                                          <p:attrName>r</p:attrName>
                                        </p:attrNameLst>
                                      </p:cBhvr>
                                    </p:animRot>
                                    <p:animRot by="240000">
                                      <p:cBhvr>
                                        <p:cTn id="24" dur="600" fill="hold">
                                          <p:stCondLst>
                                            <p:cond delay="1200"/>
                                          </p:stCondLst>
                                        </p:cTn>
                                        <p:tgtEl>
                                          <p:spTgt spid="12"/>
                                        </p:tgtEl>
                                        <p:attrNameLst>
                                          <p:attrName>r</p:attrName>
                                        </p:attrNameLst>
                                      </p:cBhvr>
                                    </p:animRot>
                                    <p:animRot by="-240000">
                                      <p:cBhvr>
                                        <p:cTn id="25" dur="600" fill="hold">
                                          <p:stCondLst>
                                            <p:cond delay="1800"/>
                                          </p:stCondLst>
                                        </p:cTn>
                                        <p:tgtEl>
                                          <p:spTgt spid="12"/>
                                        </p:tgtEl>
                                        <p:attrNameLst>
                                          <p:attrName>r</p:attrName>
                                        </p:attrNameLst>
                                      </p:cBhvr>
                                    </p:animRot>
                                    <p:animRot by="120000">
                                      <p:cBhvr>
                                        <p:cTn id="26" dur="600" fill="hold">
                                          <p:stCondLst>
                                            <p:cond delay="2400"/>
                                          </p:stCondLst>
                                        </p:cTn>
                                        <p:tgtEl>
                                          <p:spTgt spid="12"/>
                                        </p:tgtEl>
                                        <p:attrNameLst>
                                          <p:attrName>r</p:attrName>
                                        </p:attrNameLst>
                                      </p:cBhvr>
                                    </p:animRot>
                                  </p:childTnLst>
                                </p:cTn>
                              </p:par>
                            </p:childTnLst>
                          </p:cTn>
                        </p:par>
                        <p:par>
                          <p:cTn id="27" fill="hold">
                            <p:stCondLst>
                              <p:cond delay="3500"/>
                            </p:stCondLst>
                            <p:childTnLst>
                              <p:par>
                                <p:cTn id="28" presetID="10" presetClass="exit" presetSubtype="0" fill="hold" grpId="2" nodeType="after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8" presetClass="emph" presetSubtype="0" fill="hold" grpId="1" nodeType="withEffect">
                                  <p:stCondLst>
                                    <p:cond delay="0"/>
                                  </p:stCondLst>
                                  <p:childTnLst>
                                    <p:animRot by="21600000">
                                      <p:cBhvr>
                                        <p:cTn id="61" dur="2500" fill="hold"/>
                                        <p:tgtEl>
                                          <p:spTgt spid="18"/>
                                        </p:tgtEl>
                                        <p:attrNameLst>
                                          <p:attrName>r</p:attrName>
                                        </p:attrNameLst>
                                      </p:cBhvr>
                                    </p:animRo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8" presetClass="emph" presetSubtype="0" fill="hold" grpId="1" nodeType="withEffect">
                                  <p:stCondLst>
                                    <p:cond delay="0"/>
                                  </p:stCondLst>
                                  <p:childTnLst>
                                    <p:animRot by="21600000">
                                      <p:cBhvr>
                                        <p:cTn id="66" dur="2500" fill="hold"/>
                                        <p:tgtEl>
                                          <p:spTgt spid="19"/>
                                        </p:tgtEl>
                                        <p:attrNameLst>
                                          <p:attrName>r</p:attrName>
                                        </p:attrNameLst>
                                      </p:cBhvr>
                                    </p:animRo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8" presetClass="emph" presetSubtype="0" fill="hold" grpId="1" nodeType="withEffect">
                                  <p:stCondLst>
                                    <p:cond delay="0"/>
                                  </p:stCondLst>
                                  <p:childTnLst>
                                    <p:animRot by="21600000">
                                      <p:cBhvr>
                                        <p:cTn id="71" dur="2500" fill="hold"/>
                                        <p:tgtEl>
                                          <p:spTgt spid="20"/>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arn(inVertical)">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barn(inVertical)">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2" grpId="1" animBg="1"/>
      <p:bldP spid="12" grpId="2" animBg="1"/>
      <p:bldP spid="13" grpId="0" animBg="1"/>
      <p:bldP spid="14" grpId="0" animBg="1"/>
      <p:bldP spid="15" grpId="0" animBg="1"/>
      <p:bldP spid="16" grpId="0" animBg="1"/>
      <p:bldP spid="17" grpId="0" animBg="1"/>
      <p:bldP spid="18" grpId="0" animBg="1"/>
      <p:bldP spid="18" grpId="1" animBg="1"/>
      <p:bldP spid="19" grpId="0" animBg="1"/>
      <p:bldP spid="19" grpId="1" animBg="1"/>
      <p:bldP spid="20" grpId="0" animBg="1"/>
      <p:bldP spid="20" grpId="1"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
          <a:stretch/>
        </p:blipFill>
        <p:spPr bwMode="auto">
          <a:xfrm>
            <a:off x="0" y="1352550"/>
            <a:ext cx="10159999"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8000" y="1852517"/>
            <a:ext cx="10413999" cy="646331"/>
          </a:xfrm>
          <a:prstGeom prst="rect">
            <a:avLst/>
          </a:prstGeom>
        </p:spPr>
        <p:txBody>
          <a:bodyPr wrap="square">
            <a:spAutoFit/>
          </a:bodyPr>
          <a:lstStyle/>
          <a:p>
            <a:pPr algn="just"/>
            <a:r>
              <a:rPr lang="vi-VN" sz="3600" b="1" dirty="0">
                <a:solidFill>
                  <a:srgbClr val="7030A0"/>
                </a:solidFill>
                <a:latin typeface="HP001 4 hàng" pitchFamily="34" charset="0"/>
              </a:rPr>
              <a:t> </a:t>
            </a:r>
            <a:r>
              <a:rPr lang="en-US" sz="3600" b="1" dirty="0">
                <a:solidFill>
                  <a:srgbClr val="7030A0"/>
                </a:solidFill>
                <a:latin typeface="HP001 4 hàng" pitchFamily="34" charset="0"/>
              </a:rPr>
              <a:t>MŎ hôm, </a:t>
            </a:r>
            <a:r>
              <a:rPr lang="en-US" sz="3600" b="1" dirty="0" err="1">
                <a:solidFill>
                  <a:srgbClr val="7030A0"/>
                </a:solidFill>
                <a:latin typeface="HP001 4 hàng" pitchFamily="34" charset="0"/>
              </a:rPr>
              <a:t>sĀ</a:t>
            </a:r>
            <a:r>
              <a:rPr lang="en-US" sz="3600" b="1" dirty="0">
                <a:solidFill>
                  <a:srgbClr val="7030A0"/>
                </a:solidFill>
                <a:latin typeface="HP001 4 hàng" pitchFamily="34" charset="0"/>
              </a:rPr>
              <a:t> đến thật. Chú </a:t>
            </a:r>
            <a:r>
              <a:rPr lang="en-US" sz="3600" b="1" dirty="0" err="1">
                <a:solidFill>
                  <a:srgbClr val="7030A0"/>
                </a:solidFill>
                <a:latin typeface="HP001 4 hàng" pitchFamily="34" charset="0"/>
              </a:rPr>
              <a:t>bď</a:t>
            </a:r>
            <a:r>
              <a:rPr lang="en-US" sz="3600" b="1" dirty="0">
                <a:solidFill>
                  <a:srgbClr val="7030A0"/>
                </a:solidFill>
                <a:latin typeface="HP001 4 hàng" pitchFamily="34" charset="0"/>
              </a:rPr>
              <a:t> </a:t>
            </a:r>
            <a:r>
              <a:rPr lang="en-US" sz="3600" b="1" dirty="0" err="1">
                <a:solidFill>
                  <a:srgbClr val="7030A0"/>
                </a:solidFill>
                <a:latin typeface="HP001 4 hàng" pitchFamily="34" charset="0"/>
              </a:rPr>
              <a:t>h♪ng</a:t>
            </a:r>
            <a:r>
              <a:rPr lang="en-US" sz="3600" b="1" dirty="0">
                <a:solidFill>
                  <a:srgbClr val="7030A0"/>
                </a:solidFill>
                <a:latin typeface="HP001 4 hàng" pitchFamily="34" charset="0"/>
              </a:rPr>
              <a:t> </a:t>
            </a:r>
            <a:r>
              <a:rPr lang="en-US" sz="3600" b="1" dirty="0" err="1">
                <a:solidFill>
                  <a:srgbClr val="7030A0"/>
                </a:solidFill>
                <a:latin typeface="HP001 4 hàng" pitchFamily="34" charset="0"/>
              </a:rPr>
              <a:t>hō</a:t>
            </a:r>
            <a:r>
              <a:rPr lang="en-US" sz="3600" b="1" dirty="0">
                <a:solidFill>
                  <a:srgbClr val="7030A0"/>
                </a:solidFill>
                <a:latin typeface="HP001 4 hàng" pitchFamily="34" charset="0"/>
              </a:rPr>
              <a:t> xin</a:t>
            </a:r>
          </a:p>
        </p:txBody>
      </p:sp>
      <p:sp>
        <p:nvSpPr>
          <p:cNvPr id="6" name="Rectangle 5"/>
          <p:cNvSpPr/>
          <p:nvPr/>
        </p:nvSpPr>
        <p:spPr>
          <a:xfrm>
            <a:off x="-254000" y="2552700"/>
            <a:ext cx="10413999" cy="646331"/>
          </a:xfrm>
          <a:prstGeom prst="rect">
            <a:avLst/>
          </a:prstGeom>
        </p:spPr>
        <p:txBody>
          <a:bodyPr wrap="square">
            <a:spAutoFit/>
          </a:bodyPr>
          <a:lstStyle/>
          <a:p>
            <a:pPr algn="just"/>
            <a:r>
              <a:rPr lang="vi-VN" sz="3600" b="1" dirty="0">
                <a:solidFill>
                  <a:srgbClr val="7030A0"/>
                </a:solidFill>
                <a:latin typeface="HP001 4 hàng" pitchFamily="34" charset="0"/>
              </a:rPr>
              <a:t> </a:t>
            </a:r>
            <a:r>
              <a:rPr lang="en-US" sz="3600" b="1" dirty="0">
                <a:solidFill>
                  <a:srgbClr val="7030A0"/>
                </a:solidFill>
                <a:latin typeface="HP001 4 hàng" pitchFamily="34" charset="0"/>
              </a:rPr>
              <a:t>cứu giúp. Các bác nông dân nghĩ là chú </a:t>
            </a:r>
            <a:r>
              <a:rPr lang="en-US" sz="3600" b="1" dirty="0" err="1">
                <a:solidFill>
                  <a:srgbClr val="7030A0"/>
                </a:solidFill>
                <a:latin typeface="HP001 4 hàng" pitchFamily="34" charset="0"/>
              </a:rPr>
              <a:t>nĀ</a:t>
            </a:r>
            <a:r>
              <a:rPr lang="en-US" sz="3600" b="1" dirty="0">
                <a:solidFill>
                  <a:srgbClr val="7030A0"/>
                </a:solidFill>
                <a:latin typeface="HP001 4 hàng" pitchFamily="34" charset="0"/>
              </a:rPr>
              <a:t> </a:t>
            </a:r>
            <a:r>
              <a:rPr lang="en-US" sz="3600" b="1" dirty="0" err="1">
                <a:solidFill>
                  <a:srgbClr val="7030A0"/>
                </a:solidFill>
                <a:latin typeface="HP001 4 hàng" pitchFamily="34" charset="0"/>
              </a:rPr>
              <a:t>dĒ</a:t>
            </a:r>
            <a:r>
              <a:rPr lang="en-US" sz="3600" b="1" dirty="0">
                <a:solidFill>
                  <a:srgbClr val="7030A0"/>
                </a:solidFill>
                <a:latin typeface="HP001 4 hàng" pitchFamily="34" charset="0"/>
              </a:rPr>
              <a:t>,</a:t>
            </a:r>
          </a:p>
        </p:txBody>
      </p:sp>
      <p:sp>
        <p:nvSpPr>
          <p:cNvPr id="7" name="Rectangle 6"/>
          <p:cNvSpPr/>
          <p:nvPr/>
        </p:nvSpPr>
        <p:spPr>
          <a:xfrm>
            <a:off x="-101600" y="3249507"/>
            <a:ext cx="8596701" cy="646331"/>
          </a:xfrm>
          <a:prstGeom prst="rect">
            <a:avLst/>
          </a:prstGeom>
        </p:spPr>
        <p:txBody>
          <a:bodyPr wrap="square">
            <a:spAutoFit/>
          </a:bodyPr>
          <a:lstStyle/>
          <a:p>
            <a:pPr algn="just"/>
            <a:r>
              <a:rPr lang="vi-VN" sz="3600" b="1" dirty="0">
                <a:solidFill>
                  <a:srgbClr val="7030A0"/>
                </a:solidFill>
                <a:latin typeface="HP001 4 hàng" pitchFamily="34" charset="0"/>
              </a:rPr>
              <a:t> </a:t>
            </a:r>
            <a:r>
              <a:rPr lang="en-US" sz="3600" b="1" dirty="0">
                <a:solidFill>
                  <a:srgbClr val="7030A0"/>
                </a:solidFill>
                <a:latin typeface="HP001 4 hàng" pitchFamily="34" charset="0"/>
              </a:rPr>
              <a:t>nên vẫn thản nhiên làm việc.</a:t>
            </a:r>
          </a:p>
        </p:txBody>
      </p:sp>
    </p:spTree>
    <p:extLst>
      <p:ext uri="{BB962C8B-B14F-4D97-AF65-F5344CB8AC3E}">
        <p14:creationId xmlns:p14="http://schemas.microsoft.com/office/powerpoint/2010/main" val="326828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6332" y="342900"/>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6" name="TextBox 5"/>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sp>
        <p:nvSpPr>
          <p:cNvPr id="7" name="TextBox 6"/>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a. </a:t>
            </a:r>
            <a:r>
              <a:rPr lang="en-US" sz="3200" i="1" dirty="0">
                <a:latin typeface="Arial-Rounded" pitchFamily="34" charset="0"/>
                <a:ea typeface="Arial-Rounded" pitchFamily="34" charset="0"/>
                <a:cs typeface="Arial-Rounded" pitchFamily="34" charset="0"/>
              </a:rPr>
              <a:t>ai</a:t>
            </a:r>
            <a:r>
              <a:rPr lang="en-US" sz="3200" dirty="0">
                <a:latin typeface="Arial-Rounded" pitchFamily="34" charset="0"/>
                <a:ea typeface="Arial-Rounded" pitchFamily="34" charset="0"/>
                <a:cs typeface="Arial-Rounded" pitchFamily="34" charset="0"/>
              </a:rPr>
              <a:t> hay </a:t>
            </a:r>
            <a:r>
              <a:rPr lang="en-US" sz="3200" i="1" dirty="0">
                <a:latin typeface="Arial-Rounded" pitchFamily="34" charset="0"/>
                <a:ea typeface="Arial-Rounded" pitchFamily="34" charset="0"/>
                <a:cs typeface="Arial-Rounded" pitchFamily="34" charset="0"/>
              </a:rPr>
              <a:t>ay?</a:t>
            </a:r>
          </a:p>
        </p:txBody>
      </p:sp>
      <p:sp>
        <p:nvSpPr>
          <p:cNvPr id="8" name="TextBox 7"/>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trò</a:t>
            </a:r>
            <a:endParaRPr lang="en-US" sz="3200" i="1" dirty="0">
              <a:latin typeface="Arial-Rounded" pitchFamily="34" charset="0"/>
              <a:ea typeface="Arial-Rounded" pitchFamily="34" charset="0"/>
              <a:cs typeface="Arial-Rounded" pitchFamily="34" charset="0"/>
            </a:endParaRPr>
          </a:p>
        </p:txBody>
      </p:sp>
      <p:sp>
        <p:nvSpPr>
          <p:cNvPr id="9" name="Rectangle 8"/>
          <p:cNvSpPr/>
          <p:nvPr/>
        </p:nvSpPr>
        <p:spPr>
          <a:xfrm>
            <a:off x="3470071" y="21807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32396" y="2023279"/>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11" name="TextBox 10"/>
          <p:cNvSpPr txBox="1"/>
          <p:nvPr/>
        </p:nvSpPr>
        <p:spPr>
          <a:xfrm>
            <a:off x="5183385" y="2005795"/>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học</a:t>
            </a:r>
            <a:endParaRPr lang="en-US" sz="3200" i="1" dirty="0">
              <a:latin typeface="Arial-Rounded" pitchFamily="34" charset="0"/>
              <a:ea typeface="Arial-Rounded" pitchFamily="34" charset="0"/>
              <a:cs typeface="Arial-Rounded" pitchFamily="34" charset="0"/>
            </a:endParaRPr>
          </a:p>
        </p:txBody>
      </p:sp>
      <p:grpSp>
        <p:nvGrpSpPr>
          <p:cNvPr id="12" name="Group 11"/>
          <p:cNvGrpSpPr/>
          <p:nvPr/>
        </p:nvGrpSpPr>
        <p:grpSpPr>
          <a:xfrm>
            <a:off x="5674920" y="2005794"/>
            <a:ext cx="3900880" cy="610265"/>
            <a:chOff x="6377617" y="1225661"/>
            <a:chExt cx="3900880" cy="610265"/>
          </a:xfrm>
        </p:grpSpPr>
        <p:sp>
          <p:nvSpPr>
            <p:cNvPr id="13" name="TextBox 12"/>
            <p:cNvSpPr txBox="1"/>
            <p:nvPr/>
          </p:nvSpPr>
          <p:spPr>
            <a:xfrm>
              <a:off x="8221097" y="1225661"/>
              <a:ext cx="20574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ch</a:t>
              </a:r>
              <a:r>
                <a:rPr lang="en-US" sz="3200" dirty="0">
                  <a:latin typeface="Arial-Rounded" pitchFamily="34" charset="0"/>
                  <a:ea typeface="Arial-Rounded" pitchFamily="34" charset="0"/>
                  <a:cs typeface="Arial-Rounded" pitchFamily="34" charset="0"/>
                </a:rPr>
                <a:t>    chốn</a:t>
              </a:r>
              <a:endParaRPr lang="en-US" sz="3200" i="1" dirty="0">
                <a:latin typeface="Arial-Rounded" pitchFamily="34" charset="0"/>
                <a:ea typeface="Arial-Rounded" pitchFamily="34" charset="0"/>
                <a:cs typeface="Arial-Rounded" pitchFamily="34" charset="0"/>
              </a:endParaRPr>
            </a:p>
          </p:txBody>
        </p:sp>
        <p:sp>
          <p:nvSpPr>
            <p:cNvPr id="14" name="TextBox 13"/>
            <p:cNvSpPr txBox="1"/>
            <p:nvPr/>
          </p:nvSpPr>
          <p:spPr>
            <a:xfrm>
              <a:off x="6377617" y="1251163"/>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5" name="Rectangle 14"/>
          <p:cNvSpPr/>
          <p:nvPr/>
        </p:nvSpPr>
        <p:spPr>
          <a:xfrm>
            <a:off x="5524969" y="21807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16671" y="217372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82868" y="2030149"/>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18" name="TextBox 1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a:t>
            </a:r>
            <a:r>
              <a:rPr lang="en-US" sz="3200" i="1" dirty="0" err="1">
                <a:latin typeface="Arial-Rounded" pitchFamily="34" charset="0"/>
                <a:ea typeface="Arial-Rounded" pitchFamily="34" charset="0"/>
                <a:cs typeface="Arial-Rounded" pitchFamily="34" charset="0"/>
              </a:rPr>
              <a:t>iêc</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iêt</a:t>
            </a:r>
            <a:r>
              <a:rPr lang="en-US" sz="3200" i="1" dirty="0">
                <a:latin typeface="Arial-Rounded" pitchFamily="34" charset="0"/>
                <a:ea typeface="Arial-Rounded" pitchFamily="34" charset="0"/>
                <a:cs typeface="Arial-Rounded" pitchFamily="34" charset="0"/>
              </a:rPr>
              <a:t>?</a:t>
            </a:r>
          </a:p>
        </p:txBody>
      </p:sp>
      <p:grpSp>
        <p:nvGrpSpPr>
          <p:cNvPr id="19" name="Group 18"/>
          <p:cNvGrpSpPr/>
          <p:nvPr/>
        </p:nvGrpSpPr>
        <p:grpSpPr>
          <a:xfrm>
            <a:off x="2909094" y="3924300"/>
            <a:ext cx="1981200" cy="707874"/>
            <a:chOff x="6781800" y="2038350"/>
            <a:chExt cx="1981200" cy="707874"/>
          </a:xfrm>
        </p:grpSpPr>
        <p:sp>
          <p:nvSpPr>
            <p:cNvPr id="20" name="TextBox 19"/>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v     làm</a:t>
              </a:r>
              <a:endParaRPr lang="en-US" sz="3200" i="1" dirty="0">
                <a:latin typeface="Arial-Rounded" pitchFamily="34" charset="0"/>
                <a:ea typeface="Arial-Rounded" pitchFamily="34" charset="0"/>
                <a:cs typeface="Arial-Rounded" pitchFamily="34" charset="0"/>
              </a:endParaRPr>
            </a:p>
          </p:txBody>
        </p:sp>
        <p:sp>
          <p:nvSpPr>
            <p:cNvPr id="21" name="TextBox 20"/>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2" name="Rectangle 21"/>
          <p:cNvSpPr/>
          <p:nvPr/>
        </p:nvSpPr>
        <p:spPr>
          <a:xfrm>
            <a:off x="3229836" y="412029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080000" y="3862744"/>
            <a:ext cx="2615875" cy="707874"/>
            <a:chOff x="6781800" y="1984789"/>
            <a:chExt cx="1981200" cy="707874"/>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 tạm   b</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7745857" y="1984789"/>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6" name="Rectangle 25"/>
          <p:cNvSpPr/>
          <p:nvPr/>
        </p:nvSpPr>
        <p:spPr>
          <a:xfrm>
            <a:off x="6445557" y="4097509"/>
            <a:ext cx="299901" cy="23834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661346" y="3846755"/>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rạp   x </a:t>
            </a:r>
            <a:endParaRPr lang="en-US" sz="3200" i="1" dirty="0">
              <a:latin typeface="Arial-Rounded" pitchFamily="34" charset="0"/>
              <a:ea typeface="Arial-Rounded" pitchFamily="34" charset="0"/>
              <a:cs typeface="Arial-Rounded" pitchFamily="34" charset="0"/>
            </a:endParaRPr>
          </a:p>
        </p:txBody>
      </p:sp>
      <p:sp>
        <p:nvSpPr>
          <p:cNvPr id="28" name="TextBox 27"/>
          <p:cNvSpPr txBox="1"/>
          <p:nvPr/>
        </p:nvSpPr>
        <p:spPr>
          <a:xfrm>
            <a:off x="8895025" y="379215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sp>
        <p:nvSpPr>
          <p:cNvPr id="29" name="Rectangle 28"/>
          <p:cNvSpPr/>
          <p:nvPr/>
        </p:nvSpPr>
        <p:spPr>
          <a:xfrm>
            <a:off x="8858571" y="4037529"/>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2">
            <a:extLst>
              <a:ext uri="{BEBA8EAE-BF5A-486C-A8C5-ECC9F3942E4B}">
                <a14:imgProps xmlns:a14="http://schemas.microsoft.com/office/drawing/2010/main">
                  <a14:imgLayer r:embed="rId3">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4767548" y="4368922"/>
            <a:ext cx="5369946" cy="1289856"/>
          </a:xfrm>
          <a:prstGeom prst="rect">
            <a:avLst/>
          </a:prstGeom>
        </p:spPr>
      </p:pic>
      <p:pic>
        <p:nvPicPr>
          <p:cNvPr id="3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8067" y="10526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60" r="50000"/>
          <a:stretch/>
        </p:blipFill>
        <p:spPr bwMode="auto">
          <a:xfrm>
            <a:off x="-28093" y="4570618"/>
            <a:ext cx="1420727"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4343222" y="2480681"/>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7" descr="Animated Sprite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0761" y="469496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419722" y="4941346"/>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5" descr="Flying See Ya Sticker by dieselraptor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3" descr="Cartoon Birds Flying In The Sky Animal Kid Animated Birds Flying - Low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75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175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75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400"/>
                                        <p:tgtEl>
                                          <p:spTgt spid="38"/>
                                        </p:tgtEl>
                                      </p:cBhvr>
                                    </p:animEffect>
                                  </p:childTnLst>
                                </p:cTn>
                              </p:par>
                              <p:par>
                                <p:cTn id="34" presetID="10" presetClass="entr" presetSubtype="0" fill="remove"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subTnLst>
                                    <p:animClr clrSpc="rgb" dir="cw">
                                      <p:cBhvr override="childStyle">
                                        <p:cTn dur="1" fill="hold" display="0" masterRel="nextClick" afterEffect="1"/>
                                        <p:tgtEl>
                                          <p:spTgt spid="39"/>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433" y="647700"/>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a. </a:t>
            </a:r>
            <a:r>
              <a:rPr lang="en-US" sz="3200" i="1" dirty="0">
                <a:latin typeface="Arial-Rounded" pitchFamily="34" charset="0"/>
                <a:ea typeface="Arial-Rounded" pitchFamily="34" charset="0"/>
                <a:cs typeface="Arial-Rounded" pitchFamily="34" charset="0"/>
              </a:rPr>
              <a:t>ai</a:t>
            </a:r>
            <a:r>
              <a:rPr lang="en-US" sz="3200" dirty="0">
                <a:latin typeface="Arial-Rounded" pitchFamily="34" charset="0"/>
                <a:ea typeface="Arial-Rounded" pitchFamily="34" charset="0"/>
                <a:cs typeface="Arial-Rounded" pitchFamily="34" charset="0"/>
              </a:rPr>
              <a:t> hay </a:t>
            </a:r>
            <a:r>
              <a:rPr lang="en-US" sz="3200" i="1" dirty="0">
                <a:latin typeface="Arial-Rounded" pitchFamily="34" charset="0"/>
                <a:ea typeface="Arial-Rounded" pitchFamily="34" charset="0"/>
                <a:cs typeface="Arial-Rounded" pitchFamily="34" charset="0"/>
              </a:rPr>
              <a:t>ay?</a:t>
            </a:r>
          </a:p>
        </p:txBody>
      </p:sp>
      <p:sp>
        <p:nvSpPr>
          <p:cNvPr id="6" name="TextBox 5"/>
          <p:cNvSpPr txBox="1"/>
          <p:nvPr/>
        </p:nvSpPr>
        <p:spPr>
          <a:xfrm>
            <a:off x="1649232" y="186690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trò</a:t>
            </a:r>
            <a:endParaRPr lang="en-US" sz="3200" i="1" dirty="0">
              <a:latin typeface="Arial-Rounded" pitchFamily="34" charset="0"/>
              <a:ea typeface="Arial-Rounded" pitchFamily="34" charset="0"/>
              <a:cs typeface="Arial-Rounded" pitchFamily="34" charset="0"/>
            </a:endParaRPr>
          </a:p>
        </p:txBody>
      </p:sp>
      <p:sp>
        <p:nvSpPr>
          <p:cNvPr id="7" name="TextBox 6"/>
          <p:cNvSpPr txBox="1"/>
          <p:nvPr/>
        </p:nvSpPr>
        <p:spPr>
          <a:xfrm>
            <a:off x="1879600" y="1866900"/>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ày</a:t>
            </a:r>
            <a:endParaRPr lang="en-US" sz="3200" i="1" dirty="0">
              <a:latin typeface="Arial-Rounded" pitchFamily="34" charset="0"/>
              <a:ea typeface="Arial-Rounded" pitchFamily="34" charset="0"/>
              <a:cs typeface="Arial-Rounded" pitchFamily="34" charset="0"/>
            </a:endParaRPr>
          </a:p>
        </p:txBody>
      </p:sp>
      <p:sp>
        <p:nvSpPr>
          <p:cNvPr id="8" name="Rectangle 7"/>
          <p:cNvSpPr/>
          <p:nvPr/>
        </p:nvSpPr>
        <p:spPr>
          <a:xfrm>
            <a:off x="1967526" y="2019301"/>
            <a:ext cx="457200" cy="395228"/>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22800" y="1829766"/>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học</a:t>
            </a:r>
            <a:endParaRPr lang="en-US" sz="3200" i="1" dirty="0">
              <a:latin typeface="Arial-Rounded" pitchFamily="34" charset="0"/>
              <a:ea typeface="Arial-Rounded" pitchFamily="34" charset="0"/>
              <a:cs typeface="Arial-Rounded" pitchFamily="34" charset="0"/>
            </a:endParaRPr>
          </a:p>
        </p:txBody>
      </p:sp>
      <p:sp>
        <p:nvSpPr>
          <p:cNvPr id="10" name="TextBox 9"/>
          <p:cNvSpPr txBox="1"/>
          <p:nvPr/>
        </p:nvSpPr>
        <p:spPr>
          <a:xfrm>
            <a:off x="4851400" y="1829766"/>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ài</a:t>
            </a:r>
            <a:endParaRPr lang="en-US" sz="3200" dirty="0">
              <a:latin typeface="Arial-Rounded" pitchFamily="34" charset="0"/>
              <a:ea typeface="Arial-Rounded" pitchFamily="34" charset="0"/>
              <a:cs typeface="Arial-Rounded" pitchFamily="34" charset="0"/>
            </a:endParaRPr>
          </a:p>
        </p:txBody>
      </p:sp>
      <p:sp>
        <p:nvSpPr>
          <p:cNvPr id="11" name="Rectangle 10"/>
          <p:cNvSpPr/>
          <p:nvPr/>
        </p:nvSpPr>
        <p:spPr>
          <a:xfrm>
            <a:off x="4918901" y="2019301"/>
            <a:ext cx="313499" cy="29990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77720" y="1829766"/>
            <a:ext cx="20574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ch</a:t>
            </a:r>
            <a:r>
              <a:rPr lang="en-US" sz="3200" dirty="0">
                <a:latin typeface="Arial-Rounded" pitchFamily="34" charset="0"/>
                <a:ea typeface="Arial-Rounded" pitchFamily="34" charset="0"/>
                <a:cs typeface="Arial-Rounded" pitchFamily="34" charset="0"/>
              </a:rPr>
              <a:t>     chốn</a:t>
            </a:r>
            <a:endParaRPr lang="en-US" sz="3200" i="1" dirty="0">
              <a:latin typeface="Arial-Rounded" pitchFamily="34" charset="0"/>
              <a:ea typeface="Arial-Rounded" pitchFamily="34" charset="0"/>
              <a:cs typeface="Arial-Rounded" pitchFamily="34" charset="0"/>
            </a:endParaRPr>
          </a:p>
        </p:txBody>
      </p:sp>
      <p:sp>
        <p:nvSpPr>
          <p:cNvPr id="13" name="TextBox 12"/>
          <p:cNvSpPr txBox="1"/>
          <p:nvPr/>
        </p:nvSpPr>
        <p:spPr>
          <a:xfrm>
            <a:off x="7975600" y="1829765"/>
            <a:ext cx="108368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ạy</a:t>
            </a:r>
            <a:endParaRPr lang="en-US" sz="3200" i="1" dirty="0">
              <a:latin typeface="Arial-Rounded" pitchFamily="34" charset="0"/>
              <a:ea typeface="Arial-Rounded" pitchFamily="34" charset="0"/>
              <a:cs typeface="Arial-Rounded" pitchFamily="34" charset="0"/>
            </a:endParaRPr>
          </a:p>
        </p:txBody>
      </p:sp>
      <p:sp>
        <p:nvSpPr>
          <p:cNvPr id="14" name="Rectangle 13"/>
          <p:cNvSpPr/>
          <p:nvPr/>
        </p:nvSpPr>
        <p:spPr>
          <a:xfrm>
            <a:off x="8040689" y="2009330"/>
            <a:ext cx="46831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a:t>
            </a:r>
            <a:r>
              <a:rPr lang="en-US" sz="3200" i="1" dirty="0" err="1">
                <a:latin typeface="Arial-Rounded" pitchFamily="34" charset="0"/>
                <a:ea typeface="Arial-Rounded" pitchFamily="34" charset="0"/>
                <a:cs typeface="Arial-Rounded" pitchFamily="34" charset="0"/>
              </a:rPr>
              <a:t>iêc</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iêt</a:t>
            </a:r>
            <a:r>
              <a:rPr lang="en-US" sz="3200" i="1" dirty="0">
                <a:latin typeface="Arial-Rounded" pitchFamily="34" charset="0"/>
                <a:ea typeface="Arial-Rounded" pitchFamily="34" charset="0"/>
                <a:cs typeface="Arial-Rounded" pitchFamily="34" charset="0"/>
              </a:rPr>
              <a:t>?</a:t>
            </a:r>
          </a:p>
        </p:txBody>
      </p:sp>
      <p:sp>
        <p:nvSpPr>
          <p:cNvPr id="17" name="TextBox 16"/>
          <p:cNvSpPr txBox="1"/>
          <p:nvPr/>
        </p:nvSpPr>
        <p:spPr>
          <a:xfrm>
            <a:off x="2909094" y="392430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v        làm</a:t>
            </a:r>
            <a:endParaRPr lang="en-US" sz="3200" i="1" dirty="0">
              <a:latin typeface="Arial-Rounded" pitchFamily="34" charset="0"/>
              <a:ea typeface="Arial-Rounded" pitchFamily="34" charset="0"/>
              <a:cs typeface="Arial-Rounded" pitchFamily="34" charset="0"/>
            </a:endParaRPr>
          </a:p>
        </p:txBody>
      </p:sp>
      <p:sp>
        <p:nvSpPr>
          <p:cNvPr id="19" name="TextBox 18"/>
          <p:cNvSpPr txBox="1"/>
          <p:nvPr/>
        </p:nvSpPr>
        <p:spPr>
          <a:xfrm>
            <a:off x="3131274" y="3924299"/>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iệc</a:t>
            </a:r>
            <a:r>
              <a:rPr lang="en-US" sz="3200" dirty="0">
                <a:latin typeface="Arial-Rounded" pitchFamily="34" charset="0"/>
                <a:ea typeface="Arial-Rounded" pitchFamily="34" charset="0"/>
                <a:cs typeface="Arial-Rounded" pitchFamily="34" charset="0"/>
              </a:rPr>
              <a:t>    </a:t>
            </a:r>
          </a:p>
        </p:txBody>
      </p:sp>
      <p:sp>
        <p:nvSpPr>
          <p:cNvPr id="20" name="Rectangle 19"/>
          <p:cNvSpPr/>
          <p:nvPr/>
        </p:nvSpPr>
        <p:spPr>
          <a:xfrm>
            <a:off x="3228836" y="4066729"/>
            <a:ext cx="479564"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080000" y="3916305"/>
            <a:ext cx="2615875"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 tạm   b</a:t>
            </a:r>
            <a:endParaRPr lang="en-US" sz="3200" i="1" dirty="0">
              <a:latin typeface="Arial-Rounded" pitchFamily="34" charset="0"/>
              <a:ea typeface="Arial-Rounded" pitchFamily="34" charset="0"/>
              <a:cs typeface="Arial-Rounded" pitchFamily="34" charset="0"/>
            </a:endParaRPr>
          </a:p>
        </p:txBody>
      </p:sp>
      <p:sp>
        <p:nvSpPr>
          <p:cNvPr id="22" name="TextBox 21"/>
          <p:cNvSpPr txBox="1"/>
          <p:nvPr/>
        </p:nvSpPr>
        <p:spPr>
          <a:xfrm>
            <a:off x="6364466" y="3924299"/>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iệt</a:t>
            </a:r>
            <a:endParaRPr lang="en-US" sz="3200" i="1" dirty="0">
              <a:latin typeface="Arial-Rounded" pitchFamily="34" charset="0"/>
              <a:ea typeface="Arial-Rounded" pitchFamily="34" charset="0"/>
              <a:cs typeface="Arial-Rounded" pitchFamily="34" charset="0"/>
            </a:endParaRPr>
          </a:p>
        </p:txBody>
      </p:sp>
      <p:sp>
        <p:nvSpPr>
          <p:cNvPr id="23" name="Rectangle 22"/>
          <p:cNvSpPr/>
          <p:nvPr/>
        </p:nvSpPr>
        <p:spPr>
          <a:xfrm>
            <a:off x="6451600" y="4066729"/>
            <a:ext cx="457200"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61346" y="3846755"/>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rạp   x </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8731897" y="3839138"/>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iếc</a:t>
            </a:r>
            <a:endParaRPr lang="en-US" sz="3200" i="1" dirty="0">
              <a:latin typeface="Arial-Rounded" pitchFamily="34" charset="0"/>
              <a:ea typeface="Arial-Rounded" pitchFamily="34" charset="0"/>
              <a:cs typeface="Arial-Rounded" pitchFamily="34" charset="0"/>
            </a:endParaRPr>
          </a:p>
        </p:txBody>
      </p:sp>
      <p:sp>
        <p:nvSpPr>
          <p:cNvPr id="26" name="Rectangle 25"/>
          <p:cNvSpPr/>
          <p:nvPr/>
        </p:nvSpPr>
        <p:spPr>
          <a:xfrm>
            <a:off x="8786360" y="4031393"/>
            <a:ext cx="560840"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6883400" y="19773"/>
            <a:ext cx="3251200" cy="1676400"/>
          </a:xfrm>
          <a:prstGeom prst="rect">
            <a:avLst/>
          </a:prstGeom>
        </p:spPr>
      </p:pic>
      <p:pic>
        <p:nvPicPr>
          <p:cNvPr id="28" name="Picture 15" descr="Flying See Ya Sticker by dieselraptor for iOS &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980341" y="4423901"/>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89319" y="3911537"/>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5962" y="4152900"/>
            <a:ext cx="1398762"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Oval 33"/>
          <p:cNvSpPr/>
          <p:nvPr/>
        </p:nvSpPr>
        <p:spPr>
          <a:xfrm>
            <a:off x="11444" y="41395"/>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35" name="TextBox 34"/>
          <p:cNvSpPr txBox="1"/>
          <p:nvPr/>
        </p:nvSpPr>
        <p:spPr>
          <a:xfrm>
            <a:off x="631333" y="19772"/>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spTree>
    <p:extLst>
      <p:ext uri="{BB962C8B-B14F-4D97-AF65-F5344CB8AC3E}">
        <p14:creationId xmlns:p14="http://schemas.microsoft.com/office/powerpoint/2010/main" val="6251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4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750"/>
                                        <p:tgtEl>
                                          <p:spTgt spid="32"/>
                                        </p:tgtEl>
                                      </p:cBhvr>
                                    </p:animEffect>
                                  </p:childTnLst>
                                </p:cTn>
                              </p:par>
                            </p:childTnLst>
                          </p:cTn>
                        </p:par>
                        <p:par>
                          <p:cTn id="47" fill="hold">
                            <p:stCondLst>
                              <p:cond delay="3250"/>
                            </p:stCondLst>
                            <p:childTnLst>
                              <p:par>
                                <p:cTn id="48" presetID="10" presetClass="entr" presetSubtype="0"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6"/>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 grpId="0"/>
      <p:bldP spid="8" grpId="0" animBg="1"/>
      <p:bldP spid="10" grpId="0"/>
      <p:bldP spid="11" grpId="0" animBg="1"/>
      <p:bldP spid="13" grpId="0"/>
      <p:bldP spid="14" grpId="0" animBg="1"/>
      <p:bldP spid="19" grpId="0"/>
      <p:bldP spid="20" grpId="0" animBg="1"/>
      <p:bldP spid="22" grpId="0"/>
      <p:bldP spid="23" grpId="0" animBg="1"/>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431800" y="2247900"/>
            <a:ext cx="9296400" cy="3276600"/>
          </a:xfrm>
          <a:prstGeom prst="rect">
            <a:avLst/>
          </a:prstGeom>
        </p:spPr>
      </p:pic>
      <p:sp>
        <p:nvSpPr>
          <p:cNvPr id="5" name="TextBox 4"/>
          <p:cNvSpPr txBox="1"/>
          <p:nvPr/>
        </p:nvSpPr>
        <p:spPr>
          <a:xfrm>
            <a:off x="744682" y="358576"/>
            <a:ext cx="9212118"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Quan sát tranh và dùng từ ngữ trong khung để nói theo tranh</a:t>
            </a:r>
          </a:p>
        </p:txBody>
      </p:sp>
      <p:sp>
        <p:nvSpPr>
          <p:cNvPr id="6" name="Oval 5"/>
          <p:cNvSpPr/>
          <p:nvPr/>
        </p:nvSpPr>
        <p:spPr>
          <a:xfrm>
            <a:off x="117764" y="271378"/>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sp>
        <p:nvSpPr>
          <p:cNvPr id="7" name="TextBox 6"/>
          <p:cNvSpPr txBox="1"/>
          <p:nvPr/>
        </p:nvSpPr>
        <p:spPr>
          <a:xfrm>
            <a:off x="1422400" y="1325220"/>
            <a:ext cx="6553200" cy="523208"/>
          </a:xfrm>
          <a:prstGeom prst="rect">
            <a:avLst/>
          </a:prstGeom>
          <a:noFill/>
          <a:ln>
            <a:solidFill>
              <a:srgbClr val="FF0066"/>
            </a:solidFill>
          </a:ln>
        </p:spPr>
        <p:txBody>
          <a:bodyPr wrap="square" lIns="91428" tIns="45714" rIns="91428" bIns="45714" rtlCol="0">
            <a:spAutoFit/>
          </a:bodyPr>
          <a:lstStyle/>
          <a:p>
            <a:pPr algn="ctr"/>
            <a:r>
              <a:rPr lang="en-US" sz="2800" dirty="0">
                <a:latin typeface="Arial-Rounded" pitchFamily="34" charset="0"/>
                <a:ea typeface="Arial-Rounded" pitchFamily="34" charset="0"/>
                <a:cs typeface="Arial-Rounded" pitchFamily="34" charset="0"/>
              </a:rPr>
              <a:t>nông dân                chú bé              giúp</a:t>
            </a:r>
          </a:p>
        </p:txBody>
      </p:sp>
    </p:spTree>
    <p:extLst>
      <p:ext uri="{BB962C8B-B14F-4D97-AF65-F5344CB8AC3E}">
        <p14:creationId xmlns:p14="http://schemas.microsoft.com/office/powerpoint/2010/main" val="1464306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452" b="93226" l="19059" r="80941">
                        <a14:foregroundMark x1="40471" y1="22419" x2="40471" y2="25323"/>
                        <a14:foregroundMark x1="60235" y1="22581" x2="60471" y2="25806"/>
                        <a14:foregroundMark x1="44471" y1="33387" x2="56235" y2="33871"/>
                        <a14:foregroundMark x1="39529" y1="36129" x2="20000" y2="48548"/>
                        <a14:foregroundMark x1="46118" y1="40968" x2="39529" y2="93226"/>
                        <a14:foregroundMark x1="20471" y1="14839" x2="80235" y2="12581"/>
                        <a14:foregroundMark x1="26118" y1="5000" x2="73412" y2="4839"/>
                        <a14:foregroundMark x1="48471" y1="34839" x2="48471" y2="34839"/>
                      </a14:backgroundRemoval>
                    </a14:imgEffect>
                  </a14:imgLayer>
                </a14:imgProps>
              </a:ext>
            </a:extLst>
          </a:blip>
          <a:srcRect l="19711" t="1525" r="18171" b="5044"/>
          <a:stretch/>
        </p:blipFill>
        <p:spPr>
          <a:xfrm>
            <a:off x="812800" y="3086100"/>
            <a:ext cx="990600" cy="2341418"/>
          </a:xfrm>
          <a:prstGeom prst="rect">
            <a:avLst/>
          </a:prstGeom>
        </p:spPr>
      </p:pic>
      <p:pic>
        <p:nvPicPr>
          <p:cNvPr id="5" name="Picture 4"/>
          <p:cNvPicPr>
            <a:picLocks noChangeAspect="1"/>
          </p:cNvPicPr>
          <p:nvPr/>
        </p:nvPicPr>
        <p:blipFill>
          <a:blip r:embed="rId4"/>
          <a:stretch>
            <a:fillRect/>
          </a:stretch>
        </p:blipFill>
        <p:spPr>
          <a:xfrm>
            <a:off x="7594600" y="1790700"/>
            <a:ext cx="2328874" cy="324945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313" b="82813" l="2000" r="96667">
                        <a14:foregroundMark x1="2667" y1="54688" x2="20000" y2="34063"/>
                        <a14:foregroundMark x1="2833" y1="58750" x2="13500" y2="74375"/>
                        <a14:foregroundMark x1="19833" y1="78125" x2="29500" y2="33750"/>
                        <a14:foregroundMark x1="21833" y1="75000" x2="30333" y2="80313"/>
                        <a14:foregroundMark x1="45000" y1="17813" x2="42500" y2="77500"/>
                        <a14:foregroundMark x1="46500" y1="52188" x2="51833" y2="40625"/>
                        <a14:foregroundMark x1="45000" y1="51875" x2="46500" y2="55313"/>
                        <a14:foregroundMark x1="54833" y1="13125" x2="56667" y2="5313"/>
                        <a14:foregroundMark x1="77167" y1="42188" x2="93333" y2="76563"/>
                        <a14:foregroundMark x1="78000" y1="74375" x2="90500" y2="75000"/>
                        <a14:foregroundMark x1="65333" y1="60313" x2="65333" y2="60313"/>
                        <a14:foregroundMark x1="65000" y1="55313" x2="63833" y2="74375"/>
                      </a14:backgroundRemoval>
                    </a14:imgEffect>
                  </a14:imgLayer>
                </a14:imgProps>
              </a:ext>
            </a:extLst>
          </a:blip>
          <a:srcRect l="1999" t="5000" r="3334" b="17500"/>
          <a:stretch/>
        </p:blipFill>
        <p:spPr>
          <a:xfrm>
            <a:off x="1993900" y="266700"/>
            <a:ext cx="5410200" cy="2362200"/>
          </a:xfrm>
          <a:prstGeom prst="rect">
            <a:avLst/>
          </a:prstGeom>
        </p:spPr>
      </p:pic>
    </p:spTree>
    <p:extLst>
      <p:ext uri="{BB962C8B-B14F-4D97-AF65-F5344CB8AC3E}">
        <p14:creationId xmlns:p14="http://schemas.microsoft.com/office/powerpoint/2010/main" val="371094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remove"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par>
                                <p:cTn id="8" presetID="6" presetClass="entr" presetSubtype="16" fill="remove"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3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876300"/>
            <a:ext cx="10159999" cy="4838700"/>
          </a:xfrm>
        </p:spPr>
      </p:pic>
      <p:sp>
        <p:nvSpPr>
          <p:cNvPr id="5" name="Title 1"/>
          <p:cNvSpPr txBox="1">
            <a:spLocks/>
          </p:cNvSpPr>
          <p:nvPr/>
        </p:nvSpPr>
        <p:spPr>
          <a:xfrm>
            <a:off x="0" y="-20812"/>
            <a:ext cx="10160000" cy="971550"/>
          </a:xfrm>
          <a:prstGeom prst="rect">
            <a:avLst/>
          </a:prstGeom>
          <a:solidFill>
            <a:schemeClr val="accent6">
              <a:lumMod val="40000"/>
              <a:lumOff val="60000"/>
            </a:schemeClr>
          </a:solidFill>
        </p:spPr>
        <p:txBody>
          <a:bodyPr vert="horz" lIns="68580" tIns="34290" rIns="68580" bIns="3429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CUỘC THI BƠI LỘI</a:t>
            </a:r>
          </a:p>
        </p:txBody>
      </p:sp>
      <p:pic>
        <p:nvPicPr>
          <p:cNvPr id="6" name="360 Độ Thể Thao - nhacchuong.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800" y="464963"/>
            <a:ext cx="609600" cy="609600"/>
          </a:xfrm>
          <a:prstGeom prst="rect">
            <a:avLst/>
          </a:prstGeom>
        </p:spPr>
      </p:pic>
    </p:spTree>
    <p:extLst>
      <p:ext uri="{BB962C8B-B14F-4D97-AF65-F5344CB8AC3E}">
        <p14:creationId xmlns:p14="http://schemas.microsoft.com/office/powerpoint/2010/main" val="90859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114"/>
          <a:stretch/>
        </p:blipFill>
        <p:spPr bwMode="auto">
          <a:xfrm>
            <a:off x="0" y="1"/>
            <a:ext cx="10160000" cy="5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304" r="-7931"/>
          <a:stretch/>
        </p:blipFill>
        <p:spPr bwMode="auto">
          <a:xfrm>
            <a:off x="0" y="2942260"/>
            <a:ext cx="10947400" cy="25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506" b="100000" l="3875" r="71250">
                        <a14:foregroundMark x1="11500" y1="87040" x2="16000" y2="85289"/>
                        <a14:foregroundMark x1="13500" y1="73730" x2="17875" y2="73380"/>
                        <a14:backgroundMark x1="4500" y1="62697" x2="31875" y2="53940"/>
                        <a14:backgroundMark x1="51125" y1="46585" x2="64875" y2="41506"/>
                        <a14:backgroundMark x1="14000" y1="95972" x2="68375" y2="77583"/>
                      </a14:backgroundRemoval>
                    </a14:imgEffect>
                  </a14:imgLayer>
                </a14:imgProps>
              </a:ext>
              <a:ext uri="{28A0092B-C50C-407E-A947-70E740481C1C}">
                <a14:useLocalDpi xmlns:a14="http://schemas.microsoft.com/office/drawing/2010/main" val="0"/>
              </a:ext>
            </a:extLst>
          </a:blip>
          <a:srcRect l="10040" t="44372" r="39696" b="7180"/>
          <a:stretch/>
        </p:blipFill>
        <p:spPr bwMode="auto">
          <a:xfrm>
            <a:off x="0" y="3162300"/>
            <a:ext cx="1657351" cy="114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3" l="778" r="100000">
                        <a14:foregroundMark x1="36333" y1="58152" x2="47778" y2="56522"/>
                        <a14:backgroundMark x1="27111" y1="63152" x2="31889" y2="62500"/>
                        <a14:backgroundMark x1="35556" y1="61522" x2="43333" y2="63152"/>
                        <a14:backgroundMark x1="47444" y1="62826" x2="51778" y2="64457"/>
                        <a14:backgroundMark x1="46111" y1="61848" x2="46111" y2="644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1606" y="3863879"/>
            <a:ext cx="2432633" cy="248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4" b="100000" l="500" r="59125">
                        <a14:foregroundMark x1="24500" y1="85263" x2="23625" y2="95338"/>
                        <a14:foregroundMark x1="10500" y1="71729" x2="8500" y2="77594"/>
                      </a14:backgroundRemoval>
                    </a14:imgEffect>
                  </a14:imgLayer>
                </a14:imgProps>
              </a:ext>
              <a:ext uri="{28A0092B-C50C-407E-A947-70E740481C1C}">
                <a14:useLocalDpi xmlns:a14="http://schemas.microsoft.com/office/drawing/2010/main" val="0"/>
              </a:ext>
            </a:extLst>
          </a:blip>
          <a:srcRect r="39226" b="-10166"/>
          <a:stretch/>
        </p:blipFill>
        <p:spPr bwMode="auto">
          <a:xfrm>
            <a:off x="2108200" y="285751"/>
            <a:ext cx="1375536" cy="20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10" action="ppaction://hlinksldjump"/>
          </p:cNvPr>
          <p:cNvSpPr/>
          <p:nvPr/>
        </p:nvSpPr>
        <p:spPr>
          <a:xfrm>
            <a:off x="2316598" y="2358459"/>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0" name="Rectangle 9"/>
          <p:cNvSpPr/>
          <p:nvPr/>
        </p:nvSpPr>
        <p:spPr>
          <a:xfrm rot="5400000">
            <a:off x="9490838" y="3861371"/>
            <a:ext cx="895350"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Rounded" panose="020B0500000000000000" pitchFamily="34" charset="0"/>
                <a:ea typeface="Arial-Rounded" panose="020B0500000000000000" pitchFamily="34" charset="0"/>
                <a:cs typeface="Arial-Rounded" panose="020B0500000000000000" pitchFamily="34" charset="0"/>
              </a:rPr>
              <a:t>ĐỘI A</a:t>
            </a:r>
          </a:p>
        </p:txBody>
      </p:sp>
      <p:sp>
        <p:nvSpPr>
          <p:cNvPr id="11" name="Rectangle 10"/>
          <p:cNvSpPr/>
          <p:nvPr/>
        </p:nvSpPr>
        <p:spPr>
          <a:xfrm rot="5400000">
            <a:off x="9566667" y="4856701"/>
            <a:ext cx="819570"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Rounded" panose="020B0500000000000000" pitchFamily="34" charset="0"/>
                <a:ea typeface="Arial-Rounded" panose="020B0500000000000000" pitchFamily="34" charset="0"/>
                <a:cs typeface="Arial-Rounded" panose="020B0500000000000000" pitchFamily="34" charset="0"/>
              </a:rPr>
              <a:t>ĐỘI B</a:t>
            </a:r>
          </a:p>
        </p:txBody>
      </p:sp>
    </p:spTree>
    <p:extLst>
      <p:ext uri="{BB962C8B-B14F-4D97-AF65-F5344CB8AC3E}">
        <p14:creationId xmlns:p14="http://schemas.microsoft.com/office/powerpoint/2010/main" val="8839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 0 L 0.25 0 E" pathEditMode="relative" ptsTypes="">
                                      <p:cBhvr>
                                        <p:cTn id="27" dur="2000" fill="hold"/>
                                        <p:tgtEl>
                                          <p:spTgt spid="6"/>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25 -4.44444E-6 L 0.5 -4.44444E-6 " pathEditMode="relative" rAng="0" ptsTypes="AA">
                                      <p:cBhvr>
                                        <p:cTn id="31" dur="2000" fill="hold"/>
                                        <p:tgtEl>
                                          <p:spTgt spid="6"/>
                                        </p:tgtEl>
                                        <p:attrNameLst>
                                          <p:attrName>ppt_x</p:attrName>
                                          <p:attrName>ppt_y</p:attrName>
                                        </p:attrNameLst>
                                      </p:cBhvr>
                                      <p:rCtr x="125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 -4.44444E-6 L 0.75 -4.44444E-6 " pathEditMode="relative" rAng="0" ptsTypes="AA">
                                      <p:cBhvr>
                                        <p:cTn id="35" dur="2000" fill="hold"/>
                                        <p:tgtEl>
                                          <p:spTgt spid="6"/>
                                        </p:tgtEl>
                                        <p:attrNameLst>
                                          <p:attrName>ppt_x</p:attrName>
                                          <p:attrName>ppt_y</p:attrName>
                                        </p:attrNameLst>
                                      </p:cBhvr>
                                      <p:rCtr x="12500" y="0"/>
                                    </p:animMotion>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3.33333E-6 1.11111E-6 L 0.25 1.11111E-6 " pathEditMode="relative" rAng="0" ptsTypes="AA">
                                      <p:cBhvr>
                                        <p:cTn id="40" dur="2000" fill="hold"/>
                                        <p:tgtEl>
                                          <p:spTgt spid="7"/>
                                        </p:tgtEl>
                                        <p:attrNameLst>
                                          <p:attrName>ppt_x</p:attrName>
                                          <p:attrName>ppt_y</p:attrName>
                                        </p:attrNameLst>
                                      </p:cBhvr>
                                      <p:rCtr x="12500" y="0"/>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5 1.11111E-6 L 0.5 1.11111E-6 " pathEditMode="relative" rAng="0" ptsTypes="AA">
                                      <p:cBhvr>
                                        <p:cTn id="44" dur="2000" fill="hold"/>
                                        <p:tgtEl>
                                          <p:spTgt spid="7"/>
                                        </p:tgtEl>
                                        <p:attrNameLst>
                                          <p:attrName>ppt_x</p:attrName>
                                          <p:attrName>ppt_y</p:attrName>
                                        </p:attrNameLst>
                                      </p:cBhvr>
                                      <p:rCtr x="12500"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 1.11111E-6 L 0.75 1.11111E-6 " pathEditMode="relative" rAng="0" ptsTypes="AA">
                                      <p:cBhvr>
                                        <p:cTn id="48" dur="2000" fill="hold"/>
                                        <p:tgtEl>
                                          <p:spTgt spid="7"/>
                                        </p:tgtEl>
                                        <p:attrNameLst>
                                          <p:attrName>ppt_x</p:attrName>
                                          <p:attrName>ppt_y</p:attrName>
                                        </p:attrNameLst>
                                      </p:cBhvr>
                                      <p:rCtr x="12500" y="0"/>
                                    </p:animMotion>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90501"/>
            <a:ext cx="7620000" cy="192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51000" y="314087"/>
            <a:ext cx="7010399" cy="1754326"/>
          </a:xfrm>
          <a:prstGeom prst="rect">
            <a:avLst/>
          </a:prstGeom>
        </p:spPr>
        <p:txBody>
          <a:bodyPr wrap="square">
            <a:spAutoFit/>
          </a:bodyP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Ban đầu nghe tiếng kêu cứu của chú bé chăn cừu các bác nông dân đã làm gì?</a:t>
            </a:r>
            <a:endParaRPr lang="en-US" sz="1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184150" y="3024293"/>
            <a:ext cx="4895850" cy="2068622"/>
          </a:xfrm>
          <a:prstGeom prst="cloudCallout">
            <a:avLst>
              <a:gd name="adj1" fmla="val 87219"/>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Tức tốc chạy tới</a:t>
            </a:r>
          </a:p>
        </p:txBody>
      </p:sp>
      <p:sp>
        <p:nvSpPr>
          <p:cNvPr id="22" name="Right Arrow 21">
            <a:hlinkClick r:id="rId6" action="ppaction://hlinksldjump"/>
          </p:cNvPr>
          <p:cNvSpPr/>
          <p:nvPr/>
        </p:nvSpPr>
        <p:spPr>
          <a:xfrm>
            <a:off x="7438739" y="4683977"/>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9398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5" y="349722"/>
            <a:ext cx="7924800" cy="188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70000" y="553324"/>
            <a:ext cx="7467599" cy="1323439"/>
          </a:xfrm>
          <a:prstGeom prst="rect">
            <a:avLst/>
          </a:prstGeom>
        </p:spPr>
        <p:txBody>
          <a:bodyPr wrap="square">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bầy sói có thể thỏa thuê ăn đàn cừu? </a:t>
            </a:r>
            <a:endParaRPr lang="en-US" sz="1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201086" y="2937146"/>
            <a:ext cx="4676775" cy="2204161"/>
          </a:xfrm>
          <a:prstGeom prst="cloudCallout">
            <a:avLst>
              <a:gd name="adj1" fmla="val 66042"/>
              <a:gd name="adj2" fmla="val -663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 bác nông dân nghĩ chú bé chăn cừu lại lừa nên không chạy tới.</a:t>
            </a:r>
          </a:p>
        </p:txBody>
      </p:sp>
      <p:sp>
        <p:nvSpPr>
          <p:cNvPr id="22" name="Right Arrow 21">
            <a:hlinkClick r:id="rId6" action="ppaction://hlinksldjump"/>
          </p:cNvPr>
          <p:cNvSpPr/>
          <p:nvPr/>
        </p:nvSpPr>
        <p:spPr>
          <a:xfrm>
            <a:off x="9377487" y="5037173"/>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2901"/>
            <a:ext cx="8153400" cy="176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98600" y="627633"/>
            <a:ext cx="7772399" cy="1200329"/>
          </a:xfrm>
          <a:prstGeom prst="rect">
            <a:avLst/>
          </a:prstGeom>
        </p:spPr>
        <p:txBody>
          <a:bodyPr wrap="square">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khi chúng ta có nên học theo cậu bé chăn cừu nói dối không? Vì sao? </a:t>
            </a:r>
            <a:endParaRPr lang="en-US" sz="1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0" y="3086101"/>
            <a:ext cx="4284252" cy="2226510"/>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 nên học theo, chúng ta không nên nói dối</a:t>
            </a:r>
          </a:p>
        </p:txBody>
      </p:sp>
      <p:sp>
        <p:nvSpPr>
          <p:cNvPr id="22" name="Right Arrow 21">
            <a:hlinkClick r:id="rId6" action="ppaction://hlinksldjump"/>
          </p:cNvPr>
          <p:cNvSpPr/>
          <p:nvPr/>
        </p:nvSpPr>
        <p:spPr>
          <a:xfrm>
            <a:off x="9377487" y="5007435"/>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14300"/>
            <a:ext cx="8534400" cy="207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17600" y="228865"/>
            <a:ext cx="7924800" cy="1938992"/>
          </a:xfrm>
          <a:prstGeom prst="rect">
            <a:avLst/>
          </a:prstGeom>
        </p:spPr>
        <p:txBody>
          <a:bodyPr wrap="square">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 chú bé chăn cừu nằm trong chủ điểm mấy? Hãy nêu tên chủ điểm đó? </a:t>
            </a:r>
            <a:endParaRPr lang="en-US" sz="1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101600" y="3183276"/>
            <a:ext cx="3467100" cy="2068622"/>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 điểm 5: </a:t>
            </a: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 học từ cuộc sống</a:t>
            </a:r>
          </a:p>
        </p:txBody>
      </p:sp>
      <p:sp>
        <p:nvSpPr>
          <p:cNvPr id="22" name="Right Arrow 21">
            <a:hlinkClick r:id="rId6" action="ppaction://hlinksldjump"/>
          </p:cNvPr>
          <p:cNvSpPr/>
          <p:nvPr/>
        </p:nvSpPr>
        <p:spPr>
          <a:xfrm>
            <a:off x="9377487" y="5025762"/>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0"/>
            <a:ext cx="82296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1137" y="248757"/>
            <a:ext cx="8305800" cy="1323439"/>
          </a:xfrm>
          <a:prstGeom prst="rect">
            <a:avLst/>
          </a:prstGeom>
        </p:spPr>
        <p:txBody>
          <a:bodyPr wrap="square">
            <a:spAutoFit/>
          </a:bodyP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vần  và dấu thanh hoàn thiện từ sau: </a:t>
            </a:r>
          </a:p>
          <a:p>
            <a:pPr algn="ctr"/>
            <a:r>
              <a:rPr lang="en-US" sz="4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b…..trò; b….học; </a:t>
            </a:r>
            <a:r>
              <a:rPr lang="en-US" sz="4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ch</a:t>
            </a:r>
            <a:r>
              <a:rPr lang="en-US" sz="4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……trốn</a:t>
            </a:r>
            <a:endParaRPr lang="en-US"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203200" y="3237237"/>
            <a:ext cx="4267200" cy="2068622"/>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Vần: </a:t>
            </a: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ai và ay.</a:t>
            </a:r>
          </a:p>
          <a:p>
            <a:pPr algn="ct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Dấu thanh</a:t>
            </a: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a:t>
            </a:r>
            <a:r>
              <a:rPr lang="en-US" sz="3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duyền</a:t>
            </a:r>
            <a:r>
              <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và dấu nặng</a:t>
            </a:r>
          </a:p>
        </p:txBody>
      </p:sp>
      <p:sp>
        <p:nvSpPr>
          <p:cNvPr id="22" name="Right Arrow 21">
            <a:hlinkClick r:id="rId6" action="ppaction://hlinksldjump"/>
          </p:cNvPr>
          <p:cNvSpPr/>
          <p:nvPr/>
        </p:nvSpPr>
        <p:spPr>
          <a:xfrm>
            <a:off x="9395750" y="4838700"/>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114"/>
          <a:stretch/>
        </p:blipFill>
        <p:spPr bwMode="auto">
          <a:xfrm>
            <a:off x="0" y="1"/>
            <a:ext cx="10160000" cy="5114800"/>
          </a:xfrm>
          <a:prstGeom prst="rect">
            <a:avLst/>
          </a:prstGeom>
          <a:solidFill>
            <a:schemeClr val="bg1"/>
          </a:solidFill>
          <a:ln>
            <a:noFill/>
          </a:ln>
          <a:effec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304" r="-7931"/>
          <a:stretch/>
        </p:blipFill>
        <p:spPr bwMode="auto">
          <a:xfrm>
            <a:off x="0" y="2942260"/>
            <a:ext cx="11023600" cy="25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506" b="100000" l="3875" r="71250">
                        <a14:foregroundMark x1="11500" y1="87040" x2="16000" y2="85289"/>
                        <a14:foregroundMark x1="13500" y1="73730" x2="17875" y2="73380"/>
                        <a14:backgroundMark x1="4500" y1="62697" x2="31875" y2="53940"/>
                        <a14:backgroundMark x1="51125" y1="46585" x2="64875" y2="41506"/>
                        <a14:backgroundMark x1="14000" y1="95972" x2="68375" y2="77583"/>
                      </a14:backgroundRemoval>
                    </a14:imgEffect>
                  </a14:imgLayer>
                </a14:imgProps>
              </a:ext>
              <a:ext uri="{28A0092B-C50C-407E-A947-70E740481C1C}">
                <a14:useLocalDpi xmlns:a14="http://schemas.microsoft.com/office/drawing/2010/main" val="0"/>
              </a:ext>
            </a:extLst>
          </a:blip>
          <a:srcRect l="10040" t="44372" r="39696" b="7180"/>
          <a:stretch/>
        </p:blipFill>
        <p:spPr bwMode="auto">
          <a:xfrm>
            <a:off x="-101600" y="3258080"/>
            <a:ext cx="1657351" cy="114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3" l="778" r="100000">
                        <a14:foregroundMark x1="36333" y1="58152" x2="47778" y2="56522"/>
                        <a14:backgroundMark x1="27111" y1="63152" x2="31889" y2="62500"/>
                        <a14:backgroundMark x1="35556" y1="61522" x2="43333" y2="63152"/>
                        <a14:backgroundMark x1="47444" y1="62826" x2="51778" y2="64457"/>
                        <a14:backgroundMark x1="46111" y1="61848" x2="46111" y2="644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5000" y="3893300"/>
            <a:ext cx="2432633" cy="248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4" b="100000" l="500" r="59125">
                        <a14:foregroundMark x1="24500" y1="85263" x2="23625" y2="95338"/>
                        <a14:foregroundMark x1="10500" y1="71729" x2="8500" y2="77594"/>
                      </a14:backgroundRemoval>
                    </a14:imgEffect>
                  </a14:imgLayer>
                </a14:imgProps>
              </a:ext>
              <a:ext uri="{28A0092B-C50C-407E-A947-70E740481C1C}">
                <a14:useLocalDpi xmlns:a14="http://schemas.microsoft.com/office/drawing/2010/main" val="0"/>
              </a:ext>
            </a:extLst>
          </a:blip>
          <a:srcRect r="39226" b="-10166"/>
          <a:stretch/>
        </p:blipFill>
        <p:spPr bwMode="auto">
          <a:xfrm>
            <a:off x="2108200" y="285751"/>
            <a:ext cx="1375536" cy="20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70677" l="57875" r="100000">
                        <a14:foregroundMark x1="78750" y1="49173" x2="79000" y2="60752"/>
                        <a14:foregroundMark x1="74750" y1="48271" x2="74000" y2="52782"/>
                        <a14:foregroundMark x1="73125" y1="48421" x2="73375" y2="51429"/>
                        <a14:foregroundMark x1="81750" y1="57444" x2="85625" y2="60301"/>
                      </a14:backgroundRemoval>
                    </a14:imgEffect>
                  </a14:imgLayer>
                </a14:imgProps>
              </a:ext>
              <a:ext uri="{28A0092B-C50C-407E-A947-70E740481C1C}">
                <a14:useLocalDpi xmlns:a14="http://schemas.microsoft.com/office/drawing/2010/main" val="0"/>
              </a:ext>
            </a:extLst>
          </a:blip>
          <a:srcRect l="57061" b="28509"/>
          <a:stretch/>
        </p:blipFill>
        <p:spPr bwMode="auto">
          <a:xfrm>
            <a:off x="3651250" y="670144"/>
            <a:ext cx="1024764" cy="14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54375">
                        <a14:foregroundMark x1="23750" y1="53919" x2="23250" y2="65796"/>
                        <a14:foregroundMark x1="18875" y1="54869" x2="19500" y2="65321"/>
                        <a14:foregroundMark x1="20000" y1="52257" x2="17500" y2="57482"/>
                        <a14:foregroundMark x1="19500" y1="79335" x2="23250" y2="85511"/>
                        <a14:foregroundMark x1="30375" y1="55344" x2="39875" y2="78860"/>
                      </a14:backgroundRemoval>
                    </a14:imgEffect>
                  </a14:imgLayer>
                </a14:imgProps>
              </a:ext>
              <a:ext uri="{28A0092B-C50C-407E-A947-70E740481C1C}">
                <a14:useLocalDpi xmlns:a14="http://schemas.microsoft.com/office/drawing/2010/main" val="0"/>
              </a:ext>
            </a:extLst>
          </a:blip>
          <a:srcRect t="1" r="47556" b="-8653"/>
          <a:stretch/>
        </p:blipFill>
        <p:spPr bwMode="auto">
          <a:xfrm>
            <a:off x="5095586" y="619757"/>
            <a:ext cx="1443888" cy="170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Connector 3">
            <a:hlinkClick r:id="rId14" action="ppaction://hlinksldjump"/>
          </p:cNvPr>
          <p:cNvSpPr/>
          <p:nvPr/>
        </p:nvSpPr>
        <p:spPr>
          <a:xfrm>
            <a:off x="2316598" y="2358459"/>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9" name="Flowchart: Connector 18">
            <a:hlinkClick r:id="rId15" action="ppaction://hlinksldjump"/>
          </p:cNvPr>
          <p:cNvSpPr/>
          <p:nvPr/>
        </p:nvSpPr>
        <p:spPr>
          <a:xfrm>
            <a:off x="3038895" y="2364573"/>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0" name="Flowchart: Connector 19">
            <a:hlinkClick r:id="rId16" action="ppaction://hlinksldjump"/>
          </p:cNvPr>
          <p:cNvSpPr/>
          <p:nvPr/>
        </p:nvSpPr>
        <p:spPr>
          <a:xfrm>
            <a:off x="3747996" y="2386417"/>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Flowchart: Connector 20">
            <a:hlinkClick r:id="rId17" action="ppaction://hlinksldjump"/>
          </p:cNvPr>
          <p:cNvSpPr/>
          <p:nvPr/>
        </p:nvSpPr>
        <p:spPr>
          <a:xfrm>
            <a:off x="4418839" y="2386417"/>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2" name="Flowchart: Connector 21">
            <a:hlinkClick r:id="rId18" action="ppaction://hlinksldjump"/>
          </p:cNvPr>
          <p:cNvSpPr/>
          <p:nvPr/>
        </p:nvSpPr>
        <p:spPr>
          <a:xfrm>
            <a:off x="5095586" y="2386417"/>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5" name="Rectangle 4"/>
          <p:cNvSpPr/>
          <p:nvPr/>
        </p:nvSpPr>
        <p:spPr>
          <a:xfrm rot="5400000">
            <a:off x="9489110" y="3806695"/>
            <a:ext cx="893421"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Rounded" panose="020B0500000000000000" pitchFamily="34" charset="0"/>
                <a:ea typeface="Arial-Rounded" panose="020B0500000000000000" pitchFamily="34" charset="0"/>
                <a:cs typeface="Arial-Rounded" panose="020B0500000000000000" pitchFamily="34" charset="0"/>
              </a:rPr>
              <a:t>ĐỘI A</a:t>
            </a:r>
          </a:p>
        </p:txBody>
      </p:sp>
      <p:sp>
        <p:nvSpPr>
          <p:cNvPr id="24" name="Rectangle 23"/>
          <p:cNvSpPr/>
          <p:nvPr/>
        </p:nvSpPr>
        <p:spPr>
          <a:xfrm rot="5400000">
            <a:off x="9538350" y="4874946"/>
            <a:ext cx="794939"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Rounded" panose="020B0500000000000000" pitchFamily="34" charset="0"/>
                <a:ea typeface="Arial-Rounded" panose="020B0500000000000000" pitchFamily="34" charset="0"/>
                <a:cs typeface="Arial-Rounded" panose="020B0500000000000000" pitchFamily="34" charset="0"/>
              </a:rPr>
              <a:t>ĐỘI B</a:t>
            </a:r>
          </a:p>
        </p:txBody>
      </p:sp>
    </p:spTree>
    <p:extLst>
      <p:ext uri="{BB962C8B-B14F-4D97-AF65-F5344CB8AC3E}">
        <p14:creationId xmlns:p14="http://schemas.microsoft.com/office/powerpoint/2010/main" val="6413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27"/>
                                        </p:tgtEl>
                                        <p:attrNameLst>
                                          <p:attrName>r</p:attrName>
                                        </p:attrNameLst>
                                      </p:cBhvr>
                                    </p:animRot>
                                    <p:animRot by="-240000">
                                      <p:cBhvr>
                                        <p:cTn id="13" dur="600" fill="hold">
                                          <p:stCondLst>
                                            <p:cond delay="600"/>
                                          </p:stCondLst>
                                        </p:cTn>
                                        <p:tgtEl>
                                          <p:spTgt spid="1027"/>
                                        </p:tgtEl>
                                        <p:attrNameLst>
                                          <p:attrName>r</p:attrName>
                                        </p:attrNameLst>
                                      </p:cBhvr>
                                    </p:animRot>
                                    <p:animRot by="240000">
                                      <p:cBhvr>
                                        <p:cTn id="14" dur="600" fill="hold">
                                          <p:stCondLst>
                                            <p:cond delay="1200"/>
                                          </p:stCondLst>
                                        </p:cTn>
                                        <p:tgtEl>
                                          <p:spTgt spid="1027"/>
                                        </p:tgtEl>
                                        <p:attrNameLst>
                                          <p:attrName>r</p:attrName>
                                        </p:attrNameLst>
                                      </p:cBhvr>
                                    </p:animRot>
                                    <p:animRot by="-240000">
                                      <p:cBhvr>
                                        <p:cTn id="15" dur="600" fill="hold">
                                          <p:stCondLst>
                                            <p:cond delay="1800"/>
                                          </p:stCondLst>
                                        </p:cTn>
                                        <p:tgtEl>
                                          <p:spTgt spid="1027"/>
                                        </p:tgtEl>
                                        <p:attrNameLst>
                                          <p:attrName>r</p:attrName>
                                        </p:attrNameLst>
                                      </p:cBhvr>
                                    </p:animRot>
                                    <p:animRot by="120000">
                                      <p:cBhvr>
                                        <p:cTn id="16" dur="600" fill="hold">
                                          <p:stCondLst>
                                            <p:cond delay="2400"/>
                                          </p:stCondLst>
                                        </p:cTn>
                                        <p:tgtEl>
                                          <p:spTgt spid="102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5"/>
                                        </p:tgtEl>
                                        <p:attrNameLst>
                                          <p:attrName>r</p:attrName>
                                        </p:attrNameLst>
                                      </p:cBhvr>
                                    </p:animRot>
                                    <p:animRot by="-240000">
                                      <p:cBhvr>
                                        <p:cTn id="19" dur="600" fill="hold">
                                          <p:stCondLst>
                                            <p:cond delay="600"/>
                                          </p:stCondLst>
                                        </p:cTn>
                                        <p:tgtEl>
                                          <p:spTgt spid="15"/>
                                        </p:tgtEl>
                                        <p:attrNameLst>
                                          <p:attrName>r</p:attrName>
                                        </p:attrNameLst>
                                      </p:cBhvr>
                                    </p:animRot>
                                    <p:animRot by="240000">
                                      <p:cBhvr>
                                        <p:cTn id="20" dur="600" fill="hold">
                                          <p:stCondLst>
                                            <p:cond delay="1200"/>
                                          </p:stCondLst>
                                        </p:cTn>
                                        <p:tgtEl>
                                          <p:spTgt spid="15"/>
                                        </p:tgtEl>
                                        <p:attrNameLst>
                                          <p:attrName>r</p:attrName>
                                        </p:attrNameLst>
                                      </p:cBhvr>
                                    </p:animRot>
                                    <p:animRot by="-240000">
                                      <p:cBhvr>
                                        <p:cTn id="21" dur="600" fill="hold">
                                          <p:stCondLst>
                                            <p:cond delay="1800"/>
                                          </p:stCondLst>
                                        </p:cTn>
                                        <p:tgtEl>
                                          <p:spTgt spid="15"/>
                                        </p:tgtEl>
                                        <p:attrNameLst>
                                          <p:attrName>r</p:attrName>
                                        </p:attrNameLst>
                                      </p:cBhvr>
                                    </p:animRot>
                                    <p:animRot by="120000">
                                      <p:cBhvr>
                                        <p:cTn id="22" dur="600" fill="hold">
                                          <p:stCondLst>
                                            <p:cond delay="24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6"/>
                                        </p:tgtEl>
                                        <p:attrNameLst>
                                          <p:attrName>r</p:attrName>
                                        </p:attrNameLst>
                                      </p:cBhvr>
                                    </p:animRot>
                                    <p:animRot by="-240000">
                                      <p:cBhvr>
                                        <p:cTn id="25" dur="600" fill="hold">
                                          <p:stCondLst>
                                            <p:cond delay="600"/>
                                          </p:stCondLst>
                                        </p:cTn>
                                        <p:tgtEl>
                                          <p:spTgt spid="16"/>
                                        </p:tgtEl>
                                        <p:attrNameLst>
                                          <p:attrName>r</p:attrName>
                                        </p:attrNameLst>
                                      </p:cBhvr>
                                    </p:animRot>
                                    <p:animRot by="240000">
                                      <p:cBhvr>
                                        <p:cTn id="26" dur="600" fill="hold">
                                          <p:stCondLst>
                                            <p:cond delay="1200"/>
                                          </p:stCondLst>
                                        </p:cTn>
                                        <p:tgtEl>
                                          <p:spTgt spid="16"/>
                                        </p:tgtEl>
                                        <p:attrNameLst>
                                          <p:attrName>r</p:attrName>
                                        </p:attrNameLst>
                                      </p:cBhvr>
                                    </p:animRot>
                                    <p:animRot by="-240000">
                                      <p:cBhvr>
                                        <p:cTn id="27" dur="600" fill="hold">
                                          <p:stCondLst>
                                            <p:cond delay="1800"/>
                                          </p:stCondLst>
                                        </p:cTn>
                                        <p:tgtEl>
                                          <p:spTgt spid="16"/>
                                        </p:tgtEl>
                                        <p:attrNameLst>
                                          <p:attrName>r</p:attrName>
                                        </p:attrNameLst>
                                      </p:cBhvr>
                                    </p:animRot>
                                    <p:animRot by="120000">
                                      <p:cBhvr>
                                        <p:cTn id="28" dur="600" fill="hold">
                                          <p:stCondLst>
                                            <p:cond delay="24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7"/>
                                        </p:tgtEl>
                                        <p:attrNameLst>
                                          <p:attrName>r</p:attrName>
                                        </p:attrNameLst>
                                      </p:cBhvr>
                                    </p:animRot>
                                    <p:animRot by="-240000">
                                      <p:cBhvr>
                                        <p:cTn id="31" dur="600" fill="hold">
                                          <p:stCondLst>
                                            <p:cond delay="600"/>
                                          </p:stCondLst>
                                        </p:cTn>
                                        <p:tgtEl>
                                          <p:spTgt spid="17"/>
                                        </p:tgtEl>
                                        <p:attrNameLst>
                                          <p:attrName>r</p:attrName>
                                        </p:attrNameLst>
                                      </p:cBhvr>
                                    </p:animRot>
                                    <p:animRot by="240000">
                                      <p:cBhvr>
                                        <p:cTn id="32" dur="600" fill="hold">
                                          <p:stCondLst>
                                            <p:cond delay="1200"/>
                                          </p:stCondLst>
                                        </p:cTn>
                                        <p:tgtEl>
                                          <p:spTgt spid="17"/>
                                        </p:tgtEl>
                                        <p:attrNameLst>
                                          <p:attrName>r</p:attrName>
                                        </p:attrNameLst>
                                      </p:cBhvr>
                                    </p:animRot>
                                    <p:animRot by="-240000">
                                      <p:cBhvr>
                                        <p:cTn id="33" dur="600" fill="hold">
                                          <p:stCondLst>
                                            <p:cond delay="1800"/>
                                          </p:stCondLst>
                                        </p:cTn>
                                        <p:tgtEl>
                                          <p:spTgt spid="17"/>
                                        </p:tgtEl>
                                        <p:attrNameLst>
                                          <p:attrName>r</p:attrName>
                                        </p:attrNameLst>
                                      </p:cBhvr>
                                    </p:animRot>
                                    <p:animRot by="120000">
                                      <p:cBhvr>
                                        <p:cTn id="34"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27"/>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 0 L 0.25 0 E" pathEditMode="relative" ptsTypes="">
                                      <p:cBhvr>
                                        <p:cTn id="39" dur="2000" fill="hold"/>
                                        <p:tgtEl>
                                          <p:spTgt spid="1027"/>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25 -4.44444E-6 L 0.5 -4.44444E-6 " pathEditMode="relative" rAng="0" ptsTypes="AA">
                                      <p:cBhvr>
                                        <p:cTn id="43" dur="2000" fill="hold"/>
                                        <p:tgtEl>
                                          <p:spTgt spid="1027"/>
                                        </p:tgtEl>
                                        <p:attrNameLst>
                                          <p:attrName>ppt_x</p:attrName>
                                          <p:attrName>ppt_y</p:attrName>
                                        </p:attrNameLst>
                                      </p:cBhvr>
                                      <p:rCtr x="12500" y="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5 -4.44444E-6 L 0.75 -4.44444E-6 " pathEditMode="relative" rAng="0" ptsTypes="AA">
                                      <p:cBhvr>
                                        <p:cTn id="47" dur="2000" fill="hold"/>
                                        <p:tgtEl>
                                          <p:spTgt spid="1027"/>
                                        </p:tgtEl>
                                        <p:attrNameLst>
                                          <p:attrName>ppt_x</p:attrName>
                                          <p:attrName>ppt_y</p:attrName>
                                        </p:attrNameLst>
                                      </p:cBhvr>
                                      <p:rCtr x="12500" y="0"/>
                                    </p:animMotion>
                                  </p:childTnLst>
                                </p:cTn>
                              </p:par>
                            </p:childTnLst>
                          </p:cTn>
                        </p:par>
                      </p:childTnLst>
                    </p:cTn>
                  </p:par>
                </p:childTnLst>
              </p:cTn>
              <p:nextCondLst>
                <p:cond evt="onClick" delay="0">
                  <p:tgtEl>
                    <p:spTgt spid="1027"/>
                  </p:tgtEl>
                </p:cond>
              </p:nextCondLst>
            </p:seq>
            <p:seq concurrent="1" nextAc="seek">
              <p:cTn id="48" restart="whenNotActive" fill="hold" evtFilter="cancelBubble" nodeType="interactiveSeq">
                <p:stCondLst>
                  <p:cond evt="onClick" delay="0">
                    <p:tgtEl>
                      <p:spTgt spid="1026"/>
                    </p:tgtEl>
                  </p:cond>
                </p:stCondLst>
                <p:endSync evt="end" delay="0">
                  <p:rtn val="all"/>
                </p:endSync>
                <p:childTnLst>
                  <p:par>
                    <p:cTn id="49" fill="hold">
                      <p:stCondLst>
                        <p:cond delay="0"/>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3.33333E-6 1.11111E-6 L 0.25 1.11111E-6 " pathEditMode="relative" rAng="0" ptsTypes="AA">
                                      <p:cBhvr>
                                        <p:cTn id="52" dur="2000" fill="hold"/>
                                        <p:tgtEl>
                                          <p:spTgt spid="1026"/>
                                        </p:tgtEl>
                                        <p:attrNameLst>
                                          <p:attrName>ppt_x</p:attrName>
                                          <p:attrName>ppt_y</p:attrName>
                                        </p:attrNameLst>
                                      </p:cBhvr>
                                      <p:rCtr x="12500"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25 1.11111E-6 L 0.5 1.11111E-6 " pathEditMode="relative" rAng="0" ptsTypes="AA">
                                      <p:cBhvr>
                                        <p:cTn id="56" dur="2000" fill="hold"/>
                                        <p:tgtEl>
                                          <p:spTgt spid="1026"/>
                                        </p:tgtEl>
                                        <p:attrNameLst>
                                          <p:attrName>ppt_x</p:attrName>
                                          <p:attrName>ppt_y</p:attrName>
                                        </p:attrNameLst>
                                      </p:cBhvr>
                                      <p:rCtr x="1250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5 1.11111E-6 L 0.75 1.11111E-6 " pathEditMode="relative" rAng="0" ptsTypes="AA">
                                      <p:cBhvr>
                                        <p:cTn id="60" dur="2000" fill="hold"/>
                                        <p:tgtEl>
                                          <p:spTgt spid="1026"/>
                                        </p:tgtEl>
                                        <p:attrNameLst>
                                          <p:attrName>ppt_x</p:attrName>
                                          <p:attrName>ppt_y</p:attrName>
                                        </p:attrNameLst>
                                      </p:cBhvr>
                                      <p:rCtr x="12500" y="0"/>
                                    </p:animMotion>
                                  </p:childTnLst>
                                </p:cTn>
                              </p:par>
                            </p:childTnLst>
                          </p:cTn>
                        </p:par>
                      </p:childTnLst>
                    </p:cTn>
                  </p:par>
                </p:childTnLst>
              </p:cTn>
              <p:nextCondLst>
                <p:cond evt="onClick" delay="0">
                  <p:tgtEl>
                    <p:spTgt spid="102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610</Words>
  <Application>Microsoft Office PowerPoint</Application>
  <PresentationFormat>Custom</PresentationFormat>
  <Paragraphs>107</Paragraphs>
  <Slides>19</Slides>
  <Notes>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Rounded MT Bold</vt:lpstr>
      <vt:lpstr>Arial-Rounded</vt:lpstr>
      <vt:lpstr>Calibri</vt:lpstr>
      <vt:lpstr>HP001 4 hàng</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63</cp:revision>
  <dcterms:created xsi:type="dcterms:W3CDTF">2020-06-14T00:29:01Z</dcterms:created>
  <dcterms:modified xsi:type="dcterms:W3CDTF">2024-05-26T03:27:40Z</dcterms:modified>
</cp:coreProperties>
</file>