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4" r:id="rId5"/>
  </p:sldMasterIdLst>
  <p:notesMasterIdLst>
    <p:notesMasterId r:id="rId22"/>
  </p:notesMasterIdLst>
  <p:sldIdLst>
    <p:sldId id="377" r:id="rId6"/>
    <p:sldId id="334" r:id="rId7"/>
    <p:sldId id="289" r:id="rId8"/>
    <p:sldId id="335" r:id="rId9"/>
    <p:sldId id="336" r:id="rId10"/>
    <p:sldId id="280" r:id="rId11"/>
    <p:sldId id="374" r:id="rId12"/>
    <p:sldId id="310" r:id="rId13"/>
    <p:sldId id="294" r:id="rId14"/>
    <p:sldId id="313" r:id="rId15"/>
    <p:sldId id="296" r:id="rId16"/>
    <p:sldId id="295" r:id="rId17"/>
    <p:sldId id="288" r:id="rId18"/>
    <p:sldId id="375" r:id="rId19"/>
    <p:sldId id="297" r:id="rId20"/>
    <p:sldId id="376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Arial Rounded MT Bold" panose="020F0704030504030204" pitchFamily="34" charset="0"/>
      <p:regular r:id="rId24"/>
    </p:embeddedFont>
    <p:embeddedFont>
      <p:font typeface="宋体" panose="02010600030101010101" pitchFamily="2" charset="-122"/>
      <p:regular r:id="rId25"/>
    </p:embeddedFont>
    <p:embeddedFont>
      <p:font typeface="Arial-Rounded" panose="020B0500000000000000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94160BE-F2C5-4F1F-9227-A8A060926D5B}">
          <p14:sldIdLst>
            <p14:sldId id="377"/>
            <p14:sldId id="334"/>
            <p14:sldId id="289"/>
            <p14:sldId id="335"/>
            <p14:sldId id="336"/>
            <p14:sldId id="280"/>
            <p14:sldId id="374"/>
            <p14:sldId id="310"/>
            <p14:sldId id="294"/>
            <p14:sldId id="313"/>
            <p14:sldId id="296"/>
            <p14:sldId id="295"/>
            <p14:sldId id="288"/>
            <p14:sldId id="375"/>
            <p14:sldId id="297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14420"/>
    <a:srgbClr val="04D3FC"/>
    <a:srgbClr val="4CA42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95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9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23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1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0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95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59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6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16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71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4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61" y="-501537"/>
            <a:ext cx="6142294" cy="17907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GIẢNG TIẾNG VIỆT LỚP  1</a:t>
            </a:r>
            <a:endParaRPr lang="vi-VN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258" y="55218"/>
            <a:ext cx="3073298" cy="1870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7653" y="3934938"/>
            <a:ext cx="704339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buClr>
                <a:srgbClr val="000000"/>
              </a:buClr>
              <a:defRPr/>
            </a:pPr>
            <a:r>
              <a:rPr lang="en-US" sz="3375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375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375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375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375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lang="en-US" sz="3375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375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3375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375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Vân</a:t>
            </a:r>
            <a:r>
              <a:rPr lang="en-US" sz="3375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375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3375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48465" y="1670288"/>
            <a:ext cx="6145162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 BÀNG VÀ LỚP HỌC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9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B3ABED-65B3-4E80-9D35-203AC85ED29B}"/>
              </a:ext>
            </a:extLst>
          </p:cNvPr>
          <p:cNvSpPr txBox="1"/>
          <p:nvPr/>
        </p:nvSpPr>
        <p:spPr>
          <a:xfrm>
            <a:off x="2374950" y="-20989"/>
            <a:ext cx="54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 dirty="0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b="1" dirty="0">
                <a:ln w="0"/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050ED-3AB6-44B4-B18A-B44C480A818D}"/>
              </a:ext>
            </a:extLst>
          </p:cNvPr>
          <p:cNvSpPr txBox="1"/>
          <p:nvPr/>
        </p:nvSpPr>
        <p:spPr>
          <a:xfrm>
            <a:off x="2374950" y="-20989"/>
            <a:ext cx="480406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679C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679C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09" y="39790"/>
              <a:ext cx="4930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8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86302" y="0"/>
            <a:ext cx="8824823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449286" y="1064781"/>
            <a:ext cx="3518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09" y="39790"/>
              <a:ext cx="4940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5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9272F9-5355-4C9D-932E-FD99BEF0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2468" b="16296"/>
          <a:stretch/>
        </p:blipFill>
        <p:spPr>
          <a:xfrm rot="10800000" flipH="1" flipV="1">
            <a:off x="4792435" y="145919"/>
            <a:ext cx="423062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687A3A-A1D9-41FD-A59A-FE918818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20938" y="145918"/>
            <a:ext cx="465056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32986" y="207169"/>
            <a:ext cx="4128595" cy="238613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1715" y="207169"/>
            <a:ext cx="4073982" cy="2470111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3059136" y="1898816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23B187-167F-471F-92D3-89A834C5F2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1080" r="9487" b="48406"/>
          <a:stretch/>
        </p:blipFill>
        <p:spPr>
          <a:xfrm>
            <a:off x="1937201" y="2769714"/>
            <a:ext cx="4934193" cy="232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07406" y="2798724"/>
            <a:ext cx="4686300" cy="2387500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1E2F01-C95A-4979-A489-E6C9CFE2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315450" cy="52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QUYNH\BAI GIANG DIEN TU\bài giảng điện tử học kì II\cắt\cây bàng 1.PNG">
            <a:extLst>
              <a:ext uri="{FF2B5EF4-FFF2-40B4-BE49-F238E27FC236}">
                <a16:creationId xmlns:a16="http://schemas.microsoft.com/office/drawing/2014/main" id="{CCB07DDA-7F62-4665-B0AE-B9E20694C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" b="8230"/>
          <a:stretch/>
        </p:blipFill>
        <p:spPr bwMode="auto">
          <a:xfrm>
            <a:off x="121445" y="116494"/>
            <a:ext cx="4193380" cy="499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QUYNH\BAI GIANG DIEN TU\bài giảng điện tử học kì II\cắt\cây bnagf 2.PNG">
            <a:extLst>
              <a:ext uri="{FF2B5EF4-FFF2-40B4-BE49-F238E27FC236}">
                <a16:creationId xmlns:a16="http://schemas.microsoft.com/office/drawing/2014/main" id="{D06D62A4-3EAC-401D-9906-7355369D6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7" b="8789"/>
          <a:stretch/>
        </p:blipFill>
        <p:spPr bwMode="auto">
          <a:xfrm>
            <a:off x="4424361" y="166547"/>
            <a:ext cx="4455320" cy="494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dirty="0" err="1"/>
              <a:t>MÁI</a:t>
            </a:r>
            <a:r>
              <a:rPr lang="en-US" sz="4800" b="1" dirty="0"/>
              <a:t> </a:t>
            </a:r>
            <a:r>
              <a:rPr lang="en-US" sz="4800" b="1" dirty="0" err="1"/>
              <a:t>TRƯỜNG</a:t>
            </a:r>
            <a:r>
              <a:rPr lang="en-US" sz="4800" b="1" dirty="0"/>
              <a:t> </a:t>
            </a:r>
            <a:r>
              <a:rPr lang="en-US" sz="4800" b="1" dirty="0" err="1"/>
              <a:t>MẾN</a:t>
            </a:r>
            <a:r>
              <a:rPr lang="en-US" sz="4800" b="1" dirty="0"/>
              <a:t> </a:t>
            </a:r>
            <a:r>
              <a:rPr lang="en-US" sz="4800" b="1" dirty="0" err="1"/>
              <a:t>YÊU</a:t>
            </a:r>
            <a:endParaRPr lang="en-US" sz="4800" b="1" dirty="0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7030A0"/>
                </a:solidFill>
              </a:rPr>
              <a:t>3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50774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605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68350-FEE0-4677-A6B9-DC3A8F847142}"/>
              </a:ext>
            </a:extLst>
          </p:cNvPr>
          <p:cNvSpPr txBox="1"/>
          <p:nvPr/>
        </p:nvSpPr>
        <p:spPr>
          <a:xfrm>
            <a:off x="2374950" y="-20989"/>
            <a:ext cx="602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954521b-b4ab-4ce3-8aa8-8bfa99a4c36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583</Words>
  <Application>Microsoft Office PowerPoint</Application>
  <PresentationFormat>On-screen Show (16:9)</PresentationFormat>
  <Paragraphs>215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DFPOP1-W9</vt:lpstr>
      <vt:lpstr>Arial</vt:lpstr>
      <vt:lpstr>Arial Rounded MT Bold</vt:lpstr>
      <vt:lpstr>Times New Roman</vt:lpstr>
      <vt:lpstr>宋体</vt:lpstr>
      <vt:lpstr>Arial-Rounded</vt:lpstr>
      <vt:lpstr>Calibri Light</vt:lpstr>
      <vt:lpstr>Calibri</vt:lpstr>
      <vt:lpstr>华康少女文字W5</vt:lpstr>
      <vt:lpstr>Office 主题</vt:lpstr>
      <vt:lpstr>Office Theme</vt:lpstr>
      <vt:lpstr>BÀI GIẢNG TIẾNG VIỆT LỚP 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NHATMINH</cp:lastModifiedBy>
  <cp:revision>83</cp:revision>
  <dcterms:created xsi:type="dcterms:W3CDTF">2020-08-13T09:19:08Z</dcterms:created>
  <dcterms:modified xsi:type="dcterms:W3CDTF">2024-05-26T03:28:43Z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