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2"/>
  </p:notesMasterIdLst>
  <p:sldIdLst>
    <p:sldId id="280" r:id="rId4"/>
    <p:sldId id="259" r:id="rId5"/>
    <p:sldId id="276" r:id="rId6"/>
    <p:sldId id="261" r:id="rId7"/>
    <p:sldId id="262" r:id="rId8"/>
    <p:sldId id="263" r:id="rId9"/>
    <p:sldId id="264" r:id="rId10"/>
    <p:sldId id="265" r:id="rId11"/>
    <p:sldId id="258" r:id="rId12"/>
    <p:sldId id="266" r:id="rId13"/>
    <p:sldId id="267" r:id="rId14"/>
    <p:sldId id="268" r:id="rId15"/>
    <p:sldId id="269" r:id="rId16"/>
    <p:sldId id="270" r:id="rId17"/>
    <p:sldId id="281" r:id="rId18"/>
    <p:sldId id="273" r:id="rId19"/>
    <p:sldId id="277"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0586E-F871-484A-9390-A77E53537EFA}"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C655-7420-4CF4-B61A-49F478F353EA}" type="slidenum">
              <a:rPr lang="en-US" smtClean="0"/>
              <a:t>‹#›</a:t>
            </a:fld>
            <a:endParaRPr lang="en-US"/>
          </a:p>
        </p:txBody>
      </p:sp>
    </p:spTree>
    <p:extLst>
      <p:ext uri="{BB962C8B-B14F-4D97-AF65-F5344CB8AC3E}">
        <p14:creationId xmlns:p14="http://schemas.microsoft.com/office/powerpoint/2010/main" val="20582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“hoảng hốt” thì nó sẽ di chuyển về chỗ trống. Sau đó enter là câu mẫu viết vở sẽ xuất hiện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12</a:t>
            </a:fld>
            <a:endParaRPr lang="en-US"/>
          </a:p>
        </p:txBody>
      </p:sp>
    </p:spTree>
    <p:extLst>
      <p:ext uri="{BB962C8B-B14F-4D97-AF65-F5344CB8AC3E}">
        <p14:creationId xmlns:p14="http://schemas.microsoft.com/office/powerpoint/2010/main" val="196916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linh động</a:t>
            </a:r>
            <a:r>
              <a:rPr lang="en-US" baseline="0" dirty="0"/>
              <a:t> tổ chức HĐ</a:t>
            </a:r>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13</a:t>
            </a:fld>
            <a:endParaRPr lang="en-US"/>
          </a:p>
        </p:txBody>
      </p:sp>
    </p:spTree>
    <p:extLst>
      <p:ext uri="{BB962C8B-B14F-4D97-AF65-F5344CB8AC3E}">
        <p14:creationId xmlns:p14="http://schemas.microsoft.com/office/powerpoint/2010/main" val="189864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GV tự linh động từ khó phù hợp với địa phương.</a:t>
            </a:r>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14</a:t>
            </a:fld>
            <a:endParaRPr lang="en-US"/>
          </a:p>
        </p:txBody>
      </p:sp>
    </p:spTree>
    <p:extLst>
      <p:ext uri="{BB962C8B-B14F-4D97-AF65-F5344CB8AC3E}">
        <p14:creationId xmlns:p14="http://schemas.microsoft.com/office/powerpoint/2010/main" val="91950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9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1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3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3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24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3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1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9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4"/>
            <a:ext cx="9144000" cy="2387865"/>
          </a:xfrm>
        </p:spPr>
        <p:txBody>
          <a:bodyPr anchor="b"/>
          <a:lstStyle>
            <a:lvl1pPr algn="ctr">
              <a:defRPr sz="5000"/>
            </a:lvl1pPr>
          </a:lstStyle>
          <a:p>
            <a:r>
              <a:rPr lang="en-US" smtClean="0"/>
              <a:t>Click to edit Master title style</a:t>
            </a:r>
            <a:endParaRPr lang="en-US"/>
          </a:p>
        </p:txBody>
      </p:sp>
      <p:sp>
        <p:nvSpPr>
          <p:cNvPr id="3" name="Subtitle 2"/>
          <p:cNvSpPr>
            <a:spLocks noGrp="1"/>
          </p:cNvSpPr>
          <p:nvPr>
            <p:ph type="subTitle" idx="1"/>
          </p:nvPr>
        </p:nvSpPr>
        <p:spPr>
          <a:xfrm>
            <a:off x="1524000" y="3602303"/>
            <a:ext cx="9144000" cy="1654968"/>
          </a:xfrm>
        </p:spPr>
        <p:txBody>
          <a:bodyPr/>
          <a:lstStyle>
            <a:lvl1pPr marL="0" indent="0" algn="ctr">
              <a:buNone/>
              <a:defRPr sz="2000"/>
            </a:lvl1pPr>
            <a:lvl2pPr marL="380976" indent="0" algn="ctr">
              <a:buNone/>
              <a:defRPr sz="1667"/>
            </a:lvl2pPr>
            <a:lvl3pPr marL="761952" indent="0" algn="ctr">
              <a:buNone/>
              <a:defRPr sz="1500"/>
            </a:lvl3pPr>
            <a:lvl4pPr marL="1142926" indent="0" algn="ctr">
              <a:buNone/>
              <a:defRPr sz="1333"/>
            </a:lvl4pPr>
            <a:lvl5pPr marL="1523901" indent="0" algn="ctr">
              <a:buNone/>
              <a:defRPr sz="1333"/>
            </a:lvl5pPr>
            <a:lvl6pPr marL="1904876" indent="0" algn="ctr">
              <a:buNone/>
              <a:defRPr sz="1333"/>
            </a:lvl6pPr>
            <a:lvl7pPr marL="2285852" indent="0" algn="ctr">
              <a:buNone/>
              <a:defRPr sz="1333"/>
            </a:lvl7pPr>
            <a:lvl8pPr marL="2666827" indent="0" algn="ctr">
              <a:buNone/>
              <a:defRPr sz="1333"/>
            </a:lvl8pPr>
            <a:lvl9pPr marL="3047802" indent="0" algn="ctr">
              <a:buNone/>
              <a:defRPr sz="13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ADAFF2-94D0-42A9-B673-085DF60F12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085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E83DE8-D61B-4725-9D84-115EDC3A07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729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6" y="1709209"/>
            <a:ext cx="10515864" cy="2853532"/>
          </a:xfrm>
        </p:spPr>
        <p:txBody>
          <a:bodyPr anchor="b"/>
          <a:lstStyle>
            <a:lvl1pPr>
              <a:defRPr sz="5000"/>
            </a:lvl1pPr>
          </a:lstStyle>
          <a:p>
            <a:r>
              <a:rPr lang="en-US" smtClean="0"/>
              <a:t>Click to edit Master title style</a:t>
            </a:r>
            <a:endParaRPr lang="en-US"/>
          </a:p>
        </p:txBody>
      </p:sp>
      <p:sp>
        <p:nvSpPr>
          <p:cNvPr id="3" name="Text Placeholder 2"/>
          <p:cNvSpPr>
            <a:spLocks noGrp="1"/>
          </p:cNvSpPr>
          <p:nvPr>
            <p:ph type="body" idx="1"/>
          </p:nvPr>
        </p:nvSpPr>
        <p:spPr>
          <a:xfrm>
            <a:off x="832116" y="4589199"/>
            <a:ext cx="10515864" cy="1500188"/>
          </a:xfrm>
        </p:spPr>
        <p:txBody>
          <a:bodyPr/>
          <a:lstStyle>
            <a:lvl1pPr marL="0" indent="0">
              <a:buNone/>
              <a:defRPr sz="2000"/>
            </a:lvl1pPr>
            <a:lvl2pPr marL="380976" indent="0">
              <a:buNone/>
              <a:defRPr sz="1667"/>
            </a:lvl2pPr>
            <a:lvl3pPr marL="761952" indent="0">
              <a:buNone/>
              <a:defRPr sz="1500"/>
            </a:lvl3pPr>
            <a:lvl4pPr marL="1142926" indent="0">
              <a:buNone/>
              <a:defRPr sz="1333"/>
            </a:lvl4pPr>
            <a:lvl5pPr marL="1523901" indent="0">
              <a:buNone/>
              <a:defRPr sz="1333"/>
            </a:lvl5pPr>
            <a:lvl6pPr marL="1904876" indent="0">
              <a:buNone/>
              <a:defRPr sz="1333"/>
            </a:lvl6pPr>
            <a:lvl7pPr marL="2285852" indent="0">
              <a:buNone/>
              <a:defRPr sz="1333"/>
            </a:lvl7pPr>
            <a:lvl8pPr marL="2666827" indent="0">
              <a:buNone/>
              <a:defRPr sz="1333"/>
            </a:lvl8pPr>
            <a:lvl9pPr marL="3047802" indent="0">
              <a:buNone/>
              <a:defRPr sz="1333"/>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532B48-CE06-4A48-AE26-5E1A3322B6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34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65" y="1600729"/>
            <a:ext cx="5422635"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9501" y="1600729"/>
            <a:ext cx="5422636" cy="45256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8CE947-CFA1-4741-B083-BAFBAABC4B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024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365125"/>
            <a:ext cx="10515864"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53" y="1681429"/>
            <a:ext cx="5158052"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840053" y="2505605"/>
            <a:ext cx="5158052"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730" y="1681429"/>
            <a:ext cx="5183188"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6172730" y="2505605"/>
            <a:ext cx="5183188" cy="368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289D2E1-88CD-4C4F-8B3B-F8FD00D768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026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F150AD-55E8-4533-8C21-AFF233EA61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6759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3C5B0A-231A-4A2A-BC41-4885CFAA6A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167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15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Content Placeholder 2"/>
          <p:cNvSpPr>
            <a:spLocks noGrp="1"/>
          </p:cNvSpPr>
          <p:nvPr>
            <p:ph idx="1"/>
          </p:nvPr>
        </p:nvSpPr>
        <p:spPr>
          <a:xfrm>
            <a:off x="5183189" y="986897"/>
            <a:ext cx="6172729"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D585A4-8A61-456B-940A-5A18A36794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75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smtClean="0"/>
              <a:t>Click to edit Master title style</a:t>
            </a:r>
            <a:endParaRPr lang="en-US"/>
          </a:p>
        </p:txBody>
      </p:sp>
      <p:sp>
        <p:nvSpPr>
          <p:cNvPr id="3" name="Picture Placeholder 2"/>
          <p:cNvSpPr>
            <a:spLocks noGrp="1"/>
          </p:cNvSpPr>
          <p:nvPr>
            <p:ph type="pic" idx="1"/>
          </p:nvPr>
        </p:nvSpPr>
        <p:spPr>
          <a:xfrm>
            <a:off x="5183189" y="986897"/>
            <a:ext cx="6172729" cy="4873625"/>
          </a:xfrm>
        </p:spPr>
        <p:txBody>
          <a:bodyPr/>
          <a:lstStyle>
            <a:lvl1pPr marL="0" indent="0">
              <a:buNone/>
              <a:defRPr sz="2667"/>
            </a:lvl1pPr>
            <a:lvl2pPr marL="380976" indent="0">
              <a:buNone/>
              <a:defRPr sz="2333"/>
            </a:lvl2pPr>
            <a:lvl3pPr marL="761952" indent="0">
              <a:buNone/>
              <a:defRPr sz="2000"/>
            </a:lvl3pPr>
            <a:lvl4pPr marL="1142926" indent="0">
              <a:buNone/>
              <a:defRPr sz="1667"/>
            </a:lvl4pPr>
            <a:lvl5pPr marL="1523901" indent="0">
              <a:buNone/>
              <a:defRPr sz="1667"/>
            </a:lvl5pPr>
            <a:lvl6pPr marL="1904876" indent="0">
              <a:buNone/>
              <a:defRPr sz="1667"/>
            </a:lvl6pPr>
            <a:lvl7pPr marL="2285852" indent="0">
              <a:buNone/>
              <a:defRPr sz="1667"/>
            </a:lvl7pPr>
            <a:lvl8pPr marL="2666827" indent="0">
              <a:buNone/>
              <a:defRPr sz="1667"/>
            </a:lvl8pPr>
            <a:lvl9pPr marL="3047802" indent="0">
              <a:buNone/>
              <a:defRPr sz="1667"/>
            </a:lvl9pPr>
          </a:lstStyle>
          <a:p>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100B6-8DD4-45E3-8152-B27994FBE1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872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92CA14-4E9F-48E1-B75E-9783DD64AD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428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0" y="275168"/>
            <a:ext cx="2742407"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65" y="275168"/>
            <a:ext cx="8102864"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114499-C411-4738-AFEF-BA2988980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08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866" y="275168"/>
            <a:ext cx="10972271" cy="58512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866" y="6245489"/>
            <a:ext cx="2844271" cy="476251"/>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866" y="6245489"/>
            <a:ext cx="3860271" cy="476251"/>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866" y="6245489"/>
            <a:ext cx="2844271" cy="476251"/>
          </a:xfrm>
        </p:spPr>
        <p:txBody>
          <a:bodyPr/>
          <a:lstStyle>
            <a:lvl1pPr>
              <a:defRPr/>
            </a:lvl1pPr>
          </a:lstStyle>
          <a:p>
            <a:fld id="{CDDD3739-EB78-4A19-BC9A-97616BE86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897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41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1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2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4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5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7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866" y="1600729"/>
            <a:ext cx="10972271" cy="452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defTabSz="1088690">
              <a:defRPr sz="1667">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866" y="6245489"/>
            <a:ext cx="3860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ctr" defTabSz="1088690">
              <a:defRPr sz="1667">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r" defTabSz="1088690">
              <a:defRPr sz="1667">
                <a:latin typeface="+mn-lt"/>
              </a:defRPr>
            </a:lvl1pPr>
          </a:lstStyle>
          <a:p>
            <a:pPr fontAlgn="base">
              <a:spcBef>
                <a:spcPct val="0"/>
              </a:spcBef>
              <a:spcAft>
                <a:spcPct val="0"/>
              </a:spcAft>
            </a:pPr>
            <a:fld id="{992630D5-18F2-4605-B20A-FE990BBF8E9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25230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088690" rtl="0" fontAlgn="base">
        <a:spcBef>
          <a:spcPct val="0"/>
        </a:spcBef>
        <a:spcAft>
          <a:spcPct val="0"/>
        </a:spcAft>
        <a:defRPr sz="5251" kern="1200">
          <a:solidFill>
            <a:schemeClr val="tx2"/>
          </a:solidFill>
          <a:latin typeface="+mj-lt"/>
          <a:ea typeface="+mj-ea"/>
          <a:cs typeface="+mj-cs"/>
        </a:defRPr>
      </a:lvl1pPr>
      <a:lvl2pPr algn="ctr" defTabSz="1088690" rtl="0" fontAlgn="base">
        <a:spcBef>
          <a:spcPct val="0"/>
        </a:spcBef>
        <a:spcAft>
          <a:spcPct val="0"/>
        </a:spcAft>
        <a:defRPr sz="5251">
          <a:solidFill>
            <a:schemeClr val="tx2"/>
          </a:solidFill>
          <a:latin typeface="Arial" panose="020B0604020202020204" pitchFamily="34" charset="0"/>
        </a:defRPr>
      </a:lvl2pPr>
      <a:lvl3pPr algn="ctr" defTabSz="1088690" rtl="0" fontAlgn="base">
        <a:spcBef>
          <a:spcPct val="0"/>
        </a:spcBef>
        <a:spcAft>
          <a:spcPct val="0"/>
        </a:spcAft>
        <a:defRPr sz="5251">
          <a:solidFill>
            <a:schemeClr val="tx2"/>
          </a:solidFill>
          <a:latin typeface="Arial" panose="020B0604020202020204" pitchFamily="34" charset="0"/>
        </a:defRPr>
      </a:lvl3pPr>
      <a:lvl4pPr algn="ctr" defTabSz="1088690" rtl="0" fontAlgn="base">
        <a:spcBef>
          <a:spcPct val="0"/>
        </a:spcBef>
        <a:spcAft>
          <a:spcPct val="0"/>
        </a:spcAft>
        <a:defRPr sz="5251">
          <a:solidFill>
            <a:schemeClr val="tx2"/>
          </a:solidFill>
          <a:latin typeface="Arial" panose="020B0604020202020204" pitchFamily="34" charset="0"/>
        </a:defRPr>
      </a:lvl4pPr>
      <a:lvl5pPr algn="ctr" defTabSz="1088690" rtl="0" fontAlgn="base">
        <a:spcBef>
          <a:spcPct val="0"/>
        </a:spcBef>
        <a:spcAft>
          <a:spcPct val="0"/>
        </a:spcAft>
        <a:defRPr sz="5251">
          <a:solidFill>
            <a:schemeClr val="tx2"/>
          </a:solidFill>
          <a:latin typeface="Arial" panose="020B0604020202020204" pitchFamily="34" charset="0"/>
        </a:defRPr>
      </a:lvl5pPr>
      <a:lvl6pPr marL="380976" algn="ctr" defTabSz="1088690" rtl="0" fontAlgn="base">
        <a:spcBef>
          <a:spcPct val="0"/>
        </a:spcBef>
        <a:spcAft>
          <a:spcPct val="0"/>
        </a:spcAft>
        <a:defRPr sz="5251">
          <a:solidFill>
            <a:schemeClr val="tx2"/>
          </a:solidFill>
          <a:latin typeface="Arial" panose="020B0604020202020204" pitchFamily="34" charset="0"/>
        </a:defRPr>
      </a:lvl6pPr>
      <a:lvl7pPr marL="761952" algn="ctr" defTabSz="1088690" rtl="0" fontAlgn="base">
        <a:spcBef>
          <a:spcPct val="0"/>
        </a:spcBef>
        <a:spcAft>
          <a:spcPct val="0"/>
        </a:spcAft>
        <a:defRPr sz="5251">
          <a:solidFill>
            <a:schemeClr val="tx2"/>
          </a:solidFill>
          <a:latin typeface="Arial" panose="020B0604020202020204" pitchFamily="34" charset="0"/>
        </a:defRPr>
      </a:lvl7pPr>
      <a:lvl8pPr marL="1142926" algn="ctr" defTabSz="1088690" rtl="0" fontAlgn="base">
        <a:spcBef>
          <a:spcPct val="0"/>
        </a:spcBef>
        <a:spcAft>
          <a:spcPct val="0"/>
        </a:spcAft>
        <a:defRPr sz="5251">
          <a:solidFill>
            <a:schemeClr val="tx2"/>
          </a:solidFill>
          <a:latin typeface="Arial" panose="020B0604020202020204" pitchFamily="34" charset="0"/>
        </a:defRPr>
      </a:lvl8pPr>
      <a:lvl9pPr marL="1523901" algn="ctr" defTabSz="1088690" rtl="0" fontAlgn="base">
        <a:spcBef>
          <a:spcPct val="0"/>
        </a:spcBef>
        <a:spcAft>
          <a:spcPct val="0"/>
        </a:spcAft>
        <a:defRPr sz="5251">
          <a:solidFill>
            <a:schemeClr val="tx2"/>
          </a:solidFill>
          <a:latin typeface="Arial" panose="020B0604020202020204" pitchFamily="34" charset="0"/>
        </a:defRPr>
      </a:lvl9pPr>
    </p:titleStyle>
    <p:bodyStyle>
      <a:lvl1pPr marL="408755" indent="-408755" algn="l" defTabSz="1088690" rtl="0" fontAlgn="base">
        <a:spcBef>
          <a:spcPct val="20000"/>
        </a:spcBef>
        <a:spcAft>
          <a:spcPct val="0"/>
        </a:spcAft>
        <a:buChar char="•"/>
        <a:defRPr sz="3833" kern="1200">
          <a:solidFill>
            <a:schemeClr val="tx1"/>
          </a:solidFill>
          <a:latin typeface="+mn-lt"/>
          <a:ea typeface="+mn-ea"/>
          <a:cs typeface="+mn-cs"/>
        </a:defRPr>
      </a:lvl1pPr>
      <a:lvl2pPr marL="884974" indent="-341290" algn="l" defTabSz="1088690" rtl="0" fontAlgn="base">
        <a:spcBef>
          <a:spcPct val="20000"/>
        </a:spcBef>
        <a:spcAft>
          <a:spcPct val="0"/>
        </a:spcAft>
        <a:buChar char="–"/>
        <a:defRPr sz="3333" kern="1200">
          <a:solidFill>
            <a:schemeClr val="tx1"/>
          </a:solidFill>
          <a:latin typeface="+mn-lt"/>
          <a:ea typeface="+mn-ea"/>
          <a:cs typeface="+mn-cs"/>
        </a:defRPr>
      </a:lvl2pPr>
      <a:lvl3pPr marL="1361193" indent="-272504" algn="l" defTabSz="1088690" rtl="0" fontAlgn="base">
        <a:spcBef>
          <a:spcPct val="20000"/>
        </a:spcBef>
        <a:spcAft>
          <a:spcPct val="0"/>
        </a:spcAft>
        <a:buChar char="•"/>
        <a:defRPr sz="2833" kern="1200">
          <a:solidFill>
            <a:schemeClr val="tx1"/>
          </a:solidFill>
          <a:latin typeface="+mn-lt"/>
          <a:ea typeface="+mn-ea"/>
          <a:cs typeface="+mn-cs"/>
        </a:defRPr>
      </a:lvl3pPr>
      <a:lvl4pPr marL="1904876" indent="-272504" algn="l" defTabSz="1088690" rtl="0" fontAlgn="base">
        <a:spcBef>
          <a:spcPct val="20000"/>
        </a:spcBef>
        <a:spcAft>
          <a:spcPct val="0"/>
        </a:spcAft>
        <a:buChar char="–"/>
        <a:defRPr sz="2417" kern="1200">
          <a:solidFill>
            <a:schemeClr val="tx1"/>
          </a:solidFill>
          <a:latin typeface="+mn-lt"/>
          <a:ea typeface="+mn-ea"/>
          <a:cs typeface="+mn-cs"/>
        </a:defRPr>
      </a:lvl4pPr>
      <a:lvl5pPr marL="2448560" indent="-271180" algn="l" defTabSz="1088690" rtl="0" fontAlgn="base">
        <a:spcBef>
          <a:spcPct val="20000"/>
        </a:spcBef>
        <a:spcAft>
          <a:spcPct val="0"/>
        </a:spcAft>
        <a:buChar char="»"/>
        <a:defRPr sz="2417" kern="1200">
          <a:solidFill>
            <a:schemeClr val="tx1"/>
          </a:solidFill>
          <a:latin typeface="+mn-lt"/>
          <a:ea typeface="+mn-ea"/>
          <a:cs typeface="+mn-cs"/>
        </a:defRPr>
      </a:lvl5pPr>
      <a:lvl6pPr marL="2095364"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339"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15"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290"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52" rtl="0" eaLnBrk="1" latinLnBrk="0" hangingPunct="1">
        <a:defRPr sz="1500" kern="1200">
          <a:solidFill>
            <a:schemeClr val="tx1"/>
          </a:solidFill>
          <a:latin typeface="+mn-lt"/>
          <a:ea typeface="+mn-ea"/>
          <a:cs typeface="+mn-cs"/>
        </a:defRPr>
      </a:lvl1pPr>
      <a:lvl2pPr marL="380976" algn="l" defTabSz="761952" rtl="0" eaLnBrk="1" latinLnBrk="0" hangingPunct="1">
        <a:defRPr sz="1500" kern="1200">
          <a:solidFill>
            <a:schemeClr val="tx1"/>
          </a:solidFill>
          <a:latin typeface="+mn-lt"/>
          <a:ea typeface="+mn-ea"/>
          <a:cs typeface="+mn-cs"/>
        </a:defRPr>
      </a:lvl2pPr>
      <a:lvl3pPr marL="761952" algn="l" defTabSz="761952" rtl="0" eaLnBrk="1" latinLnBrk="0" hangingPunct="1">
        <a:defRPr sz="1500" kern="1200">
          <a:solidFill>
            <a:schemeClr val="tx1"/>
          </a:solidFill>
          <a:latin typeface="+mn-lt"/>
          <a:ea typeface="+mn-ea"/>
          <a:cs typeface="+mn-cs"/>
        </a:defRPr>
      </a:lvl3pPr>
      <a:lvl4pPr marL="1142926" algn="l" defTabSz="761952" rtl="0" eaLnBrk="1" latinLnBrk="0" hangingPunct="1">
        <a:defRPr sz="1500" kern="1200">
          <a:solidFill>
            <a:schemeClr val="tx1"/>
          </a:solidFill>
          <a:latin typeface="+mn-lt"/>
          <a:ea typeface="+mn-ea"/>
          <a:cs typeface="+mn-cs"/>
        </a:defRPr>
      </a:lvl4pPr>
      <a:lvl5pPr marL="1523901" algn="l" defTabSz="761952" rtl="0" eaLnBrk="1" latinLnBrk="0" hangingPunct="1">
        <a:defRPr sz="1500" kern="1200">
          <a:solidFill>
            <a:schemeClr val="tx1"/>
          </a:solidFill>
          <a:latin typeface="+mn-lt"/>
          <a:ea typeface="+mn-ea"/>
          <a:cs typeface="+mn-cs"/>
        </a:defRPr>
      </a:lvl5pPr>
      <a:lvl6pPr marL="1904876" algn="l" defTabSz="761952" rtl="0" eaLnBrk="1" latinLnBrk="0" hangingPunct="1">
        <a:defRPr sz="1500" kern="1200">
          <a:solidFill>
            <a:schemeClr val="tx1"/>
          </a:solidFill>
          <a:latin typeface="+mn-lt"/>
          <a:ea typeface="+mn-ea"/>
          <a:cs typeface="+mn-cs"/>
        </a:defRPr>
      </a:lvl6pPr>
      <a:lvl7pPr marL="2285852" algn="l" defTabSz="761952" rtl="0" eaLnBrk="1" latinLnBrk="0" hangingPunct="1">
        <a:defRPr sz="1500" kern="1200">
          <a:solidFill>
            <a:schemeClr val="tx1"/>
          </a:solidFill>
          <a:latin typeface="+mn-lt"/>
          <a:ea typeface="+mn-ea"/>
          <a:cs typeface="+mn-cs"/>
        </a:defRPr>
      </a:lvl7pPr>
      <a:lvl8pPr marL="2666827" algn="l" defTabSz="761952" rtl="0" eaLnBrk="1" latinLnBrk="0" hangingPunct="1">
        <a:defRPr sz="1500" kern="1200">
          <a:solidFill>
            <a:schemeClr val="tx1"/>
          </a:solidFill>
          <a:latin typeface="+mn-lt"/>
          <a:ea typeface="+mn-ea"/>
          <a:cs typeface="+mn-cs"/>
        </a:defRPr>
      </a:lvl8pPr>
      <a:lvl9pPr marL="3047802" algn="l" defTabSz="7619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4.gif"/><Relationship Id="rId2" Type="http://schemas.openxmlformats.org/officeDocument/2006/relationships/audio" Target="file:///H:\gi&#225;o%20&#225;n%20to&#225;n\07%20Em%20yeu%20truong%20em.wma" TargetMode="External"/><Relationship Id="rId1" Type="http://schemas.openxmlformats.org/officeDocument/2006/relationships/audio" Target="file:///D:\GI&#193;O%20&#193;N%202016-2017\GI&#193;O%20&#193;N%20D&#7920;%20GI&#7900;\THI%20GV%20GI&#7886;I%20C&#7844;P%20TR&#431;&#7900;NG%2016-17\TO&#193;N\Em%20yeu%20truong%20em%20-%20Ngoc%20Diep.mp3" TargetMode="Externa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9.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21.png"/><Relationship Id="rId3" Type="http://schemas.microsoft.com/office/2007/relationships/hdphoto" Target="../media/hdphoto1.wdp"/><Relationship Id="rId21" Type="http://schemas.openxmlformats.org/officeDocument/2006/relationships/slide" Target="slide7.xml"/><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image" Target="../media/image9.png"/><Relationship Id="rId16" Type="http://schemas.microsoft.com/office/2007/relationships/hdphoto" Target="../media/hdphoto6.wdp"/><Relationship Id="rId20"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1.gif"/><Relationship Id="rId11" Type="http://schemas.microsoft.com/office/2007/relationships/hdphoto" Target="../media/hdphoto4.wdp"/><Relationship Id="rId24" Type="http://schemas.microsoft.com/office/2007/relationships/hdphoto" Target="../media/hdphoto8.wdp"/><Relationship Id="rId5" Type="http://schemas.microsoft.com/office/2007/relationships/hdphoto" Target="../media/hdphoto2.wdp"/><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slide" Target="slide6.xml"/><Relationship Id="rId4" Type="http://schemas.openxmlformats.org/officeDocument/2006/relationships/image" Target="../media/image10.png"/><Relationship Id="rId9" Type="http://schemas.openxmlformats.org/officeDocument/2006/relationships/slide" Target="slide4.xml"/><Relationship Id="rId14" Type="http://schemas.openxmlformats.org/officeDocument/2006/relationships/slide" Target="slide5.xml"/><Relationship Id="rId22" Type="http://schemas.openxmlformats.org/officeDocument/2006/relationships/image" Target="../media/image18.png"/><Relationship Id="rId27"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slide" Target="slide9.xml"/><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audio" Target="../media/audio3.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12.png"/><Relationship Id="rId3" Type="http://schemas.microsoft.com/office/2007/relationships/hdphoto" Target="../media/hdphoto1.wdp"/><Relationship Id="rId21" Type="http://schemas.openxmlformats.org/officeDocument/2006/relationships/image" Target="../media/image19.png"/><Relationship Id="rId7" Type="http://schemas.openxmlformats.org/officeDocument/2006/relationships/slide" Target="slide5.xml"/><Relationship Id="rId12" Type="http://schemas.microsoft.com/office/2007/relationships/hdphoto" Target="../media/hdphoto5.wdp"/><Relationship Id="rId17" Type="http://schemas.openxmlformats.org/officeDocument/2006/relationships/image" Target="../media/image21.png"/><Relationship Id="rId25" Type="http://schemas.openxmlformats.org/officeDocument/2006/relationships/image" Target="../media/image13.png"/><Relationship Id="rId2" Type="http://schemas.openxmlformats.org/officeDocument/2006/relationships/image" Target="../media/image9.pn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4.png"/><Relationship Id="rId24" Type="http://schemas.microsoft.com/office/2007/relationships/hdphoto" Target="../media/hdphoto7.wdp"/><Relationship Id="rId5" Type="http://schemas.microsoft.com/office/2007/relationships/hdphoto" Target="../media/hdphoto2.wdp"/><Relationship Id="rId15" Type="http://schemas.openxmlformats.org/officeDocument/2006/relationships/image" Target="../media/image22.png"/><Relationship Id="rId23" Type="http://schemas.openxmlformats.org/officeDocument/2006/relationships/image" Target="../media/image16.png"/><Relationship Id="rId10" Type="http://schemas.openxmlformats.org/officeDocument/2006/relationships/slide" Target="slide7.xml"/><Relationship Id="rId19"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1.gif"/><Relationship Id="rId14" Type="http://schemas.microsoft.com/office/2007/relationships/hdphoto" Target="../media/hdphoto6.wdp"/><Relationship Id="rId22" Type="http://schemas.microsoft.com/office/2007/relationships/hdphoto" Target="../media/hdphoto8.wdp"/><Relationship Id="rId2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137" y="3352271"/>
            <a:ext cx="203729" cy="15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Text Box 8"/>
          <p:cNvSpPr txBox="1">
            <a:spLocks noChangeArrowheads="1"/>
          </p:cNvSpPr>
          <p:nvPr/>
        </p:nvSpPr>
        <p:spPr bwMode="auto">
          <a:xfrm>
            <a:off x="831864" y="3679105"/>
            <a:ext cx="10615083" cy="158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833" b="1" i="1" dirty="0" err="1">
                <a:solidFill>
                  <a:srgbClr val="FF0000"/>
                </a:solidFill>
                <a:latin typeface="Times New Roman" panose="02020603050405020304" pitchFamily="18" charset="0"/>
              </a:rPr>
              <a:t>Giáo</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viên</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thực</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hiện</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Lương</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Thị</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Vân</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Anh</a:t>
            </a:r>
            <a:endParaRPr lang="en-US" altLang="en-US" sz="3833" b="1" i="1" dirty="0">
              <a:solidFill>
                <a:srgbClr val="FF0000"/>
              </a:solidFill>
              <a:latin typeface="Times New Roman" panose="02020603050405020304" pitchFamily="18" charset="0"/>
            </a:endParaRPr>
          </a:p>
          <a:p>
            <a:pPr algn="ctr" eaLnBrk="0" fontAlgn="base" hangingPunct="0">
              <a:spcBef>
                <a:spcPct val="50000"/>
              </a:spcBef>
              <a:spcAft>
                <a:spcPct val="0"/>
              </a:spcAft>
            </a:pPr>
            <a:r>
              <a:rPr lang="en-US" altLang="en-US" sz="3833" b="1" i="1" dirty="0" err="1">
                <a:solidFill>
                  <a:srgbClr val="FF0000"/>
                </a:solidFill>
                <a:latin typeface="Times New Roman" panose="02020603050405020304" pitchFamily="18" charset="0"/>
              </a:rPr>
              <a:t>Trường</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Tiểu</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học</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Quốc</a:t>
            </a:r>
            <a:r>
              <a:rPr lang="en-US" altLang="en-US" sz="3833" b="1" i="1" dirty="0">
                <a:solidFill>
                  <a:srgbClr val="FF0000"/>
                </a:solidFill>
                <a:latin typeface="Times New Roman" panose="02020603050405020304" pitchFamily="18" charset="0"/>
              </a:rPr>
              <a:t> </a:t>
            </a:r>
            <a:r>
              <a:rPr lang="en-US" altLang="en-US" sz="3833" b="1" i="1" dirty="0" err="1">
                <a:solidFill>
                  <a:srgbClr val="FF0000"/>
                </a:solidFill>
                <a:latin typeface="Times New Roman" panose="02020603050405020304" pitchFamily="18" charset="0"/>
              </a:rPr>
              <a:t>Tuấn</a:t>
            </a:r>
            <a:endParaRPr lang="en-US" altLang="en-US" sz="3833" b="1" i="1" dirty="0">
              <a:solidFill>
                <a:srgbClr val="FF0000"/>
              </a:solidFill>
              <a:latin typeface="Times New Roman" panose="02020603050405020304" pitchFamily="18" charset="0"/>
            </a:endParaRPr>
          </a:p>
        </p:txBody>
      </p:sp>
      <p:sp>
        <p:nvSpPr>
          <p:cNvPr id="23561" name="Text Box 9"/>
          <p:cNvSpPr txBox="1">
            <a:spLocks noChangeArrowheads="1"/>
          </p:cNvSpPr>
          <p:nvPr/>
        </p:nvSpPr>
        <p:spPr bwMode="auto">
          <a:xfrm>
            <a:off x="1162523" y="1856938"/>
            <a:ext cx="9550136" cy="16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4000" b="1" dirty="0" err="1">
                <a:solidFill>
                  <a:srgbClr val="920000"/>
                </a:solidFill>
                <a:latin typeface="Times New Roman" panose="02020603050405020304" pitchFamily="18" charset="0"/>
              </a:rPr>
              <a:t>Môn</a:t>
            </a:r>
            <a:r>
              <a:rPr lang="en-US" altLang="en-US" sz="4000" b="1" dirty="0">
                <a:solidFill>
                  <a:srgbClr val="920000"/>
                </a:solidFill>
                <a:latin typeface="Times New Roman" panose="02020603050405020304" pitchFamily="18" charset="0"/>
              </a:rPr>
              <a:t>: TIẾNG VIỆT- </a:t>
            </a:r>
            <a:r>
              <a:rPr lang="en-US" altLang="en-US" sz="4000" b="1" dirty="0" err="1">
                <a:solidFill>
                  <a:srgbClr val="920000"/>
                </a:solidFill>
                <a:latin typeface="Times New Roman" panose="02020603050405020304" pitchFamily="18" charset="0"/>
              </a:rPr>
              <a:t>Lớp</a:t>
            </a:r>
            <a:r>
              <a:rPr lang="en-US" altLang="en-US" sz="4000" b="1" dirty="0">
                <a:solidFill>
                  <a:srgbClr val="920000"/>
                </a:solidFill>
                <a:latin typeface="Times New Roman" panose="02020603050405020304" pitchFamily="18" charset="0"/>
              </a:rPr>
              <a:t> </a:t>
            </a:r>
            <a:r>
              <a:rPr lang="en-US" altLang="en-US" sz="4000" b="1" dirty="0" smtClean="0">
                <a:solidFill>
                  <a:srgbClr val="920000"/>
                </a:solidFill>
                <a:latin typeface="Times New Roman" panose="02020603050405020304" pitchFamily="18" charset="0"/>
              </a:rPr>
              <a:t>1</a:t>
            </a:r>
          </a:p>
          <a:p>
            <a:pPr algn="ctr" eaLnBrk="0" fontAlgn="base" hangingPunct="0">
              <a:spcBef>
                <a:spcPct val="50000"/>
              </a:spcBef>
              <a:spcAft>
                <a:spcPct val="0"/>
              </a:spcAft>
            </a:pPr>
            <a:r>
              <a:rPr lang="en-US" altLang="en-US" sz="4000" b="1" dirty="0" err="1" smtClean="0">
                <a:solidFill>
                  <a:srgbClr val="920000"/>
                </a:solidFill>
                <a:latin typeface="Times New Roman" panose="02020603050405020304" pitchFamily="18" charset="0"/>
              </a:rPr>
              <a:t>Bài</a:t>
            </a:r>
            <a:r>
              <a:rPr lang="en-US" altLang="en-US" sz="4000" b="1" dirty="0" smtClean="0">
                <a:solidFill>
                  <a:srgbClr val="920000"/>
                </a:solidFill>
                <a:latin typeface="Times New Roman" panose="02020603050405020304" pitchFamily="18" charset="0"/>
              </a:rPr>
              <a:t>: </a:t>
            </a:r>
            <a:r>
              <a:rPr lang="en-US" altLang="en-US" sz="4000" b="1" dirty="0" err="1" smtClean="0">
                <a:solidFill>
                  <a:srgbClr val="920000"/>
                </a:solidFill>
                <a:latin typeface="Times New Roman" panose="02020603050405020304" pitchFamily="18" charset="0"/>
              </a:rPr>
              <a:t>Đèn</a:t>
            </a:r>
            <a:r>
              <a:rPr lang="en-US" altLang="en-US" sz="4000" b="1" dirty="0" smtClean="0">
                <a:solidFill>
                  <a:srgbClr val="920000"/>
                </a:solidFill>
                <a:latin typeface="Times New Roman" panose="02020603050405020304" pitchFamily="18" charset="0"/>
              </a:rPr>
              <a:t> </a:t>
            </a:r>
            <a:r>
              <a:rPr lang="en-US" altLang="en-US" sz="4000" b="1" dirty="0" err="1" smtClean="0">
                <a:solidFill>
                  <a:srgbClr val="920000"/>
                </a:solidFill>
                <a:latin typeface="Times New Roman" panose="02020603050405020304" pitchFamily="18" charset="0"/>
              </a:rPr>
              <a:t>giao</a:t>
            </a:r>
            <a:r>
              <a:rPr lang="en-US" altLang="en-US" sz="4000" b="1" dirty="0" smtClean="0">
                <a:solidFill>
                  <a:srgbClr val="920000"/>
                </a:solidFill>
                <a:latin typeface="Times New Roman" panose="02020603050405020304" pitchFamily="18" charset="0"/>
              </a:rPr>
              <a:t> </a:t>
            </a:r>
            <a:r>
              <a:rPr lang="en-US" altLang="en-US" sz="4000" b="1" dirty="0" err="1" smtClean="0">
                <a:solidFill>
                  <a:srgbClr val="920000"/>
                </a:solidFill>
                <a:latin typeface="Times New Roman" panose="02020603050405020304" pitchFamily="18" charset="0"/>
              </a:rPr>
              <a:t>thông</a:t>
            </a:r>
            <a:r>
              <a:rPr lang="en-US" altLang="en-US" sz="4000" b="1" dirty="0" smtClean="0">
                <a:solidFill>
                  <a:srgbClr val="920000"/>
                </a:solidFill>
                <a:latin typeface="Times New Roman" panose="02020603050405020304" pitchFamily="18" charset="0"/>
              </a:rPr>
              <a:t> (T3,4)</a:t>
            </a:r>
            <a:endParaRPr lang="en-US" altLang="en-US" sz="4000" b="1" dirty="0">
              <a:solidFill>
                <a:srgbClr val="920000"/>
              </a:solidFill>
              <a:latin typeface="Times New Roman" panose="02020603050405020304" pitchFamily="18" charset="0"/>
            </a:endParaRPr>
          </a:p>
        </p:txBody>
      </p:sp>
      <p:sp>
        <p:nvSpPr>
          <p:cNvPr id="36869" name="WordArt 11"/>
          <p:cNvSpPr>
            <a:spLocks noChangeArrowheads="1" noChangeShapeType="1" noTextEdit="1"/>
          </p:cNvSpPr>
          <p:nvPr/>
        </p:nvSpPr>
        <p:spPr bwMode="auto">
          <a:xfrm>
            <a:off x="1729715" y="574364"/>
            <a:ext cx="8415752" cy="3826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defTabSz="914377" fontAlgn="base">
              <a:spcBef>
                <a:spcPct val="0"/>
              </a:spcBef>
              <a:spcAft>
                <a:spcPct val="0"/>
              </a:spcAft>
            </a:pPr>
            <a:r>
              <a:rPr lang="en-US" sz="1200" b="1" kern="10" dirty="0">
                <a:solidFill>
                  <a:srgbClr val="00206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CHÀO MỪNG QUÝ THẦY CÔ VỀ DỰ GIỜ </a:t>
            </a:r>
          </a:p>
        </p:txBody>
      </p:sp>
      <p:sp>
        <p:nvSpPr>
          <p:cNvPr id="2" name="Text Box 8"/>
          <p:cNvSpPr txBox="1">
            <a:spLocks noChangeArrowheads="1"/>
          </p:cNvSpPr>
          <p:nvPr/>
        </p:nvSpPr>
        <p:spPr bwMode="auto">
          <a:xfrm>
            <a:off x="1016001" y="5715002"/>
            <a:ext cx="10615083" cy="69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47" tIns="54423" rIns="108847" bIns="54423">
            <a:spAutoFit/>
          </a:bodyP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833" b="1" i="1" dirty="0" err="1">
                <a:solidFill>
                  <a:srgbClr val="002060"/>
                </a:solidFill>
                <a:latin typeface="Times New Roman" panose="02020603050405020304" pitchFamily="18" charset="0"/>
              </a:rPr>
              <a:t>Năm</a:t>
            </a:r>
            <a:r>
              <a:rPr lang="en-US" altLang="en-US" sz="3833" b="1" i="1" dirty="0">
                <a:solidFill>
                  <a:srgbClr val="002060"/>
                </a:solidFill>
                <a:latin typeface="Times New Roman" panose="02020603050405020304" pitchFamily="18" charset="0"/>
              </a:rPr>
              <a:t> </a:t>
            </a:r>
            <a:r>
              <a:rPr lang="en-US" altLang="en-US" sz="3833" b="1" i="1" dirty="0" err="1">
                <a:solidFill>
                  <a:srgbClr val="002060"/>
                </a:solidFill>
                <a:latin typeface="Times New Roman" panose="02020603050405020304" pitchFamily="18" charset="0"/>
              </a:rPr>
              <a:t>học</a:t>
            </a:r>
            <a:r>
              <a:rPr lang="en-US" altLang="en-US" sz="3833" b="1" i="1">
                <a:solidFill>
                  <a:srgbClr val="002060"/>
                </a:solidFill>
                <a:latin typeface="Times New Roman" panose="02020603050405020304" pitchFamily="18" charset="0"/>
              </a:rPr>
              <a:t>: </a:t>
            </a:r>
            <a:r>
              <a:rPr lang="en-US" altLang="en-US" sz="3833" b="1" i="1" smtClean="0">
                <a:solidFill>
                  <a:srgbClr val="002060"/>
                </a:solidFill>
                <a:latin typeface="Times New Roman" panose="02020603050405020304" pitchFamily="18" charset="0"/>
              </a:rPr>
              <a:t>2023 </a:t>
            </a:r>
            <a:r>
              <a:rPr lang="en-US" altLang="en-US" sz="3833" b="1" i="1">
                <a:solidFill>
                  <a:srgbClr val="002060"/>
                </a:solidFill>
                <a:latin typeface="Times New Roman" panose="02020603050405020304" pitchFamily="18" charset="0"/>
              </a:rPr>
              <a:t>- </a:t>
            </a:r>
            <a:r>
              <a:rPr lang="en-US" altLang="en-US" sz="3833" b="1" i="1" smtClean="0">
                <a:solidFill>
                  <a:srgbClr val="002060"/>
                </a:solidFill>
                <a:latin typeface="Times New Roman" panose="02020603050405020304" pitchFamily="18" charset="0"/>
              </a:rPr>
              <a:t>2024</a:t>
            </a:r>
            <a:endParaRPr lang="en-US" altLang="en-US" sz="3833" b="1" i="1" dirty="0">
              <a:solidFill>
                <a:srgbClr val="002060"/>
              </a:solidFill>
              <a:latin typeface="Times New Roman" panose="02020603050405020304" pitchFamily="18" charset="0"/>
            </a:endParaRPr>
          </a:p>
        </p:txBody>
      </p:sp>
      <p:sp>
        <p:nvSpPr>
          <p:cNvPr id="121866" name="AutoShape 10"/>
          <p:cNvSpPr>
            <a:spLocks noChangeArrowheads="1"/>
          </p:cNvSpPr>
          <p:nvPr/>
        </p:nvSpPr>
        <p:spPr bwMode="auto">
          <a:xfrm>
            <a:off x="10807904" y="3862767"/>
            <a:ext cx="1278089" cy="1153735"/>
          </a:xfrm>
          <a:prstGeom prst="star32">
            <a:avLst>
              <a:gd name="adj" fmla="val 6361"/>
            </a:avLst>
          </a:prstGeom>
          <a:solidFill>
            <a:srgbClr val="33CC33"/>
          </a:solidFill>
          <a:ln w="28575" algn="ctr">
            <a:solidFill>
              <a:srgbClr val="0000FF"/>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167">
              <a:solidFill>
                <a:srgbClr val="000000"/>
              </a:solidFill>
              <a:latin typeface="Verdana" panose="020B0604030504040204" pitchFamily="34" charset="0"/>
            </a:endParaRPr>
          </a:p>
        </p:txBody>
      </p:sp>
      <p:sp>
        <p:nvSpPr>
          <p:cNvPr id="121867" name="AutoShape 11"/>
          <p:cNvSpPr>
            <a:spLocks noChangeArrowheads="1"/>
          </p:cNvSpPr>
          <p:nvPr/>
        </p:nvSpPr>
        <p:spPr bwMode="auto">
          <a:xfrm>
            <a:off x="158750" y="3995527"/>
            <a:ext cx="1359959" cy="1143000"/>
          </a:xfrm>
          <a:prstGeom prst="star16">
            <a:avLst>
              <a:gd name="adj" fmla="val 10917"/>
            </a:avLst>
          </a:prstGeom>
          <a:solidFill>
            <a:srgbClr val="FF6600"/>
          </a:solidFill>
          <a:ln w="28575" algn="ctr">
            <a:solidFill>
              <a:srgbClr val="FF0000"/>
            </a:solidFill>
            <a:miter lim="800000"/>
            <a:headEnd/>
            <a:tailEnd/>
          </a:ln>
        </p:spPr>
        <p:txBody>
          <a:bodyPr wrap="none" lIns="108852" tIns="54427" rIns="108852" bIns="54427" anchor="ctr"/>
          <a:lstStyle>
            <a:lvl1pPr defTabSz="1306513">
              <a:defRPr>
                <a:solidFill>
                  <a:schemeClr val="tx1"/>
                </a:solidFill>
                <a:latin typeface="Arial" panose="020B0604020202020204" pitchFamily="34" charset="0"/>
              </a:defRPr>
            </a:lvl1pPr>
            <a:lvl2pPr marL="1062038" indent="-409575" defTabSz="1306513">
              <a:defRPr>
                <a:solidFill>
                  <a:schemeClr val="tx1"/>
                </a:solidFill>
                <a:latin typeface="Arial" panose="020B0604020202020204" pitchFamily="34" charset="0"/>
              </a:defRPr>
            </a:lvl2pPr>
            <a:lvl3pPr marL="1633538" indent="-327025" defTabSz="1306513">
              <a:defRPr>
                <a:solidFill>
                  <a:schemeClr val="tx1"/>
                </a:solidFill>
                <a:latin typeface="Arial" panose="020B0604020202020204" pitchFamily="34" charset="0"/>
              </a:defRPr>
            </a:lvl3pPr>
            <a:lvl4pPr marL="2286000" indent="-327025" defTabSz="1306513">
              <a:defRPr>
                <a:solidFill>
                  <a:schemeClr val="tx1"/>
                </a:solidFill>
                <a:latin typeface="Arial" panose="020B0604020202020204" pitchFamily="34" charset="0"/>
              </a:defRPr>
            </a:lvl4pPr>
            <a:lvl5pPr marL="2938463" indent="-325438" defTabSz="1306513">
              <a:defRPr>
                <a:solidFill>
                  <a:schemeClr val="tx1"/>
                </a:solidFill>
                <a:latin typeface="Arial" panose="020B0604020202020204" pitchFamily="34" charset="0"/>
              </a:defRPr>
            </a:lvl5pPr>
            <a:lvl6pPr marL="3395663" indent="-325438" defTabSz="1306513" fontAlgn="base">
              <a:spcBef>
                <a:spcPct val="0"/>
              </a:spcBef>
              <a:spcAft>
                <a:spcPct val="0"/>
              </a:spcAft>
              <a:defRPr>
                <a:solidFill>
                  <a:schemeClr val="tx1"/>
                </a:solidFill>
                <a:latin typeface="Arial" panose="020B0604020202020204" pitchFamily="34" charset="0"/>
              </a:defRPr>
            </a:lvl6pPr>
            <a:lvl7pPr marL="3852863" indent="-325438" defTabSz="1306513" fontAlgn="base">
              <a:spcBef>
                <a:spcPct val="0"/>
              </a:spcBef>
              <a:spcAft>
                <a:spcPct val="0"/>
              </a:spcAft>
              <a:defRPr>
                <a:solidFill>
                  <a:schemeClr val="tx1"/>
                </a:solidFill>
                <a:latin typeface="Arial" panose="020B0604020202020204" pitchFamily="34" charset="0"/>
              </a:defRPr>
            </a:lvl7pPr>
            <a:lvl8pPr marL="4310063" indent="-325438" defTabSz="1306513" fontAlgn="base">
              <a:spcBef>
                <a:spcPct val="0"/>
              </a:spcBef>
              <a:spcAft>
                <a:spcPct val="0"/>
              </a:spcAft>
              <a:defRPr>
                <a:solidFill>
                  <a:schemeClr val="tx1"/>
                </a:solidFill>
                <a:latin typeface="Arial" panose="020B0604020202020204" pitchFamily="34" charset="0"/>
              </a:defRPr>
            </a:lvl8pPr>
            <a:lvl9pPr marL="4767263" indent="-325438" defTabSz="1306513"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167">
              <a:solidFill>
                <a:srgbClr val="000000"/>
              </a:solidFill>
              <a:latin typeface="Verdana" panose="020B0604030504040204" pitchFamily="34" charset="0"/>
            </a:endParaRPr>
          </a:p>
        </p:txBody>
      </p:sp>
      <p:grpSp>
        <p:nvGrpSpPr>
          <p:cNvPr id="36875" name="Group 11"/>
          <p:cNvGrpSpPr>
            <a:grpSpLocks/>
          </p:cNvGrpSpPr>
          <p:nvPr/>
        </p:nvGrpSpPr>
        <p:grpSpPr bwMode="auto">
          <a:xfrm>
            <a:off x="0" y="0"/>
            <a:ext cx="12192000" cy="6858000"/>
            <a:chOff x="0" y="0"/>
            <a:chExt cx="9216" cy="5184"/>
          </a:xfrm>
        </p:grpSpPr>
        <p:pic>
          <p:nvPicPr>
            <p:cNvPr id="36876" name="Picture 4"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112" y="-168"/>
              <a:ext cx="93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8" y="4024"/>
              <a:ext cx="1012"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6" y="4116"/>
              <a:ext cx="1470"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4"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5" descr="EXPLOD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8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82" name="Em yeu truong em - Ngoc Diep.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54002" y="6654273"/>
            <a:ext cx="203729" cy="203729"/>
          </a:xfrm>
          <a:prstGeom prst="rect">
            <a:avLst/>
          </a:prstGeom>
          <a:noFill/>
          <a:extLst>
            <a:ext uri="{909E8E84-426E-40DD-AFC4-6F175D3DCCD1}">
              <a14:hiddenFill xmlns:a14="http://schemas.microsoft.com/office/drawing/2010/main">
                <a:solidFill>
                  <a:srgbClr val="FFFFFF"/>
                </a:solidFill>
              </a14:hiddenFill>
            </a:ext>
          </a:extLst>
        </p:spPr>
      </p:pic>
      <p:pic>
        <p:nvPicPr>
          <p:cNvPr id="36883" name="07 Em yeu truong em.wma">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866" fill="hold"/>
                                        <p:tgtEl>
                                          <p:spTgt spid="36883"/>
                                        </p:tgtEl>
                                      </p:cBhvr>
                                    </p:cmd>
                                  </p:childTnLst>
                                </p:cTn>
                              </p:par>
                              <p:par>
                                <p:cTn id="7" presetID="21" presetClass="emph" presetSubtype="0" repeatCount="indefinite" fill="hold" grpId="0" nodeType="withEffect">
                                  <p:stCondLst>
                                    <p:cond delay="0"/>
                                  </p:stCondLst>
                                  <p:childTnLst>
                                    <p:animClr clrSpc="hsl" dir="cw">
                                      <p:cBhvr override="childStyle">
                                        <p:cTn id="8" dur="5000" fill="hold"/>
                                        <p:tgtEl>
                                          <p:spTgt spid="36869"/>
                                        </p:tgtEl>
                                        <p:attrNameLst>
                                          <p:attrName>style.color</p:attrName>
                                        </p:attrNameLst>
                                      </p:cBhvr>
                                      <p:by>
                                        <p:hsl h="7200000" s="0" l="0"/>
                                      </p:by>
                                    </p:animClr>
                                    <p:animClr clrSpc="hsl" dir="cw">
                                      <p:cBhvr>
                                        <p:cTn id="9" dur="5000" fill="hold"/>
                                        <p:tgtEl>
                                          <p:spTgt spid="36869"/>
                                        </p:tgtEl>
                                        <p:attrNameLst>
                                          <p:attrName>fillcolor</p:attrName>
                                        </p:attrNameLst>
                                      </p:cBhvr>
                                      <p:by>
                                        <p:hsl h="7200000" s="0" l="0"/>
                                      </p:by>
                                    </p:animClr>
                                    <p:animClr clrSpc="hsl" dir="cw">
                                      <p:cBhvr>
                                        <p:cTn id="10" dur="5000" fill="hold"/>
                                        <p:tgtEl>
                                          <p:spTgt spid="36869"/>
                                        </p:tgtEl>
                                        <p:attrNameLst>
                                          <p:attrName>stroke.color</p:attrName>
                                        </p:attrNameLst>
                                      </p:cBhvr>
                                      <p:by>
                                        <p:hsl h="7200000" s="0" l="0"/>
                                      </p:by>
                                    </p:animClr>
                                    <p:set>
                                      <p:cBhvr>
                                        <p:cTn id="11" dur="5000" fill="hold"/>
                                        <p:tgtEl>
                                          <p:spTgt spid="36869"/>
                                        </p:tgtEl>
                                        <p:attrNameLst>
                                          <p:attrName>fill.type</p:attrName>
                                        </p:attrNameLst>
                                      </p:cBhvr>
                                      <p:to>
                                        <p:strVal val="solid"/>
                                      </p:to>
                                    </p:set>
                                  </p:childTnLst>
                                </p:cTn>
                              </p:par>
                              <p:par>
                                <p:cTn id="12" presetID="20" presetClass="entr" presetSubtype="0" fill="hold" nodeType="withEffect">
                                  <p:stCondLst>
                                    <p:cond delay="0"/>
                                  </p:stCondLst>
                                  <p:childTnLst>
                                    <p:set>
                                      <p:cBhvr>
                                        <p:cTn id="13" dur="1" fill="hold">
                                          <p:stCondLst>
                                            <p:cond delay="0"/>
                                          </p:stCondLst>
                                        </p:cTn>
                                        <p:tgtEl>
                                          <p:spTgt spid="23555"/>
                                        </p:tgtEl>
                                        <p:attrNameLst>
                                          <p:attrName>style.visibility</p:attrName>
                                        </p:attrNameLst>
                                      </p:cBhvr>
                                      <p:to>
                                        <p:strVal val="visible"/>
                                      </p:to>
                                    </p:set>
                                    <p:animEffect transition="in" filter="wedge">
                                      <p:cBhvr>
                                        <p:cTn id="14" dur="2000"/>
                                        <p:tgtEl>
                                          <p:spTgt spid="2355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23560"/>
                                        </p:tgtEl>
                                        <p:attrNameLst>
                                          <p:attrName>style.visibility</p:attrName>
                                        </p:attrNameLst>
                                      </p:cBhvr>
                                      <p:to>
                                        <p:strVal val="visible"/>
                                      </p:to>
                                    </p:set>
                                    <p:animEffect transition="in" filter="wedge">
                                      <p:cBhvr>
                                        <p:cTn id="17" dur="2000"/>
                                        <p:tgtEl>
                                          <p:spTgt spid="23560"/>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61"/>
                                        </p:tgtEl>
                                        <p:attrNameLst>
                                          <p:attrName>style.visibility</p:attrName>
                                        </p:attrNameLst>
                                      </p:cBhvr>
                                      <p:to>
                                        <p:strVal val="visible"/>
                                      </p:to>
                                    </p:set>
                                    <p:animEffect transition="in" filter="wedge">
                                      <p:cBhvr>
                                        <p:cTn id="20" dur="2000"/>
                                        <p:tgtEl>
                                          <p:spTgt spid="23561"/>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2"/>
                                        </p:tgtEl>
                                        <p:attrNameLst>
                                          <p:attrName>style.visibility</p:attrName>
                                        </p:attrNameLst>
                                      </p:cBhvr>
                                      <p:to>
                                        <p:strVal val="visible"/>
                                      </p:to>
                                    </p:set>
                                    <p:animEffect transition="in" filter="wedge">
                                      <p:cBhvr>
                                        <p:cTn id="23" dur="2000"/>
                                        <p:tgtEl>
                                          <p:spTgt spid="2"/>
                                        </p:tgtEl>
                                      </p:cBhvr>
                                    </p:animEffect>
                                  </p:childTnLst>
                                </p:cTn>
                              </p:par>
                              <p:par>
                                <p:cTn id="24" presetID="51" presetClass="entr" presetSubtype="0" fill="hold" grpId="0" nodeType="withEffect">
                                  <p:stCondLst>
                                    <p:cond delay="0"/>
                                  </p:stCondLst>
                                  <p:childTnLst>
                                    <p:set>
                                      <p:cBhvr>
                                        <p:cTn id="25" dur="1" fill="hold">
                                          <p:stCondLst>
                                            <p:cond delay="0"/>
                                          </p:stCondLst>
                                        </p:cTn>
                                        <p:tgtEl>
                                          <p:spTgt spid="121866"/>
                                        </p:tgtEl>
                                        <p:attrNameLst>
                                          <p:attrName>style.visibility</p:attrName>
                                        </p:attrNameLst>
                                      </p:cBhvr>
                                      <p:to>
                                        <p:strVal val="visible"/>
                                      </p:to>
                                    </p:set>
                                    <p:animEffect transition="in" filter="fade">
                                      <p:cBhvr>
                                        <p:cTn id="26" dur="770" decel="100000"/>
                                        <p:tgtEl>
                                          <p:spTgt spid="121866"/>
                                        </p:tgtEl>
                                      </p:cBhvr>
                                    </p:animEffect>
                                    <p:animScale>
                                      <p:cBhvr>
                                        <p:cTn id="27" dur="770" decel="100000"/>
                                        <p:tgtEl>
                                          <p:spTgt spid="121866"/>
                                        </p:tgtEl>
                                      </p:cBhvr>
                                      <p:from x="10000" y="10000"/>
                                      <p:to x="200000" y="450000"/>
                                    </p:animScale>
                                    <p:animScale>
                                      <p:cBhvr>
                                        <p:cTn id="28" dur="1230" accel="100000" fill="hold">
                                          <p:stCondLst>
                                            <p:cond delay="770"/>
                                          </p:stCondLst>
                                        </p:cTn>
                                        <p:tgtEl>
                                          <p:spTgt spid="121866"/>
                                        </p:tgtEl>
                                      </p:cBhvr>
                                      <p:from x="200000" y="450000"/>
                                      <p:to x="100000" y="100000"/>
                                    </p:animScale>
                                    <p:set>
                                      <p:cBhvr>
                                        <p:cTn id="29" dur="770" fill="hold"/>
                                        <p:tgtEl>
                                          <p:spTgt spid="121866"/>
                                        </p:tgtEl>
                                        <p:attrNameLst>
                                          <p:attrName>ppt_x</p:attrName>
                                        </p:attrNameLst>
                                      </p:cBhvr>
                                      <p:to>
                                        <p:strVal val="(0.5)"/>
                                      </p:to>
                                    </p:set>
                                    <p:anim from="(0.5)" to="(#ppt_x)" calcmode="lin" valueType="num">
                                      <p:cBhvr>
                                        <p:cTn id="30" dur="1230" accel="100000" fill="hold">
                                          <p:stCondLst>
                                            <p:cond delay="770"/>
                                          </p:stCondLst>
                                        </p:cTn>
                                        <p:tgtEl>
                                          <p:spTgt spid="121866"/>
                                        </p:tgtEl>
                                        <p:attrNameLst>
                                          <p:attrName>ppt_x</p:attrName>
                                        </p:attrNameLst>
                                      </p:cBhvr>
                                    </p:anim>
                                    <p:set>
                                      <p:cBhvr>
                                        <p:cTn id="31" dur="770" fill="hold"/>
                                        <p:tgtEl>
                                          <p:spTgt spid="121866"/>
                                        </p:tgtEl>
                                        <p:attrNameLst>
                                          <p:attrName>ppt_y</p:attrName>
                                        </p:attrNameLst>
                                      </p:cBhvr>
                                      <p:to>
                                        <p:strVal val="(#ppt_y+0.4)"/>
                                      </p:to>
                                    </p:set>
                                    <p:anim from="(#ppt_y+0.4)" to="(#ppt_y)" calcmode="lin" valueType="num">
                                      <p:cBhvr>
                                        <p:cTn id="32" dur="1230" accel="100000" fill="hold">
                                          <p:stCondLst>
                                            <p:cond delay="770"/>
                                          </p:stCondLst>
                                        </p:cTn>
                                        <p:tgtEl>
                                          <p:spTgt spid="121866"/>
                                        </p:tgtEl>
                                        <p:attrNameLst>
                                          <p:attrName>ppt_y</p:attrName>
                                        </p:attrNameLst>
                                      </p:cBhvr>
                                    </p:anim>
                                  </p:childTnLst>
                                </p:cTn>
                              </p:par>
                              <p:par>
                                <p:cTn id="33" presetID="8" presetClass="emph" presetSubtype="0" repeatCount="indefinite" fill="hold" grpId="1" nodeType="withEffect">
                                  <p:stCondLst>
                                    <p:cond delay="0"/>
                                  </p:stCondLst>
                                  <p:childTnLst>
                                    <p:animRot by="21600000">
                                      <p:cBhvr>
                                        <p:cTn id="34" dur="2000" fill="hold"/>
                                        <p:tgtEl>
                                          <p:spTgt spid="121866"/>
                                        </p:tgtEl>
                                        <p:attrNameLst>
                                          <p:attrName>r</p:attrName>
                                        </p:attrNameLst>
                                      </p:cBhvr>
                                    </p:animRot>
                                  </p:childTnLst>
                                </p:cTn>
                              </p:par>
                              <p:par>
                                <p:cTn id="35" presetID="8" presetClass="emph" presetSubtype="0" fill="hold" grpId="2" nodeType="withEffect">
                                  <p:stCondLst>
                                    <p:cond delay="0"/>
                                  </p:stCondLst>
                                  <p:childTnLst>
                                    <p:animRot by="21600000">
                                      <p:cBhvr>
                                        <p:cTn id="36" dur="2000" fill="hold"/>
                                        <p:tgtEl>
                                          <p:spTgt spid="121866"/>
                                        </p:tgtEl>
                                        <p:attrNameLst>
                                          <p:attrName>r</p:attrName>
                                        </p:attrNameLst>
                                      </p:cBhvr>
                                    </p:animRot>
                                  </p:childTnLst>
                                </p:cTn>
                              </p:par>
                              <p:par>
                                <p:cTn id="37" presetID="51" presetClass="entr" presetSubtype="0" fill="hold" grpId="0" nodeType="withEffect">
                                  <p:stCondLst>
                                    <p:cond delay="0"/>
                                  </p:stCondLst>
                                  <p:childTnLst>
                                    <p:set>
                                      <p:cBhvr>
                                        <p:cTn id="38" dur="1" fill="hold">
                                          <p:stCondLst>
                                            <p:cond delay="0"/>
                                          </p:stCondLst>
                                        </p:cTn>
                                        <p:tgtEl>
                                          <p:spTgt spid="121867"/>
                                        </p:tgtEl>
                                        <p:attrNameLst>
                                          <p:attrName>style.visibility</p:attrName>
                                        </p:attrNameLst>
                                      </p:cBhvr>
                                      <p:to>
                                        <p:strVal val="visible"/>
                                      </p:to>
                                    </p:set>
                                    <p:animEffect transition="in" filter="fade">
                                      <p:cBhvr>
                                        <p:cTn id="39" dur="770" decel="100000"/>
                                        <p:tgtEl>
                                          <p:spTgt spid="121867"/>
                                        </p:tgtEl>
                                      </p:cBhvr>
                                    </p:animEffect>
                                    <p:animScale>
                                      <p:cBhvr>
                                        <p:cTn id="40" dur="770" decel="100000"/>
                                        <p:tgtEl>
                                          <p:spTgt spid="121867"/>
                                        </p:tgtEl>
                                      </p:cBhvr>
                                      <p:from x="10000" y="10000"/>
                                      <p:to x="200000" y="450000"/>
                                    </p:animScale>
                                    <p:animScale>
                                      <p:cBhvr>
                                        <p:cTn id="41" dur="1230" accel="100000" fill="hold">
                                          <p:stCondLst>
                                            <p:cond delay="770"/>
                                          </p:stCondLst>
                                        </p:cTn>
                                        <p:tgtEl>
                                          <p:spTgt spid="121867"/>
                                        </p:tgtEl>
                                      </p:cBhvr>
                                      <p:from x="200000" y="450000"/>
                                      <p:to x="100000" y="100000"/>
                                    </p:animScale>
                                    <p:set>
                                      <p:cBhvr>
                                        <p:cTn id="42" dur="770" fill="hold"/>
                                        <p:tgtEl>
                                          <p:spTgt spid="121867"/>
                                        </p:tgtEl>
                                        <p:attrNameLst>
                                          <p:attrName>ppt_x</p:attrName>
                                        </p:attrNameLst>
                                      </p:cBhvr>
                                      <p:to>
                                        <p:strVal val="(0.5)"/>
                                      </p:to>
                                    </p:set>
                                    <p:anim from="(0.5)" to="(#ppt_x)" calcmode="lin" valueType="num">
                                      <p:cBhvr>
                                        <p:cTn id="43" dur="1230" accel="100000" fill="hold">
                                          <p:stCondLst>
                                            <p:cond delay="770"/>
                                          </p:stCondLst>
                                        </p:cTn>
                                        <p:tgtEl>
                                          <p:spTgt spid="121867"/>
                                        </p:tgtEl>
                                        <p:attrNameLst>
                                          <p:attrName>ppt_x</p:attrName>
                                        </p:attrNameLst>
                                      </p:cBhvr>
                                    </p:anim>
                                    <p:set>
                                      <p:cBhvr>
                                        <p:cTn id="44" dur="770" fill="hold"/>
                                        <p:tgtEl>
                                          <p:spTgt spid="121867"/>
                                        </p:tgtEl>
                                        <p:attrNameLst>
                                          <p:attrName>ppt_y</p:attrName>
                                        </p:attrNameLst>
                                      </p:cBhvr>
                                      <p:to>
                                        <p:strVal val="(#ppt_y+0.4)"/>
                                      </p:to>
                                    </p:set>
                                    <p:anim from="(#ppt_y+0.4)" to="(#ppt_y)" calcmode="lin" valueType="num">
                                      <p:cBhvr>
                                        <p:cTn id="45" dur="1230" accel="100000" fill="hold">
                                          <p:stCondLst>
                                            <p:cond delay="770"/>
                                          </p:stCondLst>
                                        </p:cTn>
                                        <p:tgtEl>
                                          <p:spTgt spid="121867"/>
                                        </p:tgtEl>
                                        <p:attrNameLst>
                                          <p:attrName>ppt_y</p:attrName>
                                        </p:attrNameLst>
                                      </p:cBhvr>
                                    </p:anim>
                                  </p:childTnLst>
                                </p:cTn>
                              </p:par>
                              <p:par>
                                <p:cTn id="46" presetID="19" presetClass="entr" presetSubtype="10" repeatCount="indefinite" fill="hold" grpId="1" nodeType="withEffect">
                                  <p:stCondLst>
                                    <p:cond delay="0"/>
                                  </p:stCondLst>
                                  <p:childTnLst>
                                    <p:set>
                                      <p:cBhvr>
                                        <p:cTn id="47" dur="1" fill="hold">
                                          <p:stCondLst>
                                            <p:cond delay="0"/>
                                          </p:stCondLst>
                                        </p:cTn>
                                        <p:tgtEl>
                                          <p:spTgt spid="121867"/>
                                        </p:tgtEl>
                                        <p:attrNameLst>
                                          <p:attrName>style.visibility</p:attrName>
                                        </p:attrNameLst>
                                      </p:cBhvr>
                                      <p:to>
                                        <p:strVal val="visible"/>
                                      </p:to>
                                    </p:set>
                                    <p:anim calcmode="lin" valueType="num">
                                      <p:cBhvr>
                                        <p:cTn id="48" dur="2000" fill="hold"/>
                                        <p:tgtEl>
                                          <p:spTgt spid="121867"/>
                                        </p:tgtEl>
                                        <p:attrNameLst>
                                          <p:attrName>ppt_w</p:attrName>
                                        </p:attrNameLst>
                                      </p:cBhvr>
                                      <p:tavLst>
                                        <p:tav tm="0" fmla="#ppt_w*sin(2.5*pi*$)">
                                          <p:val>
                                            <p:fltVal val="0"/>
                                          </p:val>
                                        </p:tav>
                                        <p:tav tm="100000">
                                          <p:val>
                                            <p:fltVal val="1"/>
                                          </p:val>
                                        </p:tav>
                                      </p:tavLst>
                                    </p:anim>
                                    <p:anim calcmode="lin" valueType="num">
                                      <p:cBhvr>
                                        <p:cTn id="49" dur="2000" fill="hold"/>
                                        <p:tgtEl>
                                          <p:spTgt spid="121867"/>
                                        </p:tgtEl>
                                        <p:attrNameLst>
                                          <p:attrName>ppt_h</p:attrName>
                                        </p:attrNameLst>
                                      </p:cBhvr>
                                      <p:tavLst>
                                        <p:tav tm="0">
                                          <p:val>
                                            <p:strVal val="#ppt_h"/>
                                          </p:val>
                                        </p:tav>
                                        <p:tav tm="100000">
                                          <p:val>
                                            <p:strVal val="#ppt_h"/>
                                          </p:val>
                                        </p:tav>
                                      </p:tavLst>
                                    </p:anim>
                                  </p:childTnLst>
                                </p:cTn>
                              </p:par>
                              <p:par>
                                <p:cTn id="50" presetID="22" presetClass="emph" presetSubtype="0" repeatCount="indefinite" fill="hold" grpId="2" nodeType="withEffect">
                                  <p:stCondLst>
                                    <p:cond delay="0"/>
                                  </p:stCondLst>
                                  <p:childTnLst>
                                    <p:animClr clrSpc="hsl" dir="cw">
                                      <p:cBhvr override="childStyle">
                                        <p:cTn id="51" dur="2000" fill="hold"/>
                                        <p:tgtEl>
                                          <p:spTgt spid="121867"/>
                                        </p:tgtEl>
                                        <p:attrNameLst>
                                          <p:attrName>style.color</p:attrName>
                                        </p:attrNameLst>
                                      </p:cBhvr>
                                      <p:by>
                                        <p:hsl h="-7200000" s="0" l="0"/>
                                      </p:by>
                                    </p:animClr>
                                    <p:animClr clrSpc="hsl" dir="cw">
                                      <p:cBhvr>
                                        <p:cTn id="52" dur="2000" fill="hold"/>
                                        <p:tgtEl>
                                          <p:spTgt spid="121867"/>
                                        </p:tgtEl>
                                        <p:attrNameLst>
                                          <p:attrName>fillcolor</p:attrName>
                                        </p:attrNameLst>
                                      </p:cBhvr>
                                      <p:by>
                                        <p:hsl h="-7200000" s="0" l="0"/>
                                      </p:by>
                                    </p:animClr>
                                    <p:animClr clrSpc="hsl" dir="cw">
                                      <p:cBhvr>
                                        <p:cTn id="53" dur="2000" fill="hold"/>
                                        <p:tgtEl>
                                          <p:spTgt spid="121867"/>
                                        </p:tgtEl>
                                        <p:attrNameLst>
                                          <p:attrName>stroke.color</p:attrName>
                                        </p:attrNameLst>
                                      </p:cBhvr>
                                      <p:by>
                                        <p:hsl h="-7200000" s="0" l="0"/>
                                      </p:by>
                                    </p:animClr>
                                    <p:set>
                                      <p:cBhvr>
                                        <p:cTn id="54" dur="2000" fill="hold"/>
                                        <p:tgtEl>
                                          <p:spTgt spid="1218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5" repeatCount="indefinite" fill="hold" display="0">
                  <p:stCondLst>
                    <p:cond delay="indefinite"/>
                  </p:stCondLst>
                  <p:endCondLst>
                    <p:cond evt="onPrev" delay="0">
                      <p:tgtEl>
                        <p:sldTgt/>
                      </p:tgtEl>
                    </p:cond>
                    <p:cond evt="onStopAudio" delay="0">
                      <p:tgtEl>
                        <p:sldTgt/>
                      </p:tgtEl>
                    </p:cond>
                  </p:endCondLst>
                </p:cTn>
                <p:tgtEl>
                  <p:spTgt spid="36882"/>
                </p:tgtEl>
              </p:cMediaNode>
            </p:audio>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36883"/>
                </p:tgtEl>
              </p:cMediaNode>
            </p:audio>
          </p:childTnLst>
        </p:cTn>
      </p:par>
    </p:tnLst>
    <p:bldLst>
      <p:bldP spid="23560" grpId="0"/>
      <p:bldP spid="23561" grpId="0"/>
      <p:bldP spid="36869" grpId="0"/>
      <p:bldP spid="2" grpId="0"/>
      <p:bldP spid="121866" grpId="0" animBg="1"/>
      <p:bldP spid="121866" grpId="1" animBg="1"/>
      <p:bldP spid="121866" grpId="2" animBg="1"/>
      <p:bldP spid="121867" grpId="0" animBg="1"/>
      <p:bldP spid="121867" grpId="1" animBg="1"/>
      <p:bldP spid="12186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è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82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76200" y="-14642"/>
            <a:ext cx="122682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200"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773003" y="-994859"/>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201" y="-79470"/>
            <a:ext cx="1341530" cy="1107947"/>
          </a:xfrm>
          <a:prstGeom prst="rect">
            <a:avLst/>
          </a:prstGeom>
          <a:noFill/>
        </p:spPr>
        <p:txBody>
          <a:bodyPr wrap="square" lIns="91391" tIns="45696" rIns="91391" bIns="45696" rtlCol="0">
            <a:spAutoFit/>
          </a:bodyPr>
          <a:lstStyle/>
          <a:p>
            <a:pPr algn="ctr"/>
            <a:r>
              <a:rPr lang="en-US" sz="6600" b="1" dirty="0">
                <a:solidFill>
                  <a:schemeClr val="tx2">
                    <a:lumMod val="60000"/>
                    <a:lumOff val="40000"/>
                  </a:schemeClr>
                </a:solidFill>
                <a:latin typeface="Arial Rounded MT Bold" pitchFamily="34" charset="0"/>
                <a:ea typeface="Arial-Rounded" pitchFamily="34" charset="0"/>
                <a:cs typeface="Times New Roman" pitchFamily="18" charset="0"/>
              </a:rPr>
              <a:t>4</a:t>
            </a:r>
          </a:p>
        </p:txBody>
      </p:sp>
      <p:sp>
        <p:nvSpPr>
          <p:cNvPr id="11" name="TextBox 10"/>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grpSp>
        <p:nvGrpSpPr>
          <p:cNvPr id="12" name="Group 11"/>
          <p:cNvGrpSpPr/>
          <p:nvPr/>
        </p:nvGrpSpPr>
        <p:grpSpPr>
          <a:xfrm>
            <a:off x="3329057" y="2297621"/>
            <a:ext cx="7095964" cy="2751994"/>
            <a:chOff x="9590210" y="892038"/>
            <a:chExt cx="5522668" cy="1529921"/>
          </a:xfrm>
        </p:grpSpPr>
        <p:sp>
          <p:nvSpPr>
            <p:cNvPr id="13" name="Rectangle 10"/>
            <p:cNvSpPr/>
            <p:nvPr/>
          </p:nvSpPr>
          <p:spPr>
            <a:xfrm rot="416356">
              <a:off x="13066542" y="971182"/>
              <a:ext cx="204633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892038"/>
              <a:ext cx="5195199" cy="7619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76686" y="193302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0"/>
          <p:cNvSpPr/>
          <p:nvPr/>
        </p:nvSpPr>
        <p:spPr>
          <a:xfrm>
            <a:off x="3145368" y="2468725"/>
            <a:ext cx="6272143" cy="99148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20"/>
          <p:cNvSpPr/>
          <p:nvPr/>
        </p:nvSpPr>
        <p:spPr>
          <a:xfrm rot="21141651">
            <a:off x="1753476" y="2548245"/>
            <a:ext cx="1920396" cy="1496009"/>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p:cNvSpPr/>
          <p:nvPr/>
        </p:nvSpPr>
        <p:spPr>
          <a:xfrm rot="21052622">
            <a:off x="2312759" y="2590010"/>
            <a:ext cx="1184564" cy="1345816"/>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58632" y="2177436"/>
            <a:ext cx="1492949" cy="1522673"/>
            <a:chOff x="1212828" y="1077395"/>
            <a:chExt cx="992332" cy="1009144"/>
          </a:xfrm>
          <a:solidFill>
            <a:srgbClr val="7030A0"/>
          </a:solidFill>
        </p:grpSpPr>
        <p:sp>
          <p:nvSpPr>
            <p:cNvPr id="20" name="Oval 19"/>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51794" y="1077395"/>
              <a:ext cx="914400" cy="914400"/>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905041" y="2181874"/>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3" name="TextBox 22"/>
          <p:cNvSpPr txBox="1"/>
          <p:nvPr/>
        </p:nvSpPr>
        <p:spPr>
          <a:xfrm>
            <a:off x="4164735" y="2554574"/>
            <a:ext cx="4597273" cy="738615"/>
          </a:xfrm>
          <a:prstGeom prst="rect">
            <a:avLst/>
          </a:prstGeom>
          <a:solidFill>
            <a:schemeClr val="bg1"/>
          </a:solidFill>
        </p:spPr>
        <p:txBody>
          <a:bodyPr wrap="square" lIns="91391" tIns="45696" rIns="91391" bIns="45696" rtlCol="0">
            <a:spAutoFit/>
          </a:bodyPr>
          <a:lstStyle/>
          <a:p>
            <a:pPr algn="ctr"/>
            <a:r>
              <a:rPr lang="en-US" sz="4200" b="1" dirty="0">
                <a:solidFill>
                  <a:srgbClr val="0070C0"/>
                </a:solidFill>
                <a:latin typeface="Arial-Rounded" pitchFamily="34" charset="0"/>
                <a:ea typeface="Arial-Rounded" pitchFamily="34" charset="0"/>
                <a:cs typeface="Arial-Rounded" pitchFamily="34" charset="0"/>
              </a:rPr>
              <a:t>ĐÈN GIAO THÔNG</a:t>
            </a:r>
          </a:p>
        </p:txBody>
      </p:sp>
    </p:spTree>
    <p:extLst>
      <p:ext uri="{BB962C8B-B14F-4D97-AF65-F5344CB8AC3E}">
        <p14:creationId xmlns:p14="http://schemas.microsoft.com/office/powerpoint/2010/main" val="3323982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 y="212595"/>
            <a:ext cx="762000" cy="634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53752" y="228260"/>
            <a:ext cx="81153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Chọn từ ngữ để hoàn thiện câu và viết câu vào vở</a:t>
            </a:r>
          </a:p>
        </p:txBody>
      </p:sp>
      <p:sp>
        <p:nvSpPr>
          <p:cNvPr id="6" name="TextBox 5"/>
          <p:cNvSpPr txBox="1"/>
          <p:nvPr/>
        </p:nvSpPr>
        <p:spPr>
          <a:xfrm>
            <a:off x="1053753" y="1200151"/>
            <a:ext cx="91570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người lạ</a:t>
            </a:r>
          </a:p>
        </p:txBody>
      </p:sp>
      <p:sp>
        <p:nvSpPr>
          <p:cNvPr id="7" name="TextBox 6"/>
          <p:cNvSpPr txBox="1"/>
          <p:nvPr/>
        </p:nvSpPr>
        <p:spPr>
          <a:xfrm>
            <a:off x="1053752" y="1217173"/>
            <a:ext cx="24514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đèn xanh</a:t>
            </a:r>
          </a:p>
        </p:txBody>
      </p:sp>
      <p:sp>
        <p:nvSpPr>
          <p:cNvPr id="8" name="TextBox 7"/>
          <p:cNvSpPr txBox="1"/>
          <p:nvPr/>
        </p:nvSpPr>
        <p:spPr>
          <a:xfrm>
            <a:off x="4648200" y="1200151"/>
            <a:ext cx="2362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latin typeface="Arial-Rounded" pitchFamily="34" charset="0"/>
                <a:ea typeface="Arial-Rounded" pitchFamily="34" charset="0"/>
                <a:cs typeface="Arial-Rounded" pitchFamily="34" charset="0"/>
              </a:rPr>
              <a:t>đèn đỏ</a:t>
            </a:r>
          </a:p>
        </p:txBody>
      </p:sp>
      <p:sp>
        <p:nvSpPr>
          <p:cNvPr id="9" name="TextBox 8"/>
          <p:cNvSpPr txBox="1"/>
          <p:nvPr/>
        </p:nvSpPr>
        <p:spPr>
          <a:xfrm>
            <a:off x="7186837" y="1229037"/>
            <a:ext cx="3023964" cy="707874"/>
          </a:xfrm>
          <a:prstGeom prst="rect">
            <a:avLst/>
          </a:prstGeom>
          <a:solidFill>
            <a:schemeClr val="tx2">
              <a:lumMod val="20000"/>
              <a:lumOff val="80000"/>
            </a:schemeClr>
          </a:solidFill>
        </p:spPr>
        <p:txBody>
          <a:bodyPr wrap="square" lIns="91428" tIns="45714" rIns="91428" bIns="45714" rtlCol="0">
            <a:spAutoFit/>
          </a:bodyPr>
          <a:lstStyle/>
          <a:p>
            <a:pPr algn="ctr"/>
            <a:r>
              <a:rPr lang="en-US" sz="4000" b="1" dirty="0">
                <a:latin typeface="Arial-Rounded" pitchFamily="34" charset="0"/>
                <a:ea typeface="Arial-Rounded" pitchFamily="34" charset="0"/>
                <a:cs typeface="Arial-Rounded" pitchFamily="34" charset="0"/>
              </a:rPr>
              <a:t>đèn vàng</a:t>
            </a:r>
          </a:p>
        </p:txBody>
      </p:sp>
      <p:sp>
        <p:nvSpPr>
          <p:cNvPr id="10" name="TextBox 9"/>
          <p:cNvSpPr txBox="1"/>
          <p:nvPr/>
        </p:nvSpPr>
        <p:spPr>
          <a:xfrm>
            <a:off x="1053752" y="2307353"/>
            <a:ext cx="1082040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Xe cộ cần phải dừng có (……….……....). khi</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329148"/>
            <a:ext cx="11627614" cy="2919251"/>
          </a:xfrm>
          <a:prstGeom prst="rect">
            <a:avLst/>
          </a:prstGeom>
        </p:spPr>
      </p:pic>
    </p:spTree>
    <p:extLst>
      <p:ext uri="{BB962C8B-B14F-4D97-AF65-F5344CB8AC3E}">
        <p14:creationId xmlns:p14="http://schemas.microsoft.com/office/powerpoint/2010/main" val="103680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5E-6 -3.7037E-7 L 0.17136 0.20671 " pathEditMode="relative" rAng="0" ptsTypes="AA">
                                      <p:cBhvr>
                                        <p:cTn id="15" dur="2000" fill="hold"/>
                                        <p:tgtEl>
                                          <p:spTgt spid="8"/>
                                        </p:tgtEl>
                                        <p:attrNameLst>
                                          <p:attrName>ppt_x</p:attrName>
                                          <p:attrName>ppt_y</p:attrName>
                                        </p:attrNameLst>
                                      </p:cBhvr>
                                      <p:rCtr x="8568" y="10324"/>
                                    </p:animMotion>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0698" y="316596"/>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762000" y="144349"/>
            <a:ext cx="112014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Quan sát tranh và dùng từ ngữ trong khung để nói theo tranh.</a:t>
            </a:r>
            <a:endParaRPr lang="en-US" sz="2800" b="1" i="1" dirty="0">
              <a:latin typeface="Arial-Rounded" pitchFamily="34" charset="0"/>
              <a:ea typeface="Arial-Rounded" pitchFamily="34" charset="0"/>
              <a:cs typeface="Arial-Rounded" pitchFamily="34" charset="0"/>
            </a:endParaRPr>
          </a:p>
        </p:txBody>
      </p:sp>
      <p:sp>
        <p:nvSpPr>
          <p:cNvPr id="6" name="TextBox 5"/>
          <p:cNvSpPr txBox="1"/>
          <p:nvPr/>
        </p:nvSpPr>
        <p:spPr>
          <a:xfrm>
            <a:off x="1143000" y="898487"/>
            <a:ext cx="8915400" cy="461653"/>
          </a:xfrm>
          <a:prstGeom prst="rect">
            <a:avLst/>
          </a:prstGeom>
          <a:noFill/>
          <a:ln>
            <a:solidFill>
              <a:schemeClr val="tx2">
                <a:lumMod val="60000"/>
                <a:lumOff val="40000"/>
              </a:schemeClr>
            </a:solidFill>
          </a:ln>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Đèn đỏ 	        nguy hiểm          đèn xanh 	            qua đường</a:t>
            </a:r>
          </a:p>
        </p:txBody>
      </p:sp>
      <p:sp>
        <p:nvSpPr>
          <p:cNvPr id="9" name="Rounded Rectangle 8"/>
          <p:cNvSpPr/>
          <p:nvPr/>
        </p:nvSpPr>
        <p:spPr>
          <a:xfrm>
            <a:off x="383242" y="1926725"/>
            <a:ext cx="11427758" cy="4931275"/>
          </a:xfrm>
          <a:prstGeom prst="round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3045" t="13729" r="23892" b="44241"/>
          <a:stretch/>
        </p:blipFill>
        <p:spPr>
          <a:xfrm>
            <a:off x="1249761" y="2042485"/>
            <a:ext cx="4356848" cy="2662518"/>
          </a:xfrm>
          <a:prstGeom prst="rect">
            <a:avLst/>
          </a:prstGeom>
        </p:spPr>
      </p:pic>
      <p:pic>
        <p:nvPicPr>
          <p:cNvPr id="11" name="Picture 10"/>
          <p:cNvPicPr>
            <a:picLocks noChangeAspect="1"/>
          </p:cNvPicPr>
          <p:nvPr/>
        </p:nvPicPr>
        <p:blipFill rotWithShape="1">
          <a:blip r:embed="rId3"/>
          <a:srcRect l="32704" t="55972" r="6764"/>
          <a:stretch/>
        </p:blipFill>
        <p:spPr>
          <a:xfrm>
            <a:off x="6097121" y="3886200"/>
            <a:ext cx="4182035" cy="2789106"/>
          </a:xfrm>
          <a:prstGeom prst="rect">
            <a:avLst/>
          </a:prstGeom>
        </p:spPr>
      </p:pic>
      <p:sp>
        <p:nvSpPr>
          <p:cNvPr id="12" name="Oval Callout 11"/>
          <p:cNvSpPr/>
          <p:nvPr/>
        </p:nvSpPr>
        <p:spPr>
          <a:xfrm>
            <a:off x="990600" y="5044458"/>
            <a:ext cx="3133090" cy="1432523"/>
          </a:xfrm>
          <a:prstGeom prst="wedgeEllipseCallout">
            <a:avLst>
              <a:gd name="adj1" fmla="val 49034"/>
              <a:gd name="adj2" fmla="val -17058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Đèn đỏ xe cộ phải dừng lại</a:t>
            </a:r>
          </a:p>
        </p:txBody>
      </p:sp>
      <p:sp>
        <p:nvSpPr>
          <p:cNvPr id="13" name="Cloud Callout 12"/>
          <p:cNvSpPr/>
          <p:nvPr/>
        </p:nvSpPr>
        <p:spPr>
          <a:xfrm>
            <a:off x="6705600" y="1873885"/>
            <a:ext cx="3573556" cy="1631315"/>
          </a:xfrm>
          <a:prstGeom prst="cloudCallout">
            <a:avLst>
              <a:gd name="adj1" fmla="val 5143"/>
              <a:gd name="adj2" fmla="val 11260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Đèn xanh cô giáo dẫn các bạn qua đường</a:t>
            </a:r>
          </a:p>
        </p:txBody>
      </p:sp>
    </p:spTree>
    <p:extLst>
      <p:ext uri="{BB962C8B-B14F-4D97-AF65-F5344CB8AC3E}">
        <p14:creationId xmlns:p14="http://schemas.microsoft.com/office/powerpoint/2010/main" val="38910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r="13000" b="35000"/>
          </a:stretch>
        </a:blipFill>
        <a:effectLst/>
      </p:bgPr>
    </p:bg>
    <p:spTree>
      <p:nvGrpSpPr>
        <p:cNvPr id="1" name=""/>
        <p:cNvGrpSpPr/>
        <p:nvPr/>
      </p:nvGrpSpPr>
      <p:grpSpPr>
        <a:xfrm>
          <a:off x="0" y="0"/>
          <a:ext cx="0" cy="0"/>
          <a:chOff x="0" y="0"/>
          <a:chExt cx="0" cy="0"/>
        </a:xfrm>
      </p:grpSpPr>
      <p:sp>
        <p:nvSpPr>
          <p:cNvPr id="4" name="Oval 3"/>
          <p:cNvSpPr/>
          <p:nvPr/>
        </p:nvSpPr>
        <p:spPr>
          <a:xfrm>
            <a:off x="69274" y="64684"/>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871020" y="107880"/>
            <a:ext cx="237951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Nghe viết</a:t>
            </a:r>
          </a:p>
        </p:txBody>
      </p:sp>
      <p:pic>
        <p:nvPicPr>
          <p:cNvPr id="15" name="Picture 14"/>
          <p:cNvPicPr>
            <a:picLocks noChangeAspect="1"/>
          </p:cNvPicPr>
          <p:nvPr/>
        </p:nvPicPr>
        <p:blipFill rotWithShape="1">
          <a:blip r:embed="rId4"/>
          <a:srcRect l="6612" t="18052" r="71895" b="2286"/>
          <a:stretch/>
        </p:blipFill>
        <p:spPr>
          <a:xfrm>
            <a:off x="8763000" y="1371600"/>
            <a:ext cx="914400" cy="252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2209800" y="1604243"/>
            <a:ext cx="8111837" cy="2062091"/>
          </a:xfrm>
          <a:prstGeom prst="rect">
            <a:avLst/>
          </a:prstGeom>
          <a:noFill/>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Đèn đỏ báo hiệu dừng lại.</a:t>
            </a:r>
          </a:p>
          <a:p>
            <a:r>
              <a:rPr lang="en-US" sz="3200" dirty="0">
                <a:latin typeface="Arial-Rounded" pitchFamily="34" charset="0"/>
                <a:ea typeface="Arial-Rounded" pitchFamily="34" charset="0"/>
                <a:cs typeface="Arial-Rounded" pitchFamily="34" charset="0"/>
              </a:rPr>
              <a:t>Đèn xanh báo hiệu được phép </a:t>
            </a:r>
          </a:p>
          <a:p>
            <a:r>
              <a:rPr lang="en-US" sz="3200" dirty="0">
                <a:latin typeface="Arial-Rounded" pitchFamily="34" charset="0"/>
                <a:ea typeface="Arial-Rounded" pitchFamily="34" charset="0"/>
                <a:cs typeface="Arial-Rounded" pitchFamily="34" charset="0"/>
              </a:rPr>
              <a:t>di chuyển. Đèn vàng báo hiệu</a:t>
            </a:r>
          </a:p>
          <a:p>
            <a:r>
              <a:rPr lang="en-US" sz="3200" dirty="0">
                <a:latin typeface="Arial-Rounded" pitchFamily="34" charset="0"/>
                <a:ea typeface="Arial-Rounded" pitchFamily="34" charset="0"/>
                <a:cs typeface="Arial-Rounded" pitchFamily="34" charset="0"/>
              </a:rPr>
              <a:t> đi chậm rồi dừng hẳn.</a:t>
            </a:r>
          </a:p>
        </p:txBody>
      </p:sp>
      <p:sp>
        <p:nvSpPr>
          <p:cNvPr id="18" name="TextBox 17"/>
          <p:cNvSpPr txBox="1"/>
          <p:nvPr/>
        </p:nvSpPr>
        <p:spPr>
          <a:xfrm>
            <a:off x="281463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20" name="TextBox 19"/>
          <p:cNvSpPr txBox="1"/>
          <p:nvPr/>
        </p:nvSpPr>
        <p:spPr>
          <a:xfrm>
            <a:off x="2828493"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cxnSp>
        <p:nvCxnSpPr>
          <p:cNvPr id="21" name="Straight Connector 20"/>
          <p:cNvCxnSpPr/>
          <p:nvPr/>
        </p:nvCxnSpPr>
        <p:spPr>
          <a:xfrm>
            <a:off x="3196107" y="2093520"/>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94226" y="2597188"/>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89172" y="3077591"/>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9422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Đoạn trên có mấy câu?</a:t>
            </a:r>
          </a:p>
        </p:txBody>
      </p:sp>
      <p:pic>
        <p:nvPicPr>
          <p:cNvPr id="26" name="Picture 25"/>
          <p:cNvPicPr>
            <a:picLocks noChangeAspect="1"/>
          </p:cNvPicPr>
          <p:nvPr/>
        </p:nvPicPr>
        <p:blipFill>
          <a:blip r:embed="rId5"/>
          <a:stretch>
            <a:fillRect/>
          </a:stretch>
        </p:blipFill>
        <p:spPr>
          <a:xfrm>
            <a:off x="2888768" y="1512594"/>
            <a:ext cx="361770" cy="242195"/>
          </a:xfrm>
          <a:prstGeom prst="rect">
            <a:avLst/>
          </a:prstGeom>
        </p:spPr>
      </p:pic>
      <p:pic>
        <p:nvPicPr>
          <p:cNvPr id="28" name="Picture 27"/>
          <p:cNvPicPr>
            <a:picLocks noChangeAspect="1"/>
          </p:cNvPicPr>
          <p:nvPr/>
        </p:nvPicPr>
        <p:blipFill>
          <a:blip r:embed="rId6"/>
          <a:stretch>
            <a:fillRect/>
          </a:stretch>
        </p:blipFill>
        <p:spPr>
          <a:xfrm>
            <a:off x="2209800" y="2046865"/>
            <a:ext cx="432854" cy="265906"/>
          </a:xfrm>
          <a:prstGeom prst="rect">
            <a:avLst/>
          </a:prstGeom>
        </p:spPr>
      </p:pic>
      <p:pic>
        <p:nvPicPr>
          <p:cNvPr id="29" name="Picture 28"/>
          <p:cNvPicPr>
            <a:picLocks noChangeAspect="1"/>
          </p:cNvPicPr>
          <p:nvPr/>
        </p:nvPicPr>
        <p:blipFill>
          <a:blip r:embed="rId7"/>
          <a:stretch>
            <a:fillRect/>
          </a:stretch>
        </p:blipFill>
        <p:spPr>
          <a:xfrm>
            <a:off x="4059510" y="2493734"/>
            <a:ext cx="353033" cy="384799"/>
          </a:xfrm>
          <a:prstGeom prst="rect">
            <a:avLst/>
          </a:prstGeom>
        </p:spPr>
      </p:pic>
      <p:sp>
        <p:nvSpPr>
          <p:cNvPr id="30" name="TextBox 29"/>
          <p:cNvSpPr txBox="1"/>
          <p:nvPr/>
        </p:nvSpPr>
        <p:spPr>
          <a:xfrm>
            <a:off x="2814637" y="5206236"/>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sp>
        <p:nvSpPr>
          <p:cNvPr id="31" name="Oval 30"/>
          <p:cNvSpPr/>
          <p:nvPr/>
        </p:nvSpPr>
        <p:spPr>
          <a:xfrm>
            <a:off x="7435994" y="180943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14636" y="5240872"/>
            <a:ext cx="7097629"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35" name="Minus 34"/>
          <p:cNvSpPr/>
          <p:nvPr/>
        </p:nvSpPr>
        <p:spPr>
          <a:xfrm>
            <a:off x="2663436" y="2085679"/>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Minus 35"/>
          <p:cNvSpPr/>
          <p:nvPr/>
        </p:nvSpPr>
        <p:spPr>
          <a:xfrm>
            <a:off x="5640314" y="3048562"/>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Minus 36"/>
          <p:cNvSpPr/>
          <p:nvPr/>
        </p:nvSpPr>
        <p:spPr>
          <a:xfrm>
            <a:off x="5576309" y="2597188"/>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Minus 37"/>
          <p:cNvSpPr/>
          <p:nvPr/>
        </p:nvSpPr>
        <p:spPr>
          <a:xfrm>
            <a:off x="2173851" y="3566513"/>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37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1+#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circle(in)">
                                          <p:cBhvr>
                                            <p:cTn id="46" dur="2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ircle(in)">
                                          <p:cBhvr>
                                            <p:cTn id="51" dur="20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circle(in)">
                                          <p:cBhvr>
                                            <p:cTn id="56" dur="2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1+#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par>
                              <p:cTn id="68" fill="hold">
                                <p:stCondLst>
                                  <p:cond delay="500"/>
                                </p:stCondLst>
                                <p:childTnLst>
                                  <p:par>
                                    <p:cTn id="69" presetID="8" presetClass="emph" presetSubtype="0" fill="hold" grpId="1" nodeType="afterEffect">
                                      <p:stCondLst>
                                        <p:cond delay="0"/>
                                      </p:stCondLst>
                                      <p:childTnLst>
                                        <p:animRot by="21600000">
                                          <p:cBhvr>
                                            <p:cTn id="70" dur="2500" fill="hold"/>
                                            <p:tgtEl>
                                              <p:spTgt spid="31"/>
                                            </p:tgtEl>
                                            <p:attrNameLst>
                                              <p:attrName>r</p:attrName>
                                            </p:attrNameLst>
                                          </p:cBhvr>
                                        </p:animRot>
                                      </p:childTnLst>
                                    </p:cTn>
                                  </p:par>
                                  <p:par>
                                    <p:cTn id="71" presetID="2" presetClass="entr" presetSubtype="2" accel="10000" fill="hold" grpId="0" nodeType="withEffect" p14:presetBounceEnd="14000">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14:bounceEnd="14000">
                                          <p:cBhvr additive="base">
                                            <p:cTn id="73" dur="500" fill="hold"/>
                                            <p:tgtEl>
                                              <p:spTgt spid="34"/>
                                            </p:tgtEl>
                                            <p:attrNameLst>
                                              <p:attrName>ppt_x</p:attrName>
                                            </p:attrNameLst>
                                          </p:cBhvr>
                                          <p:tavLst>
                                            <p:tav tm="0">
                                              <p:val>
                                                <p:strVal val="1+#ppt_w/2"/>
                                              </p:val>
                                            </p:tav>
                                            <p:tav tm="100000">
                                              <p:val>
                                                <p:strVal val="#ppt_x"/>
                                              </p:val>
                                            </p:tav>
                                          </p:tavLst>
                                        </p:anim>
                                        <p:anim calcmode="lin" valueType="num" p14:bounceEnd="14000">
                                          <p:cBhvr additive="base">
                                            <p:cTn id="7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fill="hold"/>
                                            <p:tgtEl>
                                              <p:spTgt spid="35"/>
                                            </p:tgtEl>
                                            <p:attrNameLst>
                                              <p:attrName>ppt_x</p:attrName>
                                            </p:attrNameLst>
                                          </p:cBhvr>
                                          <p:tavLst>
                                            <p:tav tm="0">
                                              <p:val>
                                                <p:strVal val="#ppt_x"/>
                                              </p:val>
                                            </p:tav>
                                            <p:tav tm="100000">
                                              <p:val>
                                                <p:strVal val="#ppt_x"/>
                                              </p:val>
                                            </p:tav>
                                          </p:tavLst>
                                        </p:anim>
                                        <p:anim calcmode="lin" valueType="num">
                                          <p:cBhvr additive="base">
                                            <p:cTn id="8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ppt_x"/>
                                              </p:val>
                                            </p:tav>
                                            <p:tav tm="100000">
                                              <p:val>
                                                <p:strVal val="#ppt_x"/>
                                              </p:val>
                                            </p:tav>
                                          </p:tavLst>
                                        </p:anim>
                                        <p:anim calcmode="lin" valueType="num">
                                          <p:cBhvr additive="base">
                                            <p:cTn id="9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30" grpId="0" animBg="1"/>
          <p:bldP spid="31" grpId="0" animBg="1"/>
          <p:bldP spid="31" grpId="1"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1+#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circle(in)">
                                          <p:cBhvr>
                                            <p:cTn id="46" dur="2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ircle(in)">
                                          <p:cBhvr>
                                            <p:cTn id="51" dur="20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circle(in)">
                                          <p:cBhvr>
                                            <p:cTn id="56" dur="2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1+#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par>
                              <p:cTn id="68" fill="hold">
                                <p:stCondLst>
                                  <p:cond delay="500"/>
                                </p:stCondLst>
                                <p:childTnLst>
                                  <p:par>
                                    <p:cTn id="69" presetID="8" presetClass="emph" presetSubtype="0" fill="hold" grpId="1" nodeType="afterEffect">
                                      <p:stCondLst>
                                        <p:cond delay="0"/>
                                      </p:stCondLst>
                                      <p:childTnLst>
                                        <p:animRot by="21600000">
                                          <p:cBhvr>
                                            <p:cTn id="70" dur="2500" fill="hold"/>
                                            <p:tgtEl>
                                              <p:spTgt spid="31"/>
                                            </p:tgtEl>
                                            <p:attrNameLst>
                                              <p:attrName>r</p:attrName>
                                            </p:attrNameLst>
                                          </p:cBhvr>
                                        </p:animRot>
                                      </p:childTnLst>
                                    </p:cTn>
                                  </p:par>
                                  <p:par>
                                    <p:cTn id="71" presetID="2" presetClass="entr" presetSubtype="2" accel="1000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1+#ppt_w/2"/>
                                              </p:val>
                                            </p:tav>
                                            <p:tav tm="100000">
                                              <p:val>
                                                <p:strVal val="#ppt_x"/>
                                              </p:val>
                                            </p:tav>
                                          </p:tavLst>
                                        </p:anim>
                                        <p:anim calcmode="lin" valueType="num">
                                          <p:cBhvr additive="base">
                                            <p:cTn id="7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fill="hold"/>
                                            <p:tgtEl>
                                              <p:spTgt spid="35"/>
                                            </p:tgtEl>
                                            <p:attrNameLst>
                                              <p:attrName>ppt_x</p:attrName>
                                            </p:attrNameLst>
                                          </p:cBhvr>
                                          <p:tavLst>
                                            <p:tav tm="0">
                                              <p:val>
                                                <p:strVal val="#ppt_x"/>
                                              </p:val>
                                            </p:tav>
                                            <p:tav tm="100000">
                                              <p:val>
                                                <p:strVal val="#ppt_x"/>
                                              </p:val>
                                            </p:tav>
                                          </p:tavLst>
                                        </p:anim>
                                        <p:anim calcmode="lin" valueType="num">
                                          <p:cBhvr additive="base">
                                            <p:cTn id="8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ppt_x"/>
                                              </p:val>
                                            </p:tav>
                                            <p:tav tm="100000">
                                              <p:val>
                                                <p:strVal val="#ppt_x"/>
                                              </p:val>
                                            </p:tav>
                                          </p:tavLst>
                                        </p:anim>
                                        <p:anim calcmode="lin" valueType="num">
                                          <p:cBhvr additive="base">
                                            <p:cTn id="9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30" grpId="0" animBg="1"/>
          <p:bldP spid="31" grpId="0" animBg="1"/>
          <p:bldP spid="31" grpId="1" animBg="1"/>
          <p:bldP spid="34" grpId="0" animBg="1"/>
          <p:bldP spid="35" grpId="0" animBg="1"/>
          <p:bldP spid="36" grpId="0" animBg="1"/>
          <p:bldP spid="37" grpId="0" animBg="1"/>
          <p:bldP spid="3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11654073" cy="4343400"/>
          </a:xfrm>
          <a:prstGeom prst="rect">
            <a:avLst/>
          </a:prstGeom>
        </p:spPr>
      </p:pic>
    </p:spTree>
    <p:extLst>
      <p:ext uri="{BB962C8B-B14F-4D97-AF65-F5344CB8AC3E}">
        <p14:creationId xmlns:p14="http://schemas.microsoft.com/office/powerpoint/2010/main" val="3768974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4000" b="77000"/>
          </a:stretch>
        </a:blipFill>
        <a:effectLst/>
      </p:bgPr>
    </p:bg>
    <p:spTree>
      <p:nvGrpSpPr>
        <p:cNvPr id="1" name=""/>
        <p:cNvGrpSpPr/>
        <p:nvPr/>
      </p:nvGrpSpPr>
      <p:grpSpPr>
        <a:xfrm>
          <a:off x="0" y="0"/>
          <a:ext cx="0" cy="0"/>
          <a:chOff x="0" y="0"/>
          <a:chExt cx="0" cy="0"/>
        </a:xfrm>
      </p:grpSpPr>
      <p:sp>
        <p:nvSpPr>
          <p:cNvPr id="4" name="Oval 3"/>
          <p:cNvSpPr/>
          <p:nvPr/>
        </p:nvSpPr>
        <p:spPr>
          <a:xfrm>
            <a:off x="0" y="73351"/>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5" name="TextBox 4"/>
          <p:cNvSpPr txBox="1"/>
          <p:nvPr/>
        </p:nvSpPr>
        <p:spPr>
          <a:xfrm>
            <a:off x="609600" y="98188"/>
            <a:ext cx="9753600"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dấu thanh phù hợp thay cho chiếc lá</a:t>
            </a:r>
            <a:r>
              <a:rPr lang="en-US" sz="3200" b="1" i="1" dirty="0">
                <a:latin typeface="Arial-Rounded" pitchFamily="34" charset="0"/>
                <a:ea typeface="Arial-Rounded" pitchFamily="34" charset="0"/>
                <a:cs typeface="Arial-Rounded" pitchFamily="34" charset="0"/>
              </a:rPr>
              <a:t>.</a:t>
            </a:r>
          </a:p>
        </p:txBody>
      </p:sp>
      <p:sp>
        <p:nvSpPr>
          <p:cNvPr id="6" name="TextBox 5"/>
          <p:cNvSpPr txBox="1"/>
          <p:nvPr/>
        </p:nvSpPr>
        <p:spPr>
          <a:xfrm>
            <a:off x="838200" y="1002012"/>
            <a:ext cx="9753600" cy="584763"/>
          </a:xfrm>
          <a:prstGeom prst="rect">
            <a:avLst/>
          </a:prstGeom>
          <a:noFill/>
        </p:spPr>
        <p:txBody>
          <a:bodyPr wrap="square" lIns="91428" tIns="45714" rIns="91428" bIns="45714" rtlCol="0">
            <a:spAutoFit/>
          </a:bodyPr>
          <a:lstStyle/>
          <a:p>
            <a:pPr algn="just"/>
            <a:r>
              <a:rPr lang="en-US" sz="3200" i="1" dirty="0">
                <a:latin typeface="Arial-Rounded" pitchFamily="34" charset="0"/>
                <a:ea typeface="Arial-Rounded" pitchFamily="34" charset="0"/>
                <a:cs typeface="Arial-Rounded" pitchFamily="34" charset="0"/>
              </a:rPr>
              <a:t>Dấu hỏi hay dấu ngã </a:t>
            </a:r>
            <a:r>
              <a:rPr lang="en-US" sz="3200" dirty="0">
                <a:latin typeface="Arial-Rounded" pitchFamily="34" charset="0"/>
                <a:ea typeface="Arial-Rounded" pitchFamily="34" charset="0"/>
                <a:cs typeface="Arial-Rounded" pitchFamily="34" charset="0"/>
              </a:rPr>
              <a:t>?</a:t>
            </a:r>
            <a:r>
              <a:rPr lang="en-US" sz="3200" b="1" dirty="0">
                <a:latin typeface="Arial-Rounded" pitchFamily="34" charset="0"/>
                <a:ea typeface="Arial-Rounded" pitchFamily="34" charset="0"/>
                <a:cs typeface="Arial-Rounded" pitchFamily="34" charset="0"/>
              </a:rPr>
              <a:t> </a:t>
            </a:r>
            <a:endParaRPr lang="en-US" sz="3200" b="1" i="1" dirty="0">
              <a:latin typeface="Arial-Rounded" pitchFamily="34" charset="0"/>
              <a:ea typeface="Arial-Rounded" pitchFamily="34" charset="0"/>
              <a:cs typeface="Arial-Rounded" pitchFamily="34" charset="0"/>
            </a:endParaRPr>
          </a:p>
        </p:txBody>
      </p:sp>
      <p:sp>
        <p:nvSpPr>
          <p:cNvPr id="7" name="Rounded Rectangle 6"/>
          <p:cNvSpPr/>
          <p:nvPr/>
        </p:nvSpPr>
        <p:spPr>
          <a:xfrm>
            <a:off x="1710039" y="2547116"/>
            <a:ext cx="3705301"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ngã ba </a:t>
            </a:r>
          </a:p>
        </p:txBody>
      </p:sp>
      <p:sp>
        <p:nvSpPr>
          <p:cNvPr id="8" name="Rounded Rectangle 7"/>
          <p:cNvSpPr/>
          <p:nvPr/>
        </p:nvSpPr>
        <p:spPr>
          <a:xfrm>
            <a:off x="6553200" y="2547116"/>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ngõ nhỏ </a:t>
            </a:r>
          </a:p>
        </p:txBody>
      </p:sp>
      <p:sp>
        <p:nvSpPr>
          <p:cNvPr id="9" name="Rounded Rectangle 8"/>
          <p:cNvSpPr/>
          <p:nvPr/>
        </p:nvSpPr>
        <p:spPr>
          <a:xfrm>
            <a:off x="0" y="4457700"/>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khiển</a:t>
            </a:r>
          </a:p>
        </p:txBody>
      </p:sp>
      <p:sp>
        <p:nvSpPr>
          <p:cNvPr id="10" name="Rounded Rectangle 9"/>
          <p:cNvSpPr/>
          <p:nvPr/>
        </p:nvSpPr>
        <p:spPr>
          <a:xfrm>
            <a:off x="8534399" y="4457700"/>
            <a:ext cx="3428999"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vẽ</a:t>
            </a:r>
          </a:p>
        </p:txBody>
      </p:sp>
      <p:sp>
        <p:nvSpPr>
          <p:cNvPr id="13" name="Rounded Rectangle 12"/>
          <p:cNvSpPr/>
          <p:nvPr/>
        </p:nvSpPr>
        <p:spPr>
          <a:xfrm>
            <a:off x="2028899" y="2533261"/>
            <a:ext cx="32289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nga ba </a:t>
            </a:r>
          </a:p>
        </p:txBody>
      </p:sp>
      <p:sp>
        <p:nvSpPr>
          <p:cNvPr id="15" name="Rounded Rectangle 14"/>
          <p:cNvSpPr/>
          <p:nvPr/>
        </p:nvSpPr>
        <p:spPr>
          <a:xfrm>
            <a:off x="6553200" y="2549421"/>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t>
            </a: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nhỏ </a:t>
            </a: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703963">
            <a:off x="7732464" y="2566630"/>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ounded Rectangle 16"/>
          <p:cNvSpPr/>
          <p:nvPr/>
        </p:nvSpPr>
        <p:spPr>
          <a:xfrm>
            <a:off x="13757" y="4443138"/>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khiên</a:t>
            </a: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2949417" y="4357326"/>
            <a:ext cx="489740" cy="30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8542288" y="4443138"/>
            <a:ext cx="3421111"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ve</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998019">
            <a:off x="10527618" y="4478729"/>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backgroundRemoval t="19870" b="77524" l="44667" r="58667"/>
                    </a14:imgEffect>
                  </a14:imgLayer>
                </a14:imgProps>
              </a:ext>
            </a:extLst>
          </a:blip>
          <a:srcRect l="46000" t="21040" r="39818" b="5760"/>
          <a:stretch/>
        </p:blipFill>
        <p:spPr>
          <a:xfrm>
            <a:off x="5257800" y="5042293"/>
            <a:ext cx="810491" cy="2140527"/>
          </a:xfrm>
          <a:prstGeom prst="rect">
            <a:avLst/>
          </a:prstGeom>
          <a:effectLst>
            <a:softEdge rad="25400"/>
          </a:effectLst>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89625" l="2817" r="100000"/>
                    </a14:imgEffect>
                    <a14:imgEffect>
                      <a14:colorTemperature colorTemp="7200"/>
                    </a14:imgEffect>
                  </a14:imgLayer>
                </a14:imgProps>
              </a:ext>
            </a:extLst>
          </a:blip>
          <a:stretch>
            <a:fillRect/>
          </a:stretch>
        </p:blipFill>
        <p:spPr>
          <a:xfrm>
            <a:off x="6143701" y="5548770"/>
            <a:ext cx="818998" cy="1606341"/>
          </a:xfrm>
          <a:prstGeom prst="rect">
            <a:avLst/>
          </a:prstGeom>
        </p:spPr>
      </p:pic>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3603230" y="2576040"/>
            <a:ext cx="489740" cy="29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7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3"/>
                                        </p:tgtEl>
                                      </p:cBhvr>
                                    </p:animEffect>
                                    <p:set>
                                      <p:cBhvr>
                                        <p:cTn id="14" dur="1" fill="hold">
                                          <p:stCondLst>
                                            <p:cond delay="1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18"/>
                                        </p:tgtEl>
                                      </p:cBhvr>
                                    </p:animEffect>
                                    <p:anim calcmode="lin" valueType="num">
                                      <p:cBhvr>
                                        <p:cTn id="39"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18"/>
                                        </p:tgtEl>
                                        <p:attrNameLst>
                                          <p:attrName>ppt_h</p:attrName>
                                        </p:attrNameLst>
                                      </p:cBhvr>
                                      <p:tavLst>
                                        <p:tav tm="0">
                                          <p:val>
                                            <p:strVal val="ppt_h"/>
                                          </p:val>
                                        </p:tav>
                                        <p:tav tm="100000">
                                          <p:val>
                                            <p:strVal val="ppt_h"/>
                                          </p:val>
                                        </p:tav>
                                      </p:tavLst>
                                    </p:anim>
                                    <p:set>
                                      <p:cBhvr>
                                        <p:cTn id="41" dur="1" fill="hold">
                                          <p:stCondLst>
                                            <p:cond delay="19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grpId="0" nodeType="clickEffect">
                                  <p:stCondLst>
                                    <p:cond delay="0"/>
                                  </p:stCondLst>
                                  <p:childTnLst>
                                    <p:anim calcmode="lin" valueType="num">
                                      <p:cBhvr>
                                        <p:cTn id="45" dur="1000"/>
                                        <p:tgtEl>
                                          <p:spTgt spid="17"/>
                                        </p:tgtEl>
                                        <p:attrNameLst>
                                          <p:attrName>ppt_w</p:attrName>
                                        </p:attrNameLst>
                                      </p:cBhvr>
                                      <p:tavLst>
                                        <p:tav tm="0">
                                          <p:val>
                                            <p:strVal val="ppt_w"/>
                                          </p:val>
                                        </p:tav>
                                        <p:tav tm="100000">
                                          <p:val>
                                            <p:fltVal val="0"/>
                                          </p:val>
                                        </p:tav>
                                      </p:tavLst>
                                    </p:anim>
                                    <p:anim calcmode="lin" valueType="num">
                                      <p:cBhvr>
                                        <p:cTn id="46" dur="1000"/>
                                        <p:tgtEl>
                                          <p:spTgt spid="17"/>
                                        </p:tgtEl>
                                        <p:attrNameLst>
                                          <p:attrName>ppt_h</p:attrName>
                                        </p:attrNameLst>
                                      </p:cBhvr>
                                      <p:tavLst>
                                        <p:tav tm="0">
                                          <p:val>
                                            <p:strVal val="ppt_h"/>
                                          </p:val>
                                        </p:tav>
                                        <p:tav tm="100000">
                                          <p:val>
                                            <p:fltVal val="0"/>
                                          </p:val>
                                        </p:tav>
                                      </p:tavLst>
                                    </p:anim>
                                    <p:anim calcmode="lin" valueType="num">
                                      <p:cBhvr>
                                        <p:cTn id="47" dur="1000"/>
                                        <p:tgtEl>
                                          <p:spTgt spid="17"/>
                                        </p:tgtEl>
                                        <p:attrNameLst>
                                          <p:attrName>style.rotation</p:attrName>
                                        </p:attrNameLst>
                                      </p:cBhvr>
                                      <p:tavLst>
                                        <p:tav tm="0">
                                          <p:val>
                                            <p:fltVal val="0"/>
                                          </p:val>
                                        </p:tav>
                                        <p:tav tm="100000">
                                          <p:val>
                                            <p:fltVal val="90"/>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fltVal val="0"/>
                                          </p:val>
                                        </p:tav>
                                        <p:tav tm="100000">
                                          <p:val>
                                            <p:strVal val="#ppt_h"/>
                                          </p:val>
                                        </p:tav>
                                      </p:tavLst>
                                    </p:anim>
                                    <p:anim calcmode="lin" valueType="num">
                                      <p:cBhvr>
                                        <p:cTn id="56" dur="1000" fill="hold"/>
                                        <p:tgtEl>
                                          <p:spTgt spid="9"/>
                                        </p:tgtEl>
                                        <p:attrNameLst>
                                          <p:attrName>style.rotation</p:attrName>
                                        </p:attrNameLst>
                                      </p:cBhvr>
                                      <p:tavLst>
                                        <p:tav tm="0">
                                          <p:val>
                                            <p:fltVal val="90"/>
                                          </p:val>
                                        </p:tav>
                                        <p:tav tm="100000">
                                          <p:val>
                                            <p:fltVal val="0"/>
                                          </p:val>
                                        </p:tav>
                                      </p:tavLst>
                                    </p:anim>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20"/>
                                        </p:tgtEl>
                                      </p:cBhvr>
                                    </p:animEffect>
                                    <p:anim calcmode="lin" valueType="num">
                                      <p:cBhvr>
                                        <p:cTn id="62"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20"/>
                                        </p:tgtEl>
                                        <p:attrNameLst>
                                          <p:attrName>ppt_h</p:attrName>
                                        </p:attrNameLst>
                                      </p:cBhvr>
                                      <p:tavLst>
                                        <p:tav tm="0">
                                          <p:val>
                                            <p:strVal val="ppt_h"/>
                                          </p:val>
                                        </p:tav>
                                        <p:tav tm="100000">
                                          <p:val>
                                            <p:strVal val="ppt_h"/>
                                          </p:val>
                                        </p:tav>
                                      </p:tavLst>
                                    </p:anim>
                                    <p:set>
                                      <p:cBhvr>
                                        <p:cTn id="64" dur="1" fill="hold">
                                          <p:stCondLst>
                                            <p:cond delay="19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6" presetClass="exit" presetSubtype="0" fill="hold" grpId="0" nodeType="clickEffect">
                                  <p:stCondLst>
                                    <p:cond delay="0"/>
                                  </p:stCondLst>
                                  <p:childTnLst>
                                    <p:animEffect transition="out" filter="wipe(down)">
                                      <p:cBhvr>
                                        <p:cTn id="68" dur="180" accel="50000">
                                          <p:stCondLst>
                                            <p:cond delay="1820"/>
                                          </p:stCondLst>
                                        </p:cTn>
                                        <p:tgtEl>
                                          <p:spTgt spid="19"/>
                                        </p:tgtEl>
                                      </p:cBhvr>
                                    </p:animEffect>
                                    <p:anim calcmode="lin" valueType="num">
                                      <p:cBhvr>
                                        <p:cTn id="69"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76" dur="26">
                                          <p:stCondLst>
                                            <p:cond delay="620"/>
                                          </p:stCondLst>
                                        </p:cTn>
                                        <p:tgtEl>
                                          <p:spTgt spid="19"/>
                                        </p:tgtEl>
                                      </p:cBhvr>
                                      <p:to x="100000" y="60000"/>
                                    </p:animScale>
                                    <p:animScale>
                                      <p:cBhvr>
                                        <p:cTn id="77" dur="166" decel="50000">
                                          <p:stCondLst>
                                            <p:cond delay="646"/>
                                          </p:stCondLst>
                                        </p:cTn>
                                        <p:tgtEl>
                                          <p:spTgt spid="19"/>
                                        </p:tgtEl>
                                      </p:cBhvr>
                                      <p:to x="100000" y="100000"/>
                                    </p:animScale>
                                    <p:animScale>
                                      <p:cBhvr>
                                        <p:cTn id="78" dur="26">
                                          <p:stCondLst>
                                            <p:cond delay="1312"/>
                                          </p:stCondLst>
                                        </p:cTn>
                                        <p:tgtEl>
                                          <p:spTgt spid="19"/>
                                        </p:tgtEl>
                                      </p:cBhvr>
                                      <p:to x="100000" y="80000"/>
                                    </p:animScale>
                                    <p:animScale>
                                      <p:cBhvr>
                                        <p:cTn id="79" dur="166" decel="50000">
                                          <p:stCondLst>
                                            <p:cond delay="1338"/>
                                          </p:stCondLst>
                                        </p:cTn>
                                        <p:tgtEl>
                                          <p:spTgt spid="19"/>
                                        </p:tgtEl>
                                      </p:cBhvr>
                                      <p:to x="100000" y="100000"/>
                                    </p:animScale>
                                    <p:animScale>
                                      <p:cBhvr>
                                        <p:cTn id="80" dur="26">
                                          <p:stCondLst>
                                            <p:cond delay="1642"/>
                                          </p:stCondLst>
                                        </p:cTn>
                                        <p:tgtEl>
                                          <p:spTgt spid="19"/>
                                        </p:tgtEl>
                                      </p:cBhvr>
                                      <p:to x="100000" y="90000"/>
                                    </p:animScale>
                                    <p:animScale>
                                      <p:cBhvr>
                                        <p:cTn id="81" dur="166" decel="50000">
                                          <p:stCondLst>
                                            <p:cond delay="1668"/>
                                          </p:stCondLst>
                                        </p:cTn>
                                        <p:tgtEl>
                                          <p:spTgt spid="19"/>
                                        </p:tgtEl>
                                      </p:cBhvr>
                                      <p:to x="100000" y="100000"/>
                                    </p:animScale>
                                    <p:animScale>
                                      <p:cBhvr>
                                        <p:cTn id="82" dur="26">
                                          <p:stCondLst>
                                            <p:cond delay="1808"/>
                                          </p:stCondLst>
                                        </p:cTn>
                                        <p:tgtEl>
                                          <p:spTgt spid="19"/>
                                        </p:tgtEl>
                                      </p:cBhvr>
                                      <p:to x="100000" y="95000"/>
                                    </p:animScale>
                                    <p:animScale>
                                      <p:cBhvr>
                                        <p:cTn id="83" dur="166" decel="50000">
                                          <p:stCondLst>
                                            <p:cond delay="1834"/>
                                          </p:stCondLst>
                                        </p:cTn>
                                        <p:tgtEl>
                                          <p:spTgt spid="19"/>
                                        </p:tgtEl>
                                      </p:cBhvr>
                                      <p:to x="100000" y="100000"/>
                                    </p:animScale>
                                    <p:set>
                                      <p:cBhvr>
                                        <p:cTn id="84" dur="1" fill="hold">
                                          <p:stCondLst>
                                            <p:cond delay="19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80">
                                          <p:stCondLst>
                                            <p:cond delay="0"/>
                                          </p:stCondLst>
                                        </p:cTn>
                                        <p:tgtEl>
                                          <p:spTgt spid="10"/>
                                        </p:tgtEl>
                                      </p:cBhvr>
                                    </p:animEffect>
                                    <p:anim calcmode="lin" valueType="num">
                                      <p:cBhvr>
                                        <p:cTn id="9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5" dur="26">
                                          <p:stCondLst>
                                            <p:cond delay="650"/>
                                          </p:stCondLst>
                                        </p:cTn>
                                        <p:tgtEl>
                                          <p:spTgt spid="10"/>
                                        </p:tgtEl>
                                      </p:cBhvr>
                                      <p:to x="100000" y="60000"/>
                                    </p:animScale>
                                    <p:animScale>
                                      <p:cBhvr>
                                        <p:cTn id="96" dur="166" decel="50000">
                                          <p:stCondLst>
                                            <p:cond delay="676"/>
                                          </p:stCondLst>
                                        </p:cTn>
                                        <p:tgtEl>
                                          <p:spTgt spid="10"/>
                                        </p:tgtEl>
                                      </p:cBhvr>
                                      <p:to x="100000" y="100000"/>
                                    </p:animScale>
                                    <p:animScale>
                                      <p:cBhvr>
                                        <p:cTn id="97" dur="26">
                                          <p:stCondLst>
                                            <p:cond delay="1312"/>
                                          </p:stCondLst>
                                        </p:cTn>
                                        <p:tgtEl>
                                          <p:spTgt spid="10"/>
                                        </p:tgtEl>
                                      </p:cBhvr>
                                      <p:to x="100000" y="80000"/>
                                    </p:animScale>
                                    <p:animScale>
                                      <p:cBhvr>
                                        <p:cTn id="98" dur="166" decel="50000">
                                          <p:stCondLst>
                                            <p:cond delay="1338"/>
                                          </p:stCondLst>
                                        </p:cTn>
                                        <p:tgtEl>
                                          <p:spTgt spid="10"/>
                                        </p:tgtEl>
                                      </p:cBhvr>
                                      <p:to x="100000" y="100000"/>
                                    </p:animScale>
                                    <p:animScale>
                                      <p:cBhvr>
                                        <p:cTn id="99" dur="26">
                                          <p:stCondLst>
                                            <p:cond delay="1642"/>
                                          </p:stCondLst>
                                        </p:cTn>
                                        <p:tgtEl>
                                          <p:spTgt spid="10"/>
                                        </p:tgtEl>
                                      </p:cBhvr>
                                      <p:to x="100000" y="90000"/>
                                    </p:animScale>
                                    <p:animScale>
                                      <p:cBhvr>
                                        <p:cTn id="100" dur="166" decel="50000">
                                          <p:stCondLst>
                                            <p:cond delay="1668"/>
                                          </p:stCondLst>
                                        </p:cTn>
                                        <p:tgtEl>
                                          <p:spTgt spid="10"/>
                                        </p:tgtEl>
                                      </p:cBhvr>
                                      <p:to x="100000" y="100000"/>
                                    </p:animScale>
                                    <p:animScale>
                                      <p:cBhvr>
                                        <p:cTn id="101" dur="26">
                                          <p:stCondLst>
                                            <p:cond delay="1808"/>
                                          </p:stCondLst>
                                        </p:cTn>
                                        <p:tgtEl>
                                          <p:spTgt spid="10"/>
                                        </p:tgtEl>
                                      </p:cBhvr>
                                      <p:to x="100000" y="95000"/>
                                    </p:animScale>
                                    <p:animScale>
                                      <p:cBhvr>
                                        <p:cTn id="10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Arial-Rounded" pitchFamily="34" charset="0"/>
                <a:ea typeface="Arial-Rounded" pitchFamily="34" charset="0"/>
                <a:cs typeface="Arial-Rounded" pitchFamily="34" charset="0"/>
              </a:rPr>
              <a:t>Nhận biết biển báo.</a:t>
            </a:r>
          </a:p>
        </p:txBody>
      </p:sp>
      <p:sp>
        <p:nvSpPr>
          <p:cNvPr id="14" name="Rectangle 13"/>
          <p:cNvSpPr/>
          <p:nvPr/>
        </p:nvSpPr>
        <p:spPr>
          <a:xfrm>
            <a:off x="1016946" y="3429000"/>
            <a:ext cx="9651054" cy="2677656"/>
          </a:xfrm>
          <a:prstGeom prst="rect">
            <a:avLst/>
          </a:prstGeom>
        </p:spPr>
        <p:txBody>
          <a:bodyPr wrap="squar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Cách chơi nhận biết biển báo như sau:</a:t>
            </a:r>
          </a:p>
          <a:p>
            <a:r>
              <a:rPr lang="en-US" sz="2800" dirty="0">
                <a:latin typeface="Arial-Rounded" panose="020B0500000000000000" pitchFamily="34" charset="0"/>
                <a:ea typeface="Arial-Rounded" panose="020B0500000000000000" pitchFamily="34" charset="0"/>
                <a:cs typeface="Arial-Rounded" panose="020B0500000000000000" pitchFamily="34" charset="0"/>
              </a:rPr>
              <a:t>Mỗi đội 6 học sinh. Mỗi lượt chơi có hai học sinh thực hiện, một bạn nói đặc điểm của biển báo, một bạn dựa vào mô tả của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ạn</a:t>
            </a:r>
            <a:r>
              <a:rPr lang="en-US" sz="2800" dirty="0">
                <a:latin typeface="Arial-Rounded" panose="020B0500000000000000" pitchFamily="34" charset="0"/>
                <a:ea typeface="Arial-Rounded" panose="020B0500000000000000" pitchFamily="34" charset="0"/>
                <a:cs typeface="Arial-Rounded" panose="020B0500000000000000" pitchFamily="34" charset="0"/>
              </a:rPr>
              <a:t> để đoán ra biến báo đó và cắm biển vào đúng nơi quy định. Thời gian chơi mỗi đội là 2 phút đội nào tìm được nhiều biển nhất đội đó thắng. </a:t>
            </a:r>
          </a:p>
        </p:txBody>
      </p:sp>
      <p:sp>
        <p:nvSpPr>
          <p:cNvPr id="15" name="Rectangle 14"/>
          <p:cNvSpPr/>
          <p:nvPr/>
        </p:nvSpPr>
        <p:spPr>
          <a:xfrm>
            <a:off x="989237" y="1053210"/>
            <a:ext cx="9408345" cy="1815882"/>
          </a:xfrm>
          <a:prstGeom prst="rect">
            <a:avLst/>
          </a:prstGeom>
        </p:spPr>
        <p:txBody>
          <a:bodyPr wrap="non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Chuẩn bị:</a:t>
            </a:r>
          </a:p>
          <a:p>
            <a:r>
              <a:rPr lang="en-US" sz="2800" dirty="0">
                <a:latin typeface="Arial-Rounded" panose="020B0500000000000000" pitchFamily="34" charset="0"/>
                <a:ea typeface="Arial-Rounded" panose="020B0500000000000000" pitchFamily="34" charset="0"/>
                <a:cs typeface="Arial-Rounded" panose="020B0500000000000000" pitchFamily="34" charset="0"/>
              </a:rPr>
              <a:t> Các biển báo  bằng bìa hoặc có thể trình chiếu nhưng không </a:t>
            </a:r>
          </a:p>
          <a:p>
            <a:r>
              <a:rPr lang="en-US" sz="2800" dirty="0">
                <a:latin typeface="Arial-Rounded" panose="020B0500000000000000" pitchFamily="34" charset="0"/>
                <a:ea typeface="Arial-Rounded" panose="020B0500000000000000" pitchFamily="34" charset="0"/>
                <a:cs typeface="Arial-Rounded" panose="020B0500000000000000" pitchFamily="34" charset="0"/>
              </a:rPr>
              <a:t>cho cả lớp xem chỉ một số học </a:t>
            </a:r>
            <a:r>
              <a:rPr lang="en-US" sz="2800" dirty="0" err="1">
                <a:latin typeface="Arial-Rounded" panose="020B0500000000000000" pitchFamily="34" charset="0"/>
                <a:ea typeface="Arial-Rounded" panose="020B0500000000000000" pitchFamily="34" charset="0"/>
                <a:cs typeface="Arial-Rounded" panose="020B0500000000000000" pitchFamily="34" charset="0"/>
              </a:rPr>
              <a:t>sinhmô</a:t>
            </a:r>
            <a:r>
              <a:rPr lang="en-US" sz="2800" dirty="0">
                <a:latin typeface="Arial-Rounded" panose="020B0500000000000000" pitchFamily="34" charset="0"/>
                <a:ea typeface="Arial-Rounded" panose="020B0500000000000000" pitchFamily="34" charset="0"/>
                <a:cs typeface="Arial-Rounded" panose="020B0500000000000000" pitchFamily="34" charset="0"/>
              </a:rPr>
              <a:t> tả quan sát biển, tranh</a:t>
            </a:r>
          </a:p>
          <a:p>
            <a:r>
              <a:rPr lang="en-US" sz="2800" dirty="0">
                <a:latin typeface="Arial-Rounded" panose="020B0500000000000000" pitchFamily="34" charset="0"/>
                <a:ea typeface="Arial-Rounded" panose="020B0500000000000000" pitchFamily="34" charset="0"/>
                <a:cs typeface="Arial-Rounded" panose="020B0500000000000000" pitchFamily="34" charset="0"/>
              </a:rPr>
              <a:t> vẽ một số vị trí cắm các biển báo. </a:t>
            </a:r>
          </a:p>
        </p:txBody>
      </p:sp>
    </p:spTree>
    <p:extLst>
      <p:ext uri="{BB962C8B-B14F-4D97-AF65-F5344CB8AC3E}">
        <p14:creationId xmlns:p14="http://schemas.microsoft.com/office/powerpoint/2010/main" val="3109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Arial-Rounded" pitchFamily="34" charset="0"/>
                <a:ea typeface="Arial-Rounded" pitchFamily="34" charset="0"/>
                <a:cs typeface="Arial-Rounded" pitchFamily="34" charset="0"/>
              </a:rPr>
              <a:t>Nhận biết biển báo.</a:t>
            </a:r>
          </a:p>
        </p:txBody>
      </p:sp>
      <p:pic>
        <p:nvPicPr>
          <p:cNvPr id="14" name="Picture 13"/>
          <p:cNvPicPr>
            <a:picLocks noChangeAspect="1"/>
          </p:cNvPicPr>
          <p:nvPr/>
        </p:nvPicPr>
        <p:blipFill rotWithShape="1">
          <a:blip r:embed="rId2"/>
          <a:srcRect l="7773" t="3815" r="63268" b="46327"/>
          <a:stretch/>
        </p:blipFill>
        <p:spPr>
          <a:xfrm>
            <a:off x="589339" y="838200"/>
            <a:ext cx="1828800" cy="1676400"/>
          </a:xfrm>
          <a:prstGeom prst="rect">
            <a:avLst/>
          </a:prstGeom>
        </p:spPr>
      </p:pic>
      <p:pic>
        <p:nvPicPr>
          <p:cNvPr id="15" name="Picture 14"/>
          <p:cNvPicPr>
            <a:picLocks noChangeAspect="1"/>
          </p:cNvPicPr>
          <p:nvPr/>
        </p:nvPicPr>
        <p:blipFill rotWithShape="1">
          <a:blip r:embed="rId2"/>
          <a:srcRect l="39145" t="17413" r="34309" b="34995"/>
          <a:stretch/>
        </p:blipFill>
        <p:spPr>
          <a:xfrm>
            <a:off x="2922497" y="1084851"/>
            <a:ext cx="1676400" cy="1600200"/>
          </a:xfrm>
          <a:prstGeom prst="rect">
            <a:avLst/>
          </a:prstGeom>
        </p:spPr>
      </p:pic>
      <p:pic>
        <p:nvPicPr>
          <p:cNvPr id="16" name="Picture 15"/>
          <p:cNvPicPr>
            <a:picLocks noChangeAspect="1"/>
          </p:cNvPicPr>
          <p:nvPr/>
        </p:nvPicPr>
        <p:blipFill rotWithShape="1">
          <a:blip r:embed="rId2"/>
          <a:srcRect l="66898" t="40075" r="5349" b="7799"/>
          <a:stretch/>
        </p:blipFill>
        <p:spPr>
          <a:xfrm>
            <a:off x="4771531" y="1295400"/>
            <a:ext cx="1752600" cy="1752600"/>
          </a:xfrm>
          <a:prstGeom prst="rect">
            <a:avLst/>
          </a:prstGeom>
        </p:spPr>
      </p:pic>
      <p:pic>
        <p:nvPicPr>
          <p:cNvPr id="17" name="Picture 16"/>
          <p:cNvPicPr>
            <a:picLocks noChangeAspect="1"/>
          </p:cNvPicPr>
          <p:nvPr/>
        </p:nvPicPr>
        <p:blipFill rotWithShape="1">
          <a:blip r:embed="rId3"/>
          <a:srcRect l="5556" t="5556" r="5556" b="5556"/>
          <a:stretch/>
        </p:blipFill>
        <p:spPr>
          <a:xfrm>
            <a:off x="6882078" y="1480702"/>
            <a:ext cx="1828800" cy="1621049"/>
          </a:xfrm>
          <a:prstGeom prst="rect">
            <a:avLst/>
          </a:prstGeom>
        </p:spPr>
      </p:pic>
      <p:pic>
        <p:nvPicPr>
          <p:cNvPr id="18" name="Picture 17"/>
          <p:cNvPicPr>
            <a:picLocks noChangeAspect="1"/>
          </p:cNvPicPr>
          <p:nvPr/>
        </p:nvPicPr>
        <p:blipFill rotWithShape="1">
          <a:blip r:embed="rId4"/>
          <a:srcRect r="55880" b="11181"/>
          <a:stretch/>
        </p:blipFill>
        <p:spPr>
          <a:xfrm>
            <a:off x="8981642" y="1728422"/>
            <a:ext cx="1384701" cy="1700578"/>
          </a:xfrm>
          <a:prstGeom prst="rect">
            <a:avLst/>
          </a:prstGeom>
        </p:spPr>
      </p:pic>
      <p:pic>
        <p:nvPicPr>
          <p:cNvPr id="19" name="Picture 18"/>
          <p:cNvPicPr>
            <a:picLocks noChangeAspect="1"/>
          </p:cNvPicPr>
          <p:nvPr/>
        </p:nvPicPr>
        <p:blipFill rotWithShape="1">
          <a:blip r:embed="rId4"/>
          <a:srcRect l="52878" b="11177"/>
          <a:stretch/>
        </p:blipFill>
        <p:spPr>
          <a:xfrm>
            <a:off x="10637108" y="1981200"/>
            <a:ext cx="1554892" cy="1676400"/>
          </a:xfrm>
          <a:prstGeom prst="rect">
            <a:avLst/>
          </a:prstGeom>
        </p:spPr>
      </p:pic>
      <p:pic>
        <p:nvPicPr>
          <p:cNvPr id="20" name="Picture 19"/>
          <p:cNvPicPr>
            <a:picLocks noChangeAspect="1"/>
          </p:cNvPicPr>
          <p:nvPr/>
        </p:nvPicPr>
        <p:blipFill rotWithShape="1">
          <a:blip r:embed="rId5"/>
          <a:srcRect l="10433" r="66294" b="57899"/>
          <a:stretch/>
        </p:blipFill>
        <p:spPr>
          <a:xfrm>
            <a:off x="253127" y="2828106"/>
            <a:ext cx="1826990" cy="1863453"/>
          </a:xfrm>
          <a:prstGeom prst="rect">
            <a:avLst/>
          </a:prstGeom>
        </p:spPr>
      </p:pic>
      <p:pic>
        <p:nvPicPr>
          <p:cNvPr id="21" name="Picture 20"/>
          <p:cNvPicPr>
            <a:picLocks noChangeAspect="1"/>
          </p:cNvPicPr>
          <p:nvPr/>
        </p:nvPicPr>
        <p:blipFill rotWithShape="1">
          <a:blip r:embed="rId5"/>
          <a:srcRect l="9425" t="43911" r="65439" b="19496"/>
          <a:stretch/>
        </p:blipFill>
        <p:spPr>
          <a:xfrm>
            <a:off x="2730679" y="3463636"/>
            <a:ext cx="1938747" cy="1576788"/>
          </a:xfrm>
          <a:prstGeom prst="rect">
            <a:avLst/>
          </a:prstGeom>
        </p:spPr>
      </p:pic>
      <p:pic>
        <p:nvPicPr>
          <p:cNvPr id="22" name="Picture 21"/>
          <p:cNvPicPr>
            <a:picLocks noChangeAspect="1"/>
          </p:cNvPicPr>
          <p:nvPr/>
        </p:nvPicPr>
        <p:blipFill>
          <a:blip r:embed="rId6"/>
          <a:stretch>
            <a:fillRect/>
          </a:stretch>
        </p:blipFill>
        <p:spPr>
          <a:xfrm>
            <a:off x="10995454" y="5142617"/>
            <a:ext cx="838200" cy="1495059"/>
          </a:xfrm>
          <a:prstGeom prst="rect">
            <a:avLst/>
          </a:prstGeom>
        </p:spPr>
      </p:pic>
      <p:pic>
        <p:nvPicPr>
          <p:cNvPr id="23" name="Picture 22"/>
          <p:cNvPicPr>
            <a:picLocks noChangeAspect="1"/>
          </p:cNvPicPr>
          <p:nvPr/>
        </p:nvPicPr>
        <p:blipFill rotWithShape="1">
          <a:blip r:embed="rId7"/>
          <a:srcRect r="74000" b="42638"/>
          <a:stretch/>
        </p:blipFill>
        <p:spPr>
          <a:xfrm>
            <a:off x="4953000" y="4074214"/>
            <a:ext cx="1657350" cy="1781175"/>
          </a:xfrm>
          <a:prstGeom prst="rect">
            <a:avLst/>
          </a:prstGeom>
        </p:spPr>
      </p:pic>
      <p:pic>
        <p:nvPicPr>
          <p:cNvPr id="24" name="Picture 23"/>
          <p:cNvPicPr>
            <a:picLocks noChangeAspect="1"/>
          </p:cNvPicPr>
          <p:nvPr/>
        </p:nvPicPr>
        <p:blipFill rotWithShape="1">
          <a:blip r:embed="rId7"/>
          <a:srcRect l="26000" r="48666" b="42638"/>
          <a:stretch/>
        </p:blipFill>
        <p:spPr>
          <a:xfrm>
            <a:off x="7072578" y="4252030"/>
            <a:ext cx="1447800" cy="1781175"/>
          </a:xfrm>
          <a:prstGeom prst="rect">
            <a:avLst/>
          </a:prstGeom>
        </p:spPr>
      </p:pic>
      <p:pic>
        <p:nvPicPr>
          <p:cNvPr id="25" name="Picture 24"/>
          <p:cNvPicPr>
            <a:picLocks noChangeAspect="1"/>
          </p:cNvPicPr>
          <p:nvPr/>
        </p:nvPicPr>
        <p:blipFill rotWithShape="1">
          <a:blip r:embed="rId7"/>
          <a:srcRect l="51333" t="921" r="23333" b="45091"/>
          <a:stretch/>
        </p:blipFill>
        <p:spPr>
          <a:xfrm>
            <a:off x="8919176" y="4572000"/>
            <a:ext cx="1447800" cy="1676400"/>
          </a:xfrm>
          <a:prstGeom prst="rect">
            <a:avLst/>
          </a:prstGeom>
        </p:spPr>
      </p:pic>
    </p:spTree>
    <p:extLst>
      <p:ext uri="{BB962C8B-B14F-4D97-AF65-F5344CB8AC3E}">
        <p14:creationId xmlns:p14="http://schemas.microsoft.com/office/powerpoint/2010/main" val="721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in)">
                                      <p:cBhvr>
                                        <p:cTn id="6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
        <p:nvSpPr>
          <p:cNvPr id="6" name="Oval Callout 5"/>
          <p:cNvSpPr/>
          <p:nvPr/>
        </p:nvSpPr>
        <p:spPr>
          <a:xfrm>
            <a:off x="3913250" y="495300"/>
            <a:ext cx="6019800" cy="2514600"/>
          </a:xfrm>
          <a:prstGeom prst="wedgeEllipseCallout">
            <a:avLst>
              <a:gd name="adj1" fmla="val -43845"/>
              <a:gd name="adj2" fmla="val 111432"/>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Các bạn ơi chúng mình là lớp 5 tuổi muốn vào lớp 1 chúng mình phải vượt qua các câu hỏi này thật tốt các bạn hãy giúp chúng mình nhé.</a:t>
            </a:r>
            <a:endParaRPr lang="en-US" sz="2400" dirty="0">
              <a:solidFill>
                <a:schemeClr val="tx1"/>
              </a:solidFill>
            </a:endParaRPr>
          </a:p>
        </p:txBody>
      </p:sp>
    </p:spTree>
    <p:extLst>
      <p:ext uri="{BB962C8B-B14F-4D97-AF65-F5344CB8AC3E}">
        <p14:creationId xmlns:p14="http://schemas.microsoft.com/office/powerpoint/2010/main" val="1213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6"/>
                                        </p:tgtEl>
                                        <p:attrNameLst>
                                          <p:attrName>ppt_w</p:attrName>
                                        </p:attrNameLst>
                                      </p:cBhvr>
                                      <p:tavLst>
                                        <p:tav tm="0">
                                          <p:val>
                                            <p:strVal val="ppt_w"/>
                                          </p:val>
                                        </p:tav>
                                        <p:tav tm="100000">
                                          <p:val>
                                            <p:fltVal val="0"/>
                                          </p:val>
                                        </p:tav>
                                      </p:tavLst>
                                    </p:anim>
                                    <p:anim calcmode="lin" valueType="num">
                                      <p:cBhvr>
                                        <p:cTn id="11" dur="1000"/>
                                        <p:tgtEl>
                                          <p:spTgt spid="6"/>
                                        </p:tgtEl>
                                        <p:attrNameLst>
                                          <p:attrName>ppt_h</p:attrName>
                                        </p:attrNameLst>
                                      </p:cBhvr>
                                      <p:tavLst>
                                        <p:tav tm="0">
                                          <p:val>
                                            <p:strVal val="ppt_h"/>
                                          </p:val>
                                        </p:tav>
                                        <p:tav tm="100000">
                                          <p:val>
                                            <p:fltVal val="0"/>
                                          </p:val>
                                        </p:tav>
                                      </p:tavLst>
                                    </p:anim>
                                    <p:anim calcmode="lin" valueType="num">
                                      <p:cBhvr>
                                        <p:cTn id="12" dur="1000"/>
                                        <p:tgtEl>
                                          <p:spTgt spid="6"/>
                                        </p:tgtEl>
                                        <p:attrNameLst>
                                          <p:attrName>style.rotation</p:attrName>
                                        </p:attrNameLst>
                                      </p:cBhvr>
                                      <p:tavLst>
                                        <p:tav tm="0">
                                          <p:val>
                                            <p:fltVal val="0"/>
                                          </p:val>
                                        </p:tav>
                                        <p:tav tm="100000">
                                          <p:val>
                                            <p:fltVal val="9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5"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sp>
        <p:nvSpPr>
          <p:cNvPr id="5" name="Cloud 4"/>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loud 5"/>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loud 6"/>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sp>
        <p:nvSpPr>
          <p:cNvPr id="13" name="Oval 12">
            <a:hlinkClick r:id="rId9"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pic>
        <p:nvPicPr>
          <p:cNvPr id="1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hlinkClick r:id="rId9"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sp>
        <p:nvSpPr>
          <p:cNvPr id="17" name="Oval 16">
            <a:hlinkClick r:id="rId14"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pic>
        <p:nvPicPr>
          <p:cNvPr id="18" name="Picture 1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1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a:hlinkClick r:id="rId19"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pic>
        <p:nvPicPr>
          <p:cNvPr id="21" name="Picture 2"/>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hlinkClick r:id="rId21"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23" name="Picture 22"/>
          <p:cNvPicPr>
            <a:picLocks noChangeAspect="1"/>
          </p:cNvPicPr>
          <p:nvPr/>
        </p:nvPicPr>
        <p:blipFill rotWithShape="1">
          <a:blip r:embed="rId22">
            <a:extLst>
              <a:ext uri="{BEBA8EAE-BF5A-486C-A8C5-ECC9F3942E4B}">
                <a14:imgProps xmlns:a14="http://schemas.microsoft.com/office/drawing/2010/main">
                  <a14:imgLayer r:embed="rId8">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pic>
        <p:nvPicPr>
          <p:cNvPr id="24" name="Picture 3"/>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rotWithShape="1">
          <a:blip r:embed="rId25">
            <a:extLst>
              <a:ext uri="{BEBA8EAE-BF5A-486C-A8C5-ECC9F3942E4B}">
                <a14:imgProps xmlns:a14="http://schemas.microsoft.com/office/drawing/2010/main">
                  <a14:imgLayer r:embed="rId8">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26" name="Picture 25"/>
          <p:cNvPicPr>
            <a:picLocks noChangeAspect="1"/>
          </p:cNvPicPr>
          <p:nvPr/>
        </p:nvPicPr>
        <p:blipFill rotWithShape="1">
          <a:blip r:embed="rId26">
            <a:extLst>
              <a:ext uri="{BEBA8EAE-BF5A-486C-A8C5-ECC9F3942E4B}">
                <a14:imgProps xmlns:a14="http://schemas.microsoft.com/office/drawing/2010/main">
                  <a14:imgLayer r:embed="rId8">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8">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28"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par>
                                <p:cTn id="10" presetID="32" presetClass="emph" presetSubtype="0" repeatCount="indefinite" fill="hold" nodeType="withEffect">
                                  <p:stCondLst>
                                    <p:cond delay="0"/>
                                  </p:stCondLst>
                                  <p:childTnLst>
                                    <p:animRot by="120000">
                                      <p:cBhvr>
                                        <p:cTn id="11" dur="150" fill="hold">
                                          <p:stCondLst>
                                            <p:cond delay="0"/>
                                          </p:stCondLst>
                                        </p:cTn>
                                        <p:tgtEl>
                                          <p:spTgt spid="14"/>
                                        </p:tgtEl>
                                        <p:attrNameLst>
                                          <p:attrName>r</p:attrName>
                                        </p:attrNameLst>
                                      </p:cBhvr>
                                    </p:animRot>
                                    <p:animRot by="-240000">
                                      <p:cBhvr>
                                        <p:cTn id="12" dur="300" fill="hold">
                                          <p:stCondLst>
                                            <p:cond delay="300"/>
                                          </p:stCondLst>
                                        </p:cTn>
                                        <p:tgtEl>
                                          <p:spTgt spid="14"/>
                                        </p:tgtEl>
                                        <p:attrNameLst>
                                          <p:attrName>r</p:attrName>
                                        </p:attrNameLst>
                                      </p:cBhvr>
                                    </p:animRot>
                                    <p:animRot by="240000">
                                      <p:cBhvr>
                                        <p:cTn id="13" dur="300" fill="hold">
                                          <p:stCondLst>
                                            <p:cond delay="600"/>
                                          </p:stCondLst>
                                        </p:cTn>
                                        <p:tgtEl>
                                          <p:spTgt spid="14"/>
                                        </p:tgtEl>
                                        <p:attrNameLst>
                                          <p:attrName>r</p:attrName>
                                        </p:attrNameLst>
                                      </p:cBhvr>
                                    </p:animRot>
                                    <p:animRot by="-240000">
                                      <p:cBhvr>
                                        <p:cTn id="14" dur="300" fill="hold">
                                          <p:stCondLst>
                                            <p:cond delay="900"/>
                                          </p:stCondLst>
                                        </p:cTn>
                                        <p:tgtEl>
                                          <p:spTgt spid="14"/>
                                        </p:tgtEl>
                                        <p:attrNameLst>
                                          <p:attrName>r</p:attrName>
                                        </p:attrNameLst>
                                      </p:cBhvr>
                                    </p:animRot>
                                    <p:animRot by="120000">
                                      <p:cBhvr>
                                        <p:cTn id="15" dur="300" fill="hold">
                                          <p:stCondLst>
                                            <p:cond delay="12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50" fill="hold">
                                          <p:stCondLst>
                                            <p:cond delay="0"/>
                                          </p:stCondLst>
                                        </p:cTn>
                                        <p:tgtEl>
                                          <p:spTgt spid="16"/>
                                        </p:tgtEl>
                                        <p:attrNameLst>
                                          <p:attrName>r</p:attrName>
                                        </p:attrNameLst>
                                      </p:cBhvr>
                                    </p:animRot>
                                    <p:animRot by="-240000">
                                      <p:cBhvr>
                                        <p:cTn id="18" dur="300" fill="hold">
                                          <p:stCondLst>
                                            <p:cond delay="300"/>
                                          </p:stCondLst>
                                        </p:cTn>
                                        <p:tgtEl>
                                          <p:spTgt spid="16"/>
                                        </p:tgtEl>
                                        <p:attrNameLst>
                                          <p:attrName>r</p:attrName>
                                        </p:attrNameLst>
                                      </p:cBhvr>
                                    </p:animRot>
                                    <p:animRot by="240000">
                                      <p:cBhvr>
                                        <p:cTn id="19" dur="300" fill="hold">
                                          <p:stCondLst>
                                            <p:cond delay="600"/>
                                          </p:stCondLst>
                                        </p:cTn>
                                        <p:tgtEl>
                                          <p:spTgt spid="16"/>
                                        </p:tgtEl>
                                        <p:attrNameLst>
                                          <p:attrName>r</p:attrName>
                                        </p:attrNameLst>
                                      </p:cBhvr>
                                    </p:animRot>
                                    <p:animRot by="-240000">
                                      <p:cBhvr>
                                        <p:cTn id="20" dur="300" fill="hold">
                                          <p:stCondLst>
                                            <p:cond delay="900"/>
                                          </p:stCondLst>
                                        </p:cTn>
                                        <p:tgtEl>
                                          <p:spTgt spid="16"/>
                                        </p:tgtEl>
                                        <p:attrNameLst>
                                          <p:attrName>r</p:attrName>
                                        </p:attrNameLst>
                                      </p:cBhvr>
                                    </p:animRot>
                                    <p:animRot by="120000">
                                      <p:cBhvr>
                                        <p:cTn id="21" dur="300" fill="hold">
                                          <p:stCondLst>
                                            <p:cond delay="1200"/>
                                          </p:stCondLst>
                                        </p:cTn>
                                        <p:tgtEl>
                                          <p:spTgt spid="16"/>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50" fill="hold">
                                          <p:stCondLst>
                                            <p:cond delay="0"/>
                                          </p:stCondLst>
                                        </p:cTn>
                                        <p:tgtEl>
                                          <p:spTgt spid="18"/>
                                        </p:tgtEl>
                                        <p:attrNameLst>
                                          <p:attrName>r</p:attrName>
                                        </p:attrNameLst>
                                      </p:cBhvr>
                                    </p:animRot>
                                    <p:animRot by="-240000">
                                      <p:cBhvr>
                                        <p:cTn id="24" dur="300" fill="hold">
                                          <p:stCondLst>
                                            <p:cond delay="300"/>
                                          </p:stCondLst>
                                        </p:cTn>
                                        <p:tgtEl>
                                          <p:spTgt spid="18"/>
                                        </p:tgtEl>
                                        <p:attrNameLst>
                                          <p:attrName>r</p:attrName>
                                        </p:attrNameLst>
                                      </p:cBhvr>
                                    </p:animRot>
                                    <p:animRot by="240000">
                                      <p:cBhvr>
                                        <p:cTn id="25" dur="300" fill="hold">
                                          <p:stCondLst>
                                            <p:cond delay="600"/>
                                          </p:stCondLst>
                                        </p:cTn>
                                        <p:tgtEl>
                                          <p:spTgt spid="18"/>
                                        </p:tgtEl>
                                        <p:attrNameLst>
                                          <p:attrName>r</p:attrName>
                                        </p:attrNameLst>
                                      </p:cBhvr>
                                    </p:animRot>
                                    <p:animRot by="-240000">
                                      <p:cBhvr>
                                        <p:cTn id="26" dur="300" fill="hold">
                                          <p:stCondLst>
                                            <p:cond delay="900"/>
                                          </p:stCondLst>
                                        </p:cTn>
                                        <p:tgtEl>
                                          <p:spTgt spid="18"/>
                                        </p:tgtEl>
                                        <p:attrNameLst>
                                          <p:attrName>r</p:attrName>
                                        </p:attrNameLst>
                                      </p:cBhvr>
                                    </p:animRot>
                                    <p:animRot by="120000">
                                      <p:cBhvr>
                                        <p:cTn id="27" dur="300" fill="hold">
                                          <p:stCondLst>
                                            <p:cond delay="1200"/>
                                          </p:stCondLst>
                                        </p:cTn>
                                        <p:tgtEl>
                                          <p:spTgt spid="18"/>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50" fill="hold">
                                          <p:stCondLst>
                                            <p:cond delay="0"/>
                                          </p:stCondLst>
                                        </p:cTn>
                                        <p:tgtEl>
                                          <p:spTgt spid="21"/>
                                        </p:tgtEl>
                                        <p:attrNameLst>
                                          <p:attrName>r</p:attrName>
                                        </p:attrNameLst>
                                      </p:cBhvr>
                                    </p:animRot>
                                    <p:animRot by="-240000">
                                      <p:cBhvr>
                                        <p:cTn id="30" dur="300" fill="hold">
                                          <p:stCondLst>
                                            <p:cond delay="300"/>
                                          </p:stCondLst>
                                        </p:cTn>
                                        <p:tgtEl>
                                          <p:spTgt spid="21"/>
                                        </p:tgtEl>
                                        <p:attrNameLst>
                                          <p:attrName>r</p:attrName>
                                        </p:attrNameLst>
                                      </p:cBhvr>
                                    </p:animRot>
                                    <p:animRot by="240000">
                                      <p:cBhvr>
                                        <p:cTn id="31" dur="300" fill="hold">
                                          <p:stCondLst>
                                            <p:cond delay="600"/>
                                          </p:stCondLst>
                                        </p:cTn>
                                        <p:tgtEl>
                                          <p:spTgt spid="21"/>
                                        </p:tgtEl>
                                        <p:attrNameLst>
                                          <p:attrName>r</p:attrName>
                                        </p:attrNameLst>
                                      </p:cBhvr>
                                    </p:animRot>
                                    <p:animRot by="-240000">
                                      <p:cBhvr>
                                        <p:cTn id="32" dur="300" fill="hold">
                                          <p:stCondLst>
                                            <p:cond delay="900"/>
                                          </p:stCondLst>
                                        </p:cTn>
                                        <p:tgtEl>
                                          <p:spTgt spid="21"/>
                                        </p:tgtEl>
                                        <p:attrNameLst>
                                          <p:attrName>r</p:attrName>
                                        </p:attrNameLst>
                                      </p:cBhvr>
                                    </p:animRot>
                                    <p:animRot by="120000">
                                      <p:cBhvr>
                                        <p:cTn id="33" dur="300" fill="hold">
                                          <p:stCondLst>
                                            <p:cond delay="1200"/>
                                          </p:stCondLst>
                                        </p:cTn>
                                        <p:tgtEl>
                                          <p:spTgt spid="21"/>
                                        </p:tgtEl>
                                        <p:attrNameLst>
                                          <p:attrName>r</p:attrName>
                                        </p:attrNameLst>
                                      </p:cBhvr>
                                    </p:animRo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500" fill="hold"/>
                                        <p:tgtEl>
                                          <p:spTgt spid="23"/>
                                        </p:tgtEl>
                                        <p:attrNameLst>
                                          <p:attrName>ppt_w</p:attrName>
                                        </p:attrNameLst>
                                      </p:cBhvr>
                                      <p:tavLst>
                                        <p:tav tm="0">
                                          <p:val>
                                            <p:fltVal val="0"/>
                                          </p:val>
                                        </p:tav>
                                        <p:tav tm="100000">
                                          <p:val>
                                            <p:strVal val="#ppt_w"/>
                                          </p:val>
                                        </p:tav>
                                      </p:tavLst>
                                    </p:anim>
                                    <p:anim calcmode="lin" valueType="num">
                                      <p:cBhvr>
                                        <p:cTn id="38" dur="1500" fill="hold"/>
                                        <p:tgtEl>
                                          <p:spTgt spid="23"/>
                                        </p:tgtEl>
                                        <p:attrNameLst>
                                          <p:attrName>ppt_h</p:attrName>
                                        </p:attrNameLst>
                                      </p:cBhvr>
                                      <p:tavLst>
                                        <p:tav tm="0">
                                          <p:val>
                                            <p:fltVal val="0"/>
                                          </p:val>
                                        </p:tav>
                                        <p:tav tm="100000">
                                          <p:val>
                                            <p:strVal val="#ppt_h"/>
                                          </p:val>
                                        </p:tav>
                                      </p:tavLst>
                                    </p:anim>
                                    <p:animEffect transition="in" filter="fade">
                                      <p:cBhvr>
                                        <p:cTn id="39" dur="1500"/>
                                        <p:tgtEl>
                                          <p:spTgt spid="23"/>
                                        </p:tgtEl>
                                      </p:cBhvr>
                                    </p:animEffect>
                                  </p:childTnLst>
                                </p:cTn>
                              </p:par>
                              <p:par>
                                <p:cTn id="40" presetID="32" presetClass="emph" presetSubtype="0" repeatCount="indefinite" fill="hold" nodeType="withEffect">
                                  <p:stCondLst>
                                    <p:cond delay="0"/>
                                  </p:stCondLst>
                                  <p:childTnLst>
                                    <p:animRot by="120000">
                                      <p:cBhvr>
                                        <p:cTn id="41" dur="150" fill="hold">
                                          <p:stCondLst>
                                            <p:cond delay="0"/>
                                          </p:stCondLst>
                                        </p:cTn>
                                        <p:tgtEl>
                                          <p:spTgt spid="24"/>
                                        </p:tgtEl>
                                        <p:attrNameLst>
                                          <p:attrName>r</p:attrName>
                                        </p:attrNameLst>
                                      </p:cBhvr>
                                    </p:animRot>
                                    <p:animRot by="-240000">
                                      <p:cBhvr>
                                        <p:cTn id="42" dur="300" fill="hold">
                                          <p:stCondLst>
                                            <p:cond delay="300"/>
                                          </p:stCondLst>
                                        </p:cTn>
                                        <p:tgtEl>
                                          <p:spTgt spid="24"/>
                                        </p:tgtEl>
                                        <p:attrNameLst>
                                          <p:attrName>r</p:attrName>
                                        </p:attrNameLst>
                                      </p:cBhvr>
                                    </p:animRot>
                                    <p:animRot by="240000">
                                      <p:cBhvr>
                                        <p:cTn id="43" dur="300" fill="hold">
                                          <p:stCondLst>
                                            <p:cond delay="600"/>
                                          </p:stCondLst>
                                        </p:cTn>
                                        <p:tgtEl>
                                          <p:spTgt spid="24"/>
                                        </p:tgtEl>
                                        <p:attrNameLst>
                                          <p:attrName>r</p:attrName>
                                        </p:attrNameLst>
                                      </p:cBhvr>
                                    </p:animRot>
                                    <p:animRot by="-240000">
                                      <p:cBhvr>
                                        <p:cTn id="44" dur="300" fill="hold">
                                          <p:stCondLst>
                                            <p:cond delay="900"/>
                                          </p:stCondLst>
                                        </p:cTn>
                                        <p:tgtEl>
                                          <p:spTgt spid="24"/>
                                        </p:tgtEl>
                                        <p:attrNameLst>
                                          <p:attrName>r</p:attrName>
                                        </p:attrNameLst>
                                      </p:cBhvr>
                                    </p:animRot>
                                    <p:animRot by="120000">
                                      <p:cBhvr>
                                        <p:cTn id="45" dur="300" fill="hold">
                                          <p:stCondLst>
                                            <p:cond delay="1200"/>
                                          </p:stCondLst>
                                        </p:cTn>
                                        <p:tgtEl>
                                          <p:spTgt spid="24"/>
                                        </p:tgtEl>
                                        <p:attrNameLst>
                                          <p:attrName>r</p:attrName>
                                        </p:attrNameLst>
                                      </p:cBhvr>
                                    </p:animRo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500" fill="hold"/>
                                        <p:tgtEl>
                                          <p:spTgt spid="25"/>
                                        </p:tgtEl>
                                        <p:attrNameLst>
                                          <p:attrName>ppt_w</p:attrName>
                                        </p:attrNameLst>
                                      </p:cBhvr>
                                      <p:tavLst>
                                        <p:tav tm="0">
                                          <p:val>
                                            <p:fltVal val="0"/>
                                          </p:val>
                                        </p:tav>
                                        <p:tav tm="100000">
                                          <p:val>
                                            <p:strVal val="#ppt_w"/>
                                          </p:val>
                                        </p:tav>
                                      </p:tavLst>
                                    </p:anim>
                                    <p:anim calcmode="lin" valueType="num">
                                      <p:cBhvr>
                                        <p:cTn id="50" dur="1500" fill="hold"/>
                                        <p:tgtEl>
                                          <p:spTgt spid="25"/>
                                        </p:tgtEl>
                                        <p:attrNameLst>
                                          <p:attrName>ppt_h</p:attrName>
                                        </p:attrNameLst>
                                      </p:cBhvr>
                                      <p:tavLst>
                                        <p:tav tm="0">
                                          <p:val>
                                            <p:fltVal val="0"/>
                                          </p:val>
                                        </p:tav>
                                        <p:tav tm="100000">
                                          <p:val>
                                            <p:strVal val="#ppt_h"/>
                                          </p:val>
                                        </p:tav>
                                      </p:tavLst>
                                    </p:anim>
                                    <p:animEffect transition="in" filter="fade">
                                      <p:cBhvr>
                                        <p:cTn id="51" dur="1500"/>
                                        <p:tgtEl>
                                          <p:spTgt spid="25"/>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750" fill="hold"/>
                                        <p:tgtEl>
                                          <p:spTgt spid="26"/>
                                        </p:tgtEl>
                                        <p:attrNameLst>
                                          <p:attrName>ppt_w</p:attrName>
                                        </p:attrNameLst>
                                      </p:cBhvr>
                                      <p:tavLst>
                                        <p:tav tm="0">
                                          <p:val>
                                            <p:fltVal val="0"/>
                                          </p:val>
                                        </p:tav>
                                        <p:tav tm="100000">
                                          <p:val>
                                            <p:strVal val="#ppt_w"/>
                                          </p:val>
                                        </p:tav>
                                      </p:tavLst>
                                    </p:anim>
                                    <p:anim calcmode="lin" valueType="num">
                                      <p:cBhvr>
                                        <p:cTn id="56" dur="1750" fill="hold"/>
                                        <p:tgtEl>
                                          <p:spTgt spid="26"/>
                                        </p:tgtEl>
                                        <p:attrNameLst>
                                          <p:attrName>ppt_h</p:attrName>
                                        </p:attrNameLst>
                                      </p:cBhvr>
                                      <p:tavLst>
                                        <p:tav tm="0">
                                          <p:val>
                                            <p:fltVal val="0"/>
                                          </p:val>
                                        </p:tav>
                                        <p:tav tm="100000">
                                          <p:val>
                                            <p:strVal val="#ppt_h"/>
                                          </p:val>
                                        </p:tav>
                                      </p:tavLst>
                                    </p:anim>
                                    <p:animEffect transition="in" filter="fade">
                                      <p:cBhvr>
                                        <p:cTn id="57" dur="1750"/>
                                        <p:tgtEl>
                                          <p:spTgt spid="26"/>
                                        </p:tgtEl>
                                      </p:cBhvr>
                                    </p:animEffect>
                                  </p:childTnLst>
                                </p:cTn>
                              </p:par>
                            </p:childTnLst>
                          </p:cTn>
                        </p:par>
                        <p:par>
                          <p:cTn id="58" fill="hold">
                            <p:stCondLst>
                              <p:cond delay="625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1500" fill="hold"/>
                                        <p:tgtEl>
                                          <p:spTgt spid="27"/>
                                        </p:tgtEl>
                                        <p:attrNameLst>
                                          <p:attrName>ppt_w</p:attrName>
                                        </p:attrNameLst>
                                      </p:cBhvr>
                                      <p:tavLst>
                                        <p:tav tm="0">
                                          <p:val>
                                            <p:fltVal val="0"/>
                                          </p:val>
                                        </p:tav>
                                        <p:tav tm="100000">
                                          <p:val>
                                            <p:strVal val="#ppt_w"/>
                                          </p:val>
                                        </p:tav>
                                      </p:tavLst>
                                    </p:anim>
                                    <p:anim calcmode="lin" valueType="num">
                                      <p:cBhvr>
                                        <p:cTn id="62" dur="1500" fill="hold"/>
                                        <p:tgtEl>
                                          <p:spTgt spid="27"/>
                                        </p:tgtEl>
                                        <p:attrNameLst>
                                          <p:attrName>ppt_h</p:attrName>
                                        </p:attrNameLst>
                                      </p:cBhvr>
                                      <p:tavLst>
                                        <p:tav tm="0">
                                          <p:val>
                                            <p:fltVal val="0"/>
                                          </p:val>
                                        </p:tav>
                                        <p:tav tm="100000">
                                          <p:val>
                                            <p:strVal val="#ppt_h"/>
                                          </p:val>
                                        </p:tav>
                                      </p:tavLst>
                                    </p:anim>
                                    <p:animEffect transition="in" filter="fade">
                                      <p:cBhvr>
                                        <p:cTn id="6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1500"/>
                                        <p:tgtEl>
                                          <p:spTgt spid="14"/>
                                        </p:tgtEl>
                                        <p:attrNameLst>
                                          <p:attrName>ppt_w</p:attrName>
                                        </p:attrNameLst>
                                      </p:cBhvr>
                                      <p:tavLst>
                                        <p:tav tm="0">
                                          <p:val>
                                            <p:strVal val="ppt_w"/>
                                          </p:val>
                                        </p:tav>
                                        <p:tav tm="100000">
                                          <p:val>
                                            <p:fltVal val="0"/>
                                          </p:val>
                                        </p:tav>
                                      </p:tavLst>
                                    </p:anim>
                                    <p:anim calcmode="lin" valueType="num">
                                      <p:cBhvr>
                                        <p:cTn id="69" dur="1500"/>
                                        <p:tgtEl>
                                          <p:spTgt spid="14"/>
                                        </p:tgtEl>
                                        <p:attrNameLst>
                                          <p:attrName>ppt_h</p:attrName>
                                        </p:attrNameLst>
                                      </p:cBhvr>
                                      <p:tavLst>
                                        <p:tav tm="0">
                                          <p:val>
                                            <p:strVal val="ppt_h"/>
                                          </p:val>
                                        </p:tav>
                                        <p:tav tm="100000">
                                          <p:val>
                                            <p:fltVal val="0"/>
                                          </p:val>
                                        </p:tav>
                                      </p:tavLst>
                                    </p:anim>
                                    <p:animEffect transition="out" filter="fade">
                                      <p:cBhvr>
                                        <p:cTn id="70" dur="1500"/>
                                        <p:tgtEl>
                                          <p:spTgt spid="14"/>
                                        </p:tgtEl>
                                      </p:cBhvr>
                                    </p:animEffect>
                                    <p:set>
                                      <p:cBhvr>
                                        <p:cTn id="71" dur="1" fill="hold">
                                          <p:stCondLst>
                                            <p:cond delay="1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1500"/>
                                        <p:tgtEl>
                                          <p:spTgt spid="16"/>
                                        </p:tgtEl>
                                        <p:attrNameLst>
                                          <p:attrName>ppt_w</p:attrName>
                                        </p:attrNameLst>
                                      </p:cBhvr>
                                      <p:tavLst>
                                        <p:tav tm="0">
                                          <p:val>
                                            <p:strVal val="ppt_w"/>
                                          </p:val>
                                        </p:tav>
                                        <p:tav tm="100000">
                                          <p:val>
                                            <p:fltVal val="0"/>
                                          </p:val>
                                        </p:tav>
                                      </p:tavLst>
                                    </p:anim>
                                    <p:anim calcmode="lin" valueType="num">
                                      <p:cBhvr>
                                        <p:cTn id="77" dur="1500"/>
                                        <p:tgtEl>
                                          <p:spTgt spid="16"/>
                                        </p:tgtEl>
                                        <p:attrNameLst>
                                          <p:attrName>ppt_h</p:attrName>
                                        </p:attrNameLst>
                                      </p:cBhvr>
                                      <p:tavLst>
                                        <p:tav tm="0">
                                          <p:val>
                                            <p:strVal val="ppt_h"/>
                                          </p:val>
                                        </p:tav>
                                        <p:tav tm="100000">
                                          <p:val>
                                            <p:fltVal val="0"/>
                                          </p:val>
                                        </p:tav>
                                      </p:tavLst>
                                    </p:anim>
                                    <p:animEffect transition="out" filter="fade">
                                      <p:cBhvr>
                                        <p:cTn id="78" dur="1500"/>
                                        <p:tgtEl>
                                          <p:spTgt spid="16"/>
                                        </p:tgtEl>
                                      </p:cBhvr>
                                    </p:animEffect>
                                    <p:set>
                                      <p:cBhvr>
                                        <p:cTn id="79" dur="1" fill="hold">
                                          <p:stCondLst>
                                            <p:cond delay="1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1500"/>
                                        <p:tgtEl>
                                          <p:spTgt spid="18"/>
                                        </p:tgtEl>
                                        <p:attrNameLst>
                                          <p:attrName>ppt_w</p:attrName>
                                        </p:attrNameLst>
                                      </p:cBhvr>
                                      <p:tavLst>
                                        <p:tav tm="0">
                                          <p:val>
                                            <p:strVal val="ppt_w"/>
                                          </p:val>
                                        </p:tav>
                                        <p:tav tm="100000">
                                          <p:val>
                                            <p:fltVal val="0"/>
                                          </p:val>
                                        </p:tav>
                                      </p:tavLst>
                                    </p:anim>
                                    <p:anim calcmode="lin" valueType="num">
                                      <p:cBhvr>
                                        <p:cTn id="85" dur="1500"/>
                                        <p:tgtEl>
                                          <p:spTgt spid="18"/>
                                        </p:tgtEl>
                                        <p:attrNameLst>
                                          <p:attrName>ppt_h</p:attrName>
                                        </p:attrNameLst>
                                      </p:cBhvr>
                                      <p:tavLst>
                                        <p:tav tm="0">
                                          <p:val>
                                            <p:strVal val="ppt_h"/>
                                          </p:val>
                                        </p:tav>
                                        <p:tav tm="100000">
                                          <p:val>
                                            <p:fltVal val="0"/>
                                          </p:val>
                                        </p:tav>
                                      </p:tavLst>
                                    </p:anim>
                                    <p:animEffect transition="out" filter="fade">
                                      <p:cBhvr>
                                        <p:cTn id="86" dur="1500"/>
                                        <p:tgtEl>
                                          <p:spTgt spid="18"/>
                                        </p:tgtEl>
                                      </p:cBhvr>
                                    </p:animEffect>
                                    <p:set>
                                      <p:cBhvr>
                                        <p:cTn id="87" dur="1" fill="hold">
                                          <p:stCondLst>
                                            <p:cond delay="1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1500"/>
                                        <p:tgtEl>
                                          <p:spTgt spid="21"/>
                                        </p:tgtEl>
                                        <p:attrNameLst>
                                          <p:attrName>ppt_w</p:attrName>
                                        </p:attrNameLst>
                                      </p:cBhvr>
                                      <p:tavLst>
                                        <p:tav tm="0">
                                          <p:val>
                                            <p:strVal val="ppt_w"/>
                                          </p:val>
                                        </p:tav>
                                        <p:tav tm="100000">
                                          <p:val>
                                            <p:fltVal val="0"/>
                                          </p:val>
                                        </p:tav>
                                      </p:tavLst>
                                    </p:anim>
                                    <p:anim calcmode="lin" valueType="num">
                                      <p:cBhvr>
                                        <p:cTn id="93" dur="1500"/>
                                        <p:tgtEl>
                                          <p:spTgt spid="21"/>
                                        </p:tgtEl>
                                        <p:attrNameLst>
                                          <p:attrName>ppt_h</p:attrName>
                                        </p:attrNameLst>
                                      </p:cBhvr>
                                      <p:tavLst>
                                        <p:tav tm="0">
                                          <p:val>
                                            <p:strVal val="ppt_h"/>
                                          </p:val>
                                        </p:tav>
                                        <p:tav tm="100000">
                                          <p:val>
                                            <p:fltVal val="0"/>
                                          </p:val>
                                        </p:tav>
                                      </p:tavLst>
                                    </p:anim>
                                    <p:animEffect transition="out" filter="fade">
                                      <p:cBhvr>
                                        <p:cTn id="94" dur="1500"/>
                                        <p:tgtEl>
                                          <p:spTgt spid="21"/>
                                        </p:tgtEl>
                                      </p:cBhvr>
                                    </p:animEffect>
                                    <p:set>
                                      <p:cBhvr>
                                        <p:cTn id="95" dur="1" fill="hold">
                                          <p:stCondLst>
                                            <p:cond delay="1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1500"/>
                                        <p:tgtEl>
                                          <p:spTgt spid="24"/>
                                        </p:tgtEl>
                                        <p:attrNameLst>
                                          <p:attrName>ppt_w</p:attrName>
                                        </p:attrNameLst>
                                      </p:cBhvr>
                                      <p:tavLst>
                                        <p:tav tm="0">
                                          <p:val>
                                            <p:strVal val="ppt_w"/>
                                          </p:val>
                                        </p:tav>
                                        <p:tav tm="100000">
                                          <p:val>
                                            <p:fltVal val="0"/>
                                          </p:val>
                                        </p:tav>
                                      </p:tavLst>
                                    </p:anim>
                                    <p:anim calcmode="lin" valueType="num">
                                      <p:cBhvr>
                                        <p:cTn id="101" dur="1500"/>
                                        <p:tgtEl>
                                          <p:spTgt spid="24"/>
                                        </p:tgtEl>
                                        <p:attrNameLst>
                                          <p:attrName>ppt_h</p:attrName>
                                        </p:attrNameLst>
                                      </p:cBhvr>
                                      <p:tavLst>
                                        <p:tav tm="0">
                                          <p:val>
                                            <p:strVal val="ppt_h"/>
                                          </p:val>
                                        </p:tav>
                                        <p:tav tm="100000">
                                          <p:val>
                                            <p:fltVal val="0"/>
                                          </p:val>
                                        </p:tav>
                                      </p:tavLst>
                                    </p:anim>
                                    <p:animEffect transition="out" filter="fade">
                                      <p:cBhvr>
                                        <p:cTn id="102" dur="1500"/>
                                        <p:tgtEl>
                                          <p:spTgt spid="24"/>
                                        </p:tgtEl>
                                      </p:cBhvr>
                                    </p:animEffect>
                                    <p:set>
                                      <p:cBhvr>
                                        <p:cTn id="103" dur="1" fill="hold">
                                          <p:stCondLst>
                                            <p:cond delay="1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1295400" y="3866684"/>
            <a:ext cx="4684667" cy="106946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 dừng, vàng đi, xanh đi chậm lại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3866684"/>
            <a:ext cx="4416328" cy="106945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 dừng lại, đèn xanh di chuyển, đèn vàng đi chậm lại </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295401" y="5093497"/>
            <a:ext cx="4684666" cy="10787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 đi, vàng đi chậm lại, xanh dừng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14790"/>
            <a:ext cx="4595232" cy="105740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 dừng, đỏ đi vàng chậm lại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544" y="560513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5472" y="440141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 nêu công dụng các màu đèn giao thông: đỏ, vàng, xanh.</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670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676400" y="3866037"/>
            <a:ext cx="4172901"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điều khiển giao thông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949261" cy="92927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76401" y="4938130"/>
            <a:ext cx="4172900" cy="92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xanh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3866037"/>
            <a:ext cx="3949260"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395" y="4053591"/>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476" y="492034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 nêu nhưng tên gọi khác của đèn giao thông?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888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752600" y="3644739"/>
            <a:ext cx="4309873" cy="139455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dirty="0"/>
              <a:t>. </a:t>
            </a: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 điều khiển, người sử dụng phương tiện tham gia giao thông đường bộ</a:t>
            </a:r>
            <a:endParaRPr lang="vi-VN"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98764" y="5257855"/>
            <a:ext cx="3863544"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Cả ba thành phần nêu trên</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3595602"/>
            <a:ext cx="3897534" cy="14436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điều khiển, dẫn dắt súc vật</a:t>
            </a:r>
          </a:p>
        </p:txBody>
      </p:sp>
      <p:sp>
        <p:nvSpPr>
          <p:cNvPr id="15" name="Rectangle 14">
            <a:extLst>
              <a:ext uri="{FF2B5EF4-FFF2-40B4-BE49-F238E27FC236}">
                <a16:creationId xmlns:a16="http://schemas.microsoft.com/office/drawing/2014/main" id="{8565BC8A-4762-432C-A0A3-39D72E6C2A3C}"/>
              </a:ext>
            </a:extLst>
          </p:cNvPr>
          <p:cNvSpPr/>
          <p:nvPr/>
        </p:nvSpPr>
        <p:spPr>
          <a:xfrm>
            <a:off x="1752600" y="5257854"/>
            <a:ext cx="4369507"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đi bộ trên đường bộ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160" y="449749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879" y="5222134"/>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180" y="54221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8061" y="3778467"/>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447800" y="102154"/>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299007" y="573639"/>
            <a:ext cx="5526932" cy="1938992"/>
          </a:xfrm>
          <a:prstGeom prst="rect">
            <a:avLst/>
          </a:prstGeom>
          <a:noFill/>
        </p:spPr>
        <p:txBody>
          <a:bodyPr wrap="square" rtlCol="0">
            <a:spAutoFit/>
          </a:bodyPr>
          <a:lstStyle/>
          <a:p>
            <a:pPr algn="ctr"/>
            <a:r>
              <a:rPr lang="vi-V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"Người tham gia giao thông đường bộ" gồm những thành phần nào?</a:t>
            </a:r>
            <a:endPar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33789"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xanh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633788" y="483594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ý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3226" y="497303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2495" y="39817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08909" y="869559"/>
            <a:ext cx="4800600" cy="230832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Xe cộ cần phải dừng lại khi có(………) hãy chọn từ ngữ và hoàn thiện câu trên.</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81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3813549"/>
            <a:ext cx="3389267" cy="93130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Chở 1 người ngồi sau.</a:t>
            </a:r>
          </a:p>
        </p:txBody>
      </p:sp>
      <p:sp>
        <p:nvSpPr>
          <p:cNvPr id="13" name="Rectangle 12">
            <a:extLst>
              <a:ext uri="{FF2B5EF4-FFF2-40B4-BE49-F238E27FC236}">
                <a16:creationId xmlns:a16="http://schemas.microsoft.com/office/drawing/2014/main" id="{57129CBA-AB00-46D9-BA65-557E4E278E95}"/>
              </a:ext>
            </a:extLst>
          </p:cNvPr>
          <p:cNvSpPr/>
          <p:nvPr/>
        </p:nvSpPr>
        <p:spPr>
          <a:xfrm>
            <a:off x="2612572" y="4875642"/>
            <a:ext cx="3389267" cy="99175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Chở 2 người lớn ngồi sau.</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3813548"/>
            <a:ext cx="3897534" cy="10620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Chở 1 người lớn và 2 trẻ em dưới 11 tuổi ngồi sau.</a:t>
            </a:r>
          </a:p>
        </p:txBody>
      </p:sp>
      <p:sp>
        <p:nvSpPr>
          <p:cNvPr id="15" name="Rectangle 14">
            <a:extLst>
              <a:ext uri="{FF2B5EF4-FFF2-40B4-BE49-F238E27FC236}">
                <a16:creationId xmlns:a16="http://schemas.microsoft.com/office/drawing/2014/main" id="{8565BC8A-4762-432C-A0A3-39D72E6C2A3C}"/>
              </a:ext>
            </a:extLst>
          </p:cNvPr>
          <p:cNvSpPr/>
          <p:nvPr/>
        </p:nvSpPr>
        <p:spPr>
          <a:xfrm>
            <a:off x="6704141" y="4938208"/>
            <a:ext cx="3897534" cy="92919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Tất cả đều đúng</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817" y="4270847"/>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2802" y="527674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644" y="533844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823" y="4193338"/>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598174" y="916851"/>
            <a:ext cx="4800600" cy="2308324"/>
          </a:xfrm>
          <a:prstGeom prst="rect">
            <a:avLst/>
          </a:prstGeom>
          <a:noFill/>
        </p:spPr>
        <p:txBody>
          <a:bodyPr wrap="square" rtlCol="0">
            <a:spAutoFit/>
          </a:bodyPr>
          <a:lstStyle/>
          <a:p>
            <a:pPr algn="ctr"/>
            <a:r>
              <a:rPr lang="vi-VN" sz="36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đi xe máy trên đường, số người ngồi trên xe thế nào là không đúng quy định?</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4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Tree>
    <p:extLst>
      <p:ext uri="{BB962C8B-B14F-4D97-AF65-F5344CB8AC3E}">
        <p14:creationId xmlns:p14="http://schemas.microsoft.com/office/powerpoint/2010/main" val="42167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756</Words>
  <Application>Microsoft Office PowerPoint</Application>
  <PresentationFormat>Widescreen</PresentationFormat>
  <Paragraphs>116</Paragraphs>
  <Slides>18</Slides>
  <Notes>3</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Arial Rounded MT Bold</vt:lpstr>
      <vt:lpstr>Arial-Rounded</vt:lpstr>
      <vt:lpstr>Calibri</vt:lpstr>
      <vt:lpstr>Times New Roman</vt:lpstr>
      <vt:lpstr>Verdana</vt:lpstr>
      <vt:lpstr>1_Office Theme</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66</cp:revision>
  <dcterms:created xsi:type="dcterms:W3CDTF">2020-04-20T08:23:47Z</dcterms:created>
  <dcterms:modified xsi:type="dcterms:W3CDTF">2024-05-26T03:36:53Z</dcterms:modified>
</cp:coreProperties>
</file>