
<file path=[Content_Types].xml><?xml version="1.0" encoding="utf-8"?>
<Types xmlns="http://schemas.openxmlformats.org/package/2006/content-types">
  <Default Extension="mp3" ContentType="audio/mpeg"/>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audio2.wav" ContentType="audio/x-wav"/>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 id="2147483710" r:id="rId2"/>
  </p:sldMasterIdLst>
  <p:notesMasterIdLst>
    <p:notesMasterId r:id="rId24"/>
  </p:notesMasterIdLst>
  <p:sldIdLst>
    <p:sldId id="277" r:id="rId3"/>
    <p:sldId id="264" r:id="rId4"/>
    <p:sldId id="256" r:id="rId5"/>
    <p:sldId id="257" r:id="rId6"/>
    <p:sldId id="258" r:id="rId7"/>
    <p:sldId id="259" r:id="rId8"/>
    <p:sldId id="260" r:id="rId9"/>
    <p:sldId id="262" r:id="rId10"/>
    <p:sldId id="263" r:id="rId11"/>
    <p:sldId id="265" r:id="rId12"/>
    <p:sldId id="266" r:id="rId13"/>
    <p:sldId id="267" r:id="rId14"/>
    <p:sldId id="268" r:id="rId15"/>
    <p:sldId id="269" r:id="rId16"/>
    <p:sldId id="275" r:id="rId17"/>
    <p:sldId id="270" r:id="rId18"/>
    <p:sldId id="271" r:id="rId19"/>
    <p:sldId id="272" r:id="rId20"/>
    <p:sldId id="273" r:id="rId21"/>
    <p:sldId id="274" r:id="rId22"/>
    <p:sldId id="27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FFCC"/>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75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46F684-076E-4968-BDCA-ACD67DA85AFD}" type="datetimeFigureOut">
              <a:rPr lang="en-US" smtClean="0"/>
              <a:t>5/26/2024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C10971-9F6A-4F3D-A457-2EB52B814170}" type="slidenum">
              <a:rPr lang="en-US" smtClean="0"/>
              <a:t>‹#›</a:t>
            </a:fld>
            <a:endParaRPr lang="en-US"/>
          </a:p>
        </p:txBody>
      </p:sp>
    </p:spTree>
    <p:extLst>
      <p:ext uri="{BB962C8B-B14F-4D97-AF65-F5344CB8AC3E}">
        <p14:creationId xmlns:p14="http://schemas.microsoft.com/office/powerpoint/2010/main" val="2103299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C10971-9F6A-4F3D-A457-2EB52B814170}" type="slidenum">
              <a:rPr lang="en-US" smtClean="0"/>
              <a:t>11</a:t>
            </a:fld>
            <a:endParaRPr lang="en-US"/>
          </a:p>
        </p:txBody>
      </p:sp>
    </p:spTree>
    <p:extLst>
      <p:ext uri="{BB962C8B-B14F-4D97-AF65-F5344CB8AC3E}">
        <p14:creationId xmlns:p14="http://schemas.microsoft.com/office/powerpoint/2010/main" val="2312216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GV có</a:t>
            </a:r>
            <a:r>
              <a:rPr lang="en-US" baseline="0" dirty="0"/>
              <a:t> thể cho HS viết từ khó vào bảng con nếu HS còn nhầm lẫn nhiều và thường xuyên. Từ khó mỗi vùng miền sẽ khác nhau nên GV tự linh động.</a:t>
            </a:r>
            <a:endParaRPr lang="en-US" dirty="0"/>
          </a:p>
          <a:p>
            <a:endParaRPr lang="en-US" dirty="0"/>
          </a:p>
        </p:txBody>
      </p:sp>
      <p:sp>
        <p:nvSpPr>
          <p:cNvPr id="4" name="Slide Number Placeholder 3"/>
          <p:cNvSpPr>
            <a:spLocks noGrp="1"/>
          </p:cNvSpPr>
          <p:nvPr>
            <p:ph type="sldNum" sz="quarter" idx="10"/>
          </p:nvPr>
        </p:nvSpPr>
        <p:spPr/>
        <p:txBody>
          <a:bodyPr/>
          <a:lstStyle/>
          <a:p>
            <a:fld id="{41C10971-9F6A-4F3D-A457-2EB52B814170}" type="slidenum">
              <a:rPr lang="en-US" smtClean="0"/>
              <a:t>14</a:t>
            </a:fld>
            <a:endParaRPr lang="en-US"/>
          </a:p>
        </p:txBody>
      </p:sp>
    </p:spTree>
    <p:extLst>
      <p:ext uri="{BB962C8B-B14F-4D97-AF65-F5344CB8AC3E}">
        <p14:creationId xmlns:p14="http://schemas.microsoft.com/office/powerpoint/2010/main" val="1599995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Luyện</a:t>
            </a:r>
            <a:r>
              <a:rPr lang="en-US" baseline="0" dirty="0"/>
              <a:t> nói tự do nên </a:t>
            </a:r>
            <a:r>
              <a:rPr lang="en-US" baseline="0" dirty="0" err="1"/>
              <a:t>khong</a:t>
            </a:r>
            <a:r>
              <a:rPr lang="en-US" baseline="0" dirty="0"/>
              <a:t> áp học sinh theo ý giáo viên nên đẻ các em tự nói, cung cấp </a:t>
            </a:r>
            <a:r>
              <a:rPr lang="en-US" baseline="0" dirty="0" err="1"/>
              <a:t>môt</a:t>
            </a:r>
            <a:r>
              <a:rPr lang="en-US" baseline="0" dirty="0"/>
              <a:t> số hình ảnh sinh động về các loài chim cho các em hiểu và biết thêm các loài chim đó.</a:t>
            </a:r>
            <a:endParaRPr lang="en-US" dirty="0"/>
          </a:p>
        </p:txBody>
      </p:sp>
      <p:sp>
        <p:nvSpPr>
          <p:cNvPr id="4" name="Slide Number Placeholder 3"/>
          <p:cNvSpPr>
            <a:spLocks noGrp="1"/>
          </p:cNvSpPr>
          <p:nvPr>
            <p:ph type="sldNum" sz="quarter" idx="10"/>
          </p:nvPr>
        </p:nvSpPr>
        <p:spPr/>
        <p:txBody>
          <a:bodyPr/>
          <a:lstStyle/>
          <a:p>
            <a:fld id="{41C10971-9F6A-4F3D-A457-2EB52B814170}" type="slidenum">
              <a:rPr lang="en-US" smtClean="0"/>
              <a:t>18</a:t>
            </a:fld>
            <a:endParaRPr lang="en-US"/>
          </a:p>
        </p:txBody>
      </p:sp>
    </p:spTree>
    <p:extLst>
      <p:ext uri="{BB962C8B-B14F-4D97-AF65-F5344CB8AC3E}">
        <p14:creationId xmlns:p14="http://schemas.microsoft.com/office/powerpoint/2010/main" val="713177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C10971-9F6A-4F3D-A457-2EB52B814170}" type="slidenum">
              <a:rPr lang="en-US" smtClean="0"/>
              <a:t>20</a:t>
            </a:fld>
            <a:endParaRPr lang="en-US"/>
          </a:p>
        </p:txBody>
      </p:sp>
    </p:spTree>
    <p:extLst>
      <p:ext uri="{BB962C8B-B14F-4D97-AF65-F5344CB8AC3E}">
        <p14:creationId xmlns:p14="http://schemas.microsoft.com/office/powerpoint/2010/main" val="3439731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1053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2687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10300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2438401"/>
            <a:ext cx="12012084" cy="1052513"/>
            <a:chOff x="0" y="1536"/>
            <a:chExt cx="5675" cy="663"/>
          </a:xfrm>
        </p:grpSpPr>
        <p:grpSp>
          <p:nvGrpSpPr>
            <p:cNvPr id="5" name="Group 3"/>
            <p:cNvGrpSpPr>
              <a:grpSpLocks/>
            </p:cNvGrpSpPr>
            <p:nvPr/>
          </p:nvGrpSpPr>
          <p:grpSpPr bwMode="auto">
            <a:xfrm>
              <a:off x="183" y="1604"/>
              <a:ext cx="448"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28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28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grpSp>
          <p:nvGrpSpPr>
            <p:cNvPr id="6" name="Group 6"/>
            <p:cNvGrpSpPr>
              <a:grpSpLocks/>
            </p:cNvGrpSpPr>
            <p:nvPr/>
          </p:nvGrpSpPr>
          <p:grpSpPr bwMode="auto">
            <a:xfrm>
              <a:off x="261" y="1870"/>
              <a:ext cx="465"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28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1" name="Rectangle 8"/>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28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28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28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28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
        <p:nvSpPr>
          <p:cNvPr id="16396" name="Rectangle 12"/>
          <p:cNvSpPr>
            <a:spLocks noGrp="1" noChangeArrowheads="1"/>
          </p:cNvSpPr>
          <p:nvPr>
            <p:ph type="ctrTitle"/>
          </p:nvPr>
        </p:nvSpPr>
        <p:spPr>
          <a:xfrm>
            <a:off x="1320800" y="1676400"/>
            <a:ext cx="10363200" cy="1462088"/>
          </a:xfrm>
        </p:spPr>
        <p:txBody>
          <a:bodyPr/>
          <a:lstStyle>
            <a:lvl1pPr>
              <a:defRPr/>
            </a:lvl1pPr>
          </a:lstStyle>
          <a:p>
            <a:r>
              <a:rPr lang="en-US"/>
              <a:t>Click to edit Master title style</a:t>
            </a:r>
          </a:p>
        </p:txBody>
      </p:sp>
      <p:sp>
        <p:nvSpPr>
          <p:cNvPr id="16397" name="Rectangle 1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1320800" y="6248400"/>
            <a:ext cx="2540000" cy="457200"/>
          </a:xfrm>
        </p:spPr>
        <p:txBody>
          <a:bodyPr/>
          <a:lstStyle>
            <a:lvl1pPr>
              <a:defRPr>
                <a:solidFill>
                  <a:schemeClr val="bg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C1C1C"/>
              </a:solidFill>
              <a:effectLst/>
              <a:uLnTx/>
              <a:uFillTx/>
              <a:latin typeface="Tahoma"/>
              <a:ea typeface="+mn-ea"/>
              <a:cs typeface="+mn-cs"/>
            </a:endParaRPr>
          </a:p>
        </p:txBody>
      </p:sp>
      <p:sp>
        <p:nvSpPr>
          <p:cNvPr id="15" name="Rectangle 15"/>
          <p:cNvSpPr>
            <a:spLocks noGrp="1" noChangeArrowheads="1"/>
          </p:cNvSpPr>
          <p:nvPr>
            <p:ph type="ftr" sz="quarter" idx="11"/>
          </p:nvPr>
        </p:nvSpPr>
        <p:spPr>
          <a:xfrm>
            <a:off x="4572000" y="6248400"/>
            <a:ext cx="3860800" cy="457200"/>
          </a:xfrm>
        </p:spPr>
        <p:txBody>
          <a:bodyPr/>
          <a:lstStyle>
            <a:lvl1pPr>
              <a:defRPr>
                <a:solidFill>
                  <a:schemeClr val="bg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C1C1C"/>
              </a:solidFill>
              <a:effectLst/>
              <a:uLnTx/>
              <a:uFillTx/>
              <a:latin typeface="Tahoma"/>
              <a:ea typeface="+mn-ea"/>
              <a:cs typeface="+mn-cs"/>
            </a:endParaRPr>
          </a:p>
        </p:txBody>
      </p:sp>
      <p:sp>
        <p:nvSpPr>
          <p:cNvPr id="16" name="Rectangle 16"/>
          <p:cNvSpPr>
            <a:spLocks noGrp="1" noChangeArrowheads="1"/>
          </p:cNvSpPr>
          <p:nvPr>
            <p:ph type="sldNum" sz="quarter" idx="12"/>
          </p:nvPr>
        </p:nvSpPr>
        <p:spPr>
          <a:xfrm>
            <a:off x="9144000" y="6248400"/>
            <a:ext cx="2540000" cy="457200"/>
          </a:xfrm>
        </p:spPr>
        <p:txBody>
          <a:bodyPr/>
          <a:lstStyle>
            <a:lvl1pPr>
              <a:defRPr>
                <a:solidFill>
                  <a:schemeClr val="bg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A05C38-31B8-4CB9-9057-860BA650631F}" type="slidenum">
              <a:rPr kumimoji="0" lang="en-US" sz="1400" b="0" i="0" u="none" strike="noStrike" kern="1200" cap="none" spc="0" normalizeH="0" baseline="0" noProof="0">
                <a:ln>
                  <a:noFill/>
                </a:ln>
                <a:solidFill>
                  <a:srgbClr val="1C1C1C"/>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1C1C1C"/>
              </a:solidFill>
              <a:effectLst/>
              <a:uLnTx/>
              <a:uFillTx/>
              <a:latin typeface="Tahoma"/>
              <a:ea typeface="+mn-ea"/>
              <a:cs typeface="+mn-cs"/>
            </a:endParaRPr>
          </a:p>
        </p:txBody>
      </p:sp>
    </p:spTree>
    <p:extLst>
      <p:ext uri="{BB962C8B-B14F-4D97-AF65-F5344CB8AC3E}">
        <p14:creationId xmlns:p14="http://schemas.microsoft.com/office/powerpoint/2010/main" val="187800174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
        <p:nvSpPr>
          <p:cNvPr id="5" name="Rectangle 12"/>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
        <p:nvSpPr>
          <p:cNvPr id="6" name="Rectangle 13"/>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99C98E4-A6AE-44EE-8B91-7D84C7F1535E}" type="slidenum">
              <a:rPr kumimoji="0" lang="en-US" sz="1400" b="0" i="0" u="none" strike="noStrike" kern="1200" cap="none" spc="0" normalizeH="0" baseline="0" noProof="0">
                <a:ln>
                  <a:noFill/>
                </a:ln>
                <a:solidFill>
                  <a:srgbClr val="000000"/>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8453982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
        <p:nvSpPr>
          <p:cNvPr id="5" name="Rectangle 12"/>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
        <p:nvSpPr>
          <p:cNvPr id="6" name="Rectangle 13"/>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CD326FD-4EF2-43C1-B134-FC326E2BA08B}" type="slidenum">
              <a:rPr kumimoji="0" lang="en-US" sz="1400" b="0" i="0" u="none" strike="noStrike" kern="1200" cap="none" spc="0" normalizeH="0" baseline="0" noProof="0">
                <a:ln>
                  <a:noFill/>
                </a:ln>
                <a:solidFill>
                  <a:srgbClr val="000000"/>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41189420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769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601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
        <p:nvSpPr>
          <p:cNvPr id="6" name="Rectangle 12"/>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
        <p:nvSpPr>
          <p:cNvPr id="7" name="Rectangle 13"/>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EF633F8-B664-4EF0-8F5A-69E964B2686E}" type="slidenum">
              <a:rPr kumimoji="0" lang="en-US" sz="1400" b="0" i="0" u="none" strike="noStrike" kern="1200" cap="none" spc="0" normalizeH="0" baseline="0" noProof="0">
                <a:ln>
                  <a:noFill/>
                </a:ln>
                <a:solidFill>
                  <a:srgbClr val="000000"/>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005047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
        <p:nvSpPr>
          <p:cNvPr id="8" name="Rectangle 12"/>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
        <p:nvSpPr>
          <p:cNvPr id="9" name="Rectangle 13"/>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7A050EF-DCFF-42F7-ADCB-25AD8C889000}" type="slidenum">
              <a:rPr kumimoji="0" lang="en-US" sz="1400" b="0" i="0" u="none" strike="noStrike" kern="1200" cap="none" spc="0" normalizeH="0" baseline="0" noProof="0">
                <a:ln>
                  <a:noFill/>
                </a:ln>
                <a:solidFill>
                  <a:srgbClr val="000000"/>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5946975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
        <p:nvSpPr>
          <p:cNvPr id="4" name="Rectangle 12"/>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
        <p:nvSpPr>
          <p:cNvPr id="5" name="Rectangle 13"/>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2F61171-4547-433D-9E98-2C3BB6A08CBE}" type="slidenum">
              <a:rPr kumimoji="0" lang="en-US" sz="1400" b="0" i="0" u="none" strike="noStrike" kern="1200" cap="none" spc="0" normalizeH="0" baseline="0" noProof="0">
                <a:ln>
                  <a:noFill/>
                </a:ln>
                <a:solidFill>
                  <a:srgbClr val="000000"/>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42947759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
        <p:nvSpPr>
          <p:cNvPr id="3" name="Rectangle 12"/>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
        <p:nvSpPr>
          <p:cNvPr id="4" name="Rectangle 13"/>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CD1602C-E44D-470F-B0F8-D4FFC5A40A5C}" type="slidenum">
              <a:rPr kumimoji="0" lang="en-US" sz="1400" b="0" i="0" u="none" strike="noStrike" kern="1200" cap="none" spc="0" normalizeH="0" baseline="0" noProof="0">
                <a:ln>
                  <a:noFill/>
                </a:ln>
                <a:solidFill>
                  <a:srgbClr val="000000"/>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3785792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
        <p:nvSpPr>
          <p:cNvPr id="6" name="Rectangle 12"/>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
        <p:nvSpPr>
          <p:cNvPr id="7" name="Rectangle 13"/>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0C2EC7A-4178-4BFE-B4E9-B512D3D45D83}" type="slidenum">
              <a:rPr kumimoji="0" lang="en-US" sz="1400" b="0" i="0" u="none" strike="noStrike" kern="1200" cap="none" spc="0" normalizeH="0" baseline="0" noProof="0">
                <a:ln>
                  <a:noFill/>
                </a:ln>
                <a:solidFill>
                  <a:srgbClr val="000000"/>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715692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34731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
        <p:nvSpPr>
          <p:cNvPr id="6" name="Rectangle 12"/>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
        <p:nvSpPr>
          <p:cNvPr id="7" name="Rectangle 13"/>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308F27-1600-42C7-836F-FE173279AE33}" type="slidenum">
              <a:rPr kumimoji="0" lang="en-US" sz="1400" b="0" i="0" u="none" strike="noStrike" kern="1200" cap="none" spc="0" normalizeH="0" baseline="0" noProof="0">
                <a:ln>
                  <a:noFill/>
                </a:ln>
                <a:solidFill>
                  <a:srgbClr val="000000"/>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7846476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
        <p:nvSpPr>
          <p:cNvPr id="5" name="Rectangle 12"/>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
        <p:nvSpPr>
          <p:cNvPr id="6" name="Rectangle 13"/>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F30DD5A-A93E-43A2-9278-63B9EE6A8D26}" type="slidenum">
              <a:rPr kumimoji="0" lang="en-US" sz="1400" b="0" i="0" u="none" strike="noStrike" kern="1200" cap="none" spc="0" normalizeH="0" baseline="0" noProof="0">
                <a:ln>
                  <a:noFill/>
                </a:ln>
                <a:solidFill>
                  <a:srgbClr val="000000"/>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41978359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8733" y="214313"/>
            <a:ext cx="2601384" cy="5918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34584" y="214313"/>
            <a:ext cx="7600949" cy="5918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
        <p:nvSpPr>
          <p:cNvPr id="5" name="Rectangle 12"/>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
        <p:nvSpPr>
          <p:cNvPr id="6" name="Rectangle 13"/>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0D9F933-D769-43C0-ACA7-24F9B40D2D43}" type="slidenum">
              <a:rPr kumimoji="0" lang="en-US" sz="1400" b="0" i="0" u="none" strike="noStrike" kern="1200" cap="none" spc="0" normalizeH="0" baseline="0" noProof="0">
                <a:ln>
                  <a:noFill/>
                </a:ln>
                <a:solidFill>
                  <a:srgbClr val="000000"/>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7292848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vi-VN"/>
          </a:p>
        </p:txBody>
      </p:sp>
      <p:sp>
        <p:nvSpPr>
          <p:cNvPr id="3" name="Content Placeholder 2"/>
          <p:cNvSpPr>
            <a:spLocks noGrp="1"/>
          </p:cNvSpPr>
          <p:nvPr>
            <p:ph sz="quarter" idx="1"/>
          </p:nvPr>
        </p:nvSpPr>
        <p:spPr>
          <a:xfrm>
            <a:off x="609600" y="1600201"/>
            <a:ext cx="53848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quarter" idx="2"/>
          </p:nvPr>
        </p:nvSpPr>
        <p:spPr>
          <a:xfrm>
            <a:off x="6197600" y="1600201"/>
            <a:ext cx="53848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Content Placeholder 4"/>
          <p:cNvSpPr>
            <a:spLocks noGrp="1"/>
          </p:cNvSpPr>
          <p:nvPr>
            <p:ph sz="quarter" idx="3"/>
          </p:nvPr>
        </p:nvSpPr>
        <p:spPr>
          <a:xfrm>
            <a:off x="609600" y="3941763"/>
            <a:ext cx="53848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Content Placeholder 5"/>
          <p:cNvSpPr>
            <a:spLocks noGrp="1"/>
          </p:cNvSpPr>
          <p:nvPr>
            <p:ph sz="quarter" idx="4"/>
          </p:nvPr>
        </p:nvSpPr>
        <p:spPr>
          <a:xfrm>
            <a:off x="6197600" y="3941763"/>
            <a:ext cx="53848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a:xfrm>
            <a:off x="609600" y="6248400"/>
            <a:ext cx="2844800" cy="457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400" b="0" i="0" u="none" strike="noStrike" kern="1200" cap="none" spc="0" normalizeH="0" baseline="0" noProof="0">
              <a:ln>
                <a:noFill/>
              </a:ln>
              <a:solidFill>
                <a:srgbClr val="000000"/>
              </a:solidFill>
              <a:effectLst/>
              <a:uLnTx/>
              <a:uFillTx/>
              <a:latin typeface="Tahoma"/>
              <a:ea typeface="+mn-ea"/>
              <a:cs typeface="+mn-cs"/>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400" b="0" i="0" u="none" strike="noStrike" kern="1200" cap="none" spc="0" normalizeH="0" baseline="0" noProof="0">
              <a:ln>
                <a:noFill/>
              </a:ln>
              <a:solidFill>
                <a:srgbClr val="000000"/>
              </a:solidFill>
              <a:effectLst/>
              <a:uLnTx/>
              <a:uFillTx/>
              <a:latin typeface="Tahoma"/>
              <a:ea typeface="+mn-ea"/>
              <a:cs typeface="+mn-cs"/>
            </a:endParaRPr>
          </a:p>
        </p:txBody>
      </p:sp>
      <p:sp>
        <p:nvSpPr>
          <p:cNvPr id="9" name="Slide Number Placeholder 8"/>
          <p:cNvSpPr>
            <a:spLocks noGrp="1"/>
          </p:cNvSpPr>
          <p:nvPr>
            <p:ph type="sldNum" sz="quarter" idx="12"/>
          </p:nvPr>
        </p:nvSpPr>
        <p:spPr>
          <a:xfrm>
            <a:off x="8737600" y="6248400"/>
            <a:ext cx="2844800" cy="4572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F8A8FC-CC1C-4E7B-838B-1E4677B23289}" type="slidenum">
              <a:rPr kumimoji="0" lang="vi-VN" sz="1400" b="0" i="0" u="none" strike="noStrike" kern="1200" cap="none" spc="0" normalizeH="0" baseline="0" noProof="0">
                <a:ln>
                  <a:noFill/>
                </a:ln>
                <a:solidFill>
                  <a:srgbClr val="000000"/>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400" b="0" i="0" u="none" strike="noStrike" kern="1200" cap="none" spc="0" normalizeH="0" baseline="0" noProof="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773558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0623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pPr/>
              <a:t>5/26/2024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1713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pPr/>
              <a:t>5/26/2024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2351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pPr/>
              <a:t>5/26/2024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1575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pPr/>
              <a:t>5/26/2024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802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pPr/>
              <a:t>5/26/2024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8862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pPr/>
              <a:t>5/26/2024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4805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028235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556684" y="1098551"/>
            <a:ext cx="584200" cy="47466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vi-VN" sz="2400" b="0" i="0" u="none" strike="noStrike" kern="1200" cap="none" spc="0" normalizeH="0" baseline="0" noProof="0">
              <a:ln>
                <a:noFill/>
              </a:ln>
              <a:solidFill>
                <a:srgbClr val="000000"/>
              </a:solidFill>
              <a:effectLst/>
              <a:uLnTx/>
              <a:uFillTx/>
              <a:latin typeface="Tahoma"/>
              <a:ea typeface="+mn-ea"/>
              <a:cs typeface="+mn-cs"/>
            </a:endParaRPr>
          </a:p>
        </p:txBody>
      </p:sp>
      <p:sp>
        <p:nvSpPr>
          <p:cNvPr id="1027" name="Rectangle 3"/>
          <p:cNvSpPr>
            <a:spLocks noChangeArrowheads="1"/>
          </p:cNvSpPr>
          <p:nvPr/>
        </p:nvSpPr>
        <p:spPr bwMode="ltGray">
          <a:xfrm>
            <a:off x="1066801" y="1098551"/>
            <a:ext cx="438151" cy="474663"/>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vi-VN" sz="2400" b="0" i="0" u="none" strike="noStrike" kern="1200" cap="none" spc="0" normalizeH="0" baseline="0" noProof="0">
              <a:ln>
                <a:noFill/>
              </a:ln>
              <a:solidFill>
                <a:srgbClr val="000000"/>
              </a:solidFill>
              <a:effectLst/>
              <a:uLnTx/>
              <a:uFillTx/>
              <a:latin typeface="Tahoma"/>
              <a:ea typeface="+mn-ea"/>
              <a:cs typeface="+mn-cs"/>
            </a:endParaRPr>
          </a:p>
        </p:txBody>
      </p:sp>
      <p:sp>
        <p:nvSpPr>
          <p:cNvPr id="1028" name="Rectangle 4"/>
          <p:cNvSpPr>
            <a:spLocks noChangeArrowheads="1"/>
          </p:cNvSpPr>
          <p:nvPr/>
        </p:nvSpPr>
        <p:spPr bwMode="ltGray">
          <a:xfrm>
            <a:off x="721785" y="1520826"/>
            <a:ext cx="563033" cy="474663"/>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vi-VN" sz="2400" b="0" i="0" u="none" strike="noStrike" kern="1200" cap="none" spc="0" normalizeH="0" baseline="0" noProof="0">
              <a:ln>
                <a:noFill/>
              </a:ln>
              <a:solidFill>
                <a:srgbClr val="000000"/>
              </a:solidFill>
              <a:effectLst/>
              <a:uLnTx/>
              <a:uFillTx/>
              <a:latin typeface="Tahoma"/>
              <a:ea typeface="+mn-ea"/>
              <a:cs typeface="+mn-cs"/>
            </a:endParaRPr>
          </a:p>
        </p:txBody>
      </p:sp>
      <p:sp>
        <p:nvSpPr>
          <p:cNvPr id="1029" name="Rectangle 5"/>
          <p:cNvSpPr>
            <a:spLocks noChangeArrowheads="1"/>
          </p:cNvSpPr>
          <p:nvPr/>
        </p:nvSpPr>
        <p:spPr bwMode="ltGray">
          <a:xfrm>
            <a:off x="1214967" y="1520826"/>
            <a:ext cx="491067" cy="474663"/>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vi-VN" sz="2400" b="0" i="0" u="none" strike="noStrike" kern="1200" cap="none" spc="0" normalizeH="0" baseline="0" noProof="0">
              <a:ln>
                <a:noFill/>
              </a:ln>
              <a:solidFill>
                <a:srgbClr val="000000"/>
              </a:solidFill>
              <a:effectLst/>
              <a:uLnTx/>
              <a:uFillTx/>
              <a:latin typeface="Tahoma"/>
              <a:ea typeface="+mn-ea"/>
              <a:cs typeface="+mn-cs"/>
            </a:endParaRPr>
          </a:p>
        </p:txBody>
      </p:sp>
      <p:sp>
        <p:nvSpPr>
          <p:cNvPr id="1030" name="Rectangle 6"/>
          <p:cNvSpPr>
            <a:spLocks noChangeArrowheads="1"/>
          </p:cNvSpPr>
          <p:nvPr/>
        </p:nvSpPr>
        <p:spPr bwMode="ltGray">
          <a:xfrm>
            <a:off x="169333" y="1447801"/>
            <a:ext cx="747184"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vi-VN" sz="2400" b="0" i="0" u="none" strike="noStrike" kern="1200" cap="none" spc="0" normalizeH="0" baseline="0" noProof="0">
              <a:ln>
                <a:noFill/>
              </a:ln>
              <a:solidFill>
                <a:srgbClr val="000000"/>
              </a:solidFill>
              <a:effectLst/>
              <a:uLnTx/>
              <a:uFillTx/>
              <a:latin typeface="Tahoma"/>
              <a:ea typeface="+mn-ea"/>
              <a:cs typeface="+mn-cs"/>
            </a:endParaRPr>
          </a:p>
        </p:txBody>
      </p:sp>
      <p:sp>
        <p:nvSpPr>
          <p:cNvPr id="1031" name="Rectangle 7"/>
          <p:cNvSpPr>
            <a:spLocks noChangeArrowheads="1"/>
          </p:cNvSpPr>
          <p:nvPr/>
        </p:nvSpPr>
        <p:spPr bwMode="gray">
          <a:xfrm>
            <a:off x="1016000" y="990601"/>
            <a:ext cx="42333" cy="10525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vi-VN" sz="2400" b="0" i="0" u="none" strike="noStrike" kern="1200" cap="none" spc="0" normalizeH="0" baseline="0" noProof="0">
              <a:ln>
                <a:noFill/>
              </a:ln>
              <a:solidFill>
                <a:srgbClr val="000000"/>
              </a:solidFill>
              <a:effectLst/>
              <a:uLnTx/>
              <a:uFillTx/>
              <a:latin typeface="Tahoma"/>
              <a:ea typeface="+mn-ea"/>
              <a:cs typeface="+mn-cs"/>
            </a:endParaRPr>
          </a:p>
        </p:txBody>
      </p:sp>
      <p:sp>
        <p:nvSpPr>
          <p:cNvPr id="1032" name="Rectangle 8"/>
          <p:cNvSpPr>
            <a:spLocks noChangeArrowheads="1"/>
          </p:cNvSpPr>
          <p:nvPr/>
        </p:nvSpPr>
        <p:spPr bwMode="gray">
          <a:xfrm>
            <a:off x="590551" y="1781175"/>
            <a:ext cx="10968567" cy="3175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vi-VN" sz="2400" b="0" i="0" u="none" strike="noStrike" kern="1200" cap="none" spc="0" normalizeH="0" baseline="0" noProof="0">
              <a:ln>
                <a:noFill/>
              </a:ln>
              <a:solidFill>
                <a:srgbClr val="000000"/>
              </a:solidFill>
              <a:effectLst/>
              <a:uLnTx/>
              <a:uFillTx/>
              <a:latin typeface="Tahoma"/>
              <a:ea typeface="+mn-ea"/>
              <a:cs typeface="+mn-cs"/>
            </a:endParaRPr>
          </a:p>
        </p:txBody>
      </p:sp>
      <p:sp>
        <p:nvSpPr>
          <p:cNvPr id="1033" name="Rectangle 9"/>
          <p:cNvSpPr>
            <a:spLocks noGrp="1" noChangeArrowheads="1"/>
          </p:cNvSpPr>
          <p:nvPr>
            <p:ph type="title"/>
          </p:nvPr>
        </p:nvSpPr>
        <p:spPr bwMode="auto">
          <a:xfrm>
            <a:off x="1534585" y="214314"/>
            <a:ext cx="10390716"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5370" name="Rectangle 10"/>
          <p:cNvSpPr>
            <a:spLocks noGrp="1" noChangeArrowheads="1"/>
          </p:cNvSpPr>
          <p:nvPr>
            <p:ph type="body" idx="1"/>
          </p:nvPr>
        </p:nvSpPr>
        <p:spPr bwMode="auto">
          <a:xfrm>
            <a:off x="1576917" y="2017713"/>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371" name="Rectangle 11"/>
          <p:cNvSpPr>
            <a:spLocks noGrp="1" noChangeArrowheads="1"/>
          </p:cNvSpPr>
          <p:nvPr>
            <p:ph type="dt" sz="half" idx="2"/>
          </p:nvPr>
        </p:nvSpPr>
        <p:spPr bwMode="auto">
          <a:xfrm>
            <a:off x="1549400" y="6243638"/>
            <a:ext cx="2540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
        <p:nvSpPr>
          <p:cNvPr id="15372" name="Rectangle 12"/>
          <p:cNvSpPr>
            <a:spLocks noGrp="1" noChangeArrowheads="1"/>
          </p:cNvSpPr>
          <p:nvPr>
            <p:ph type="ftr" sz="quarter" idx="3"/>
          </p:nvPr>
        </p:nvSpPr>
        <p:spPr bwMode="auto">
          <a:xfrm>
            <a:off x="4876800" y="6243638"/>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
        <p:nvSpPr>
          <p:cNvPr id="15373" name="Rectangle 13"/>
          <p:cNvSpPr>
            <a:spLocks noGrp="1" noChangeArrowheads="1"/>
          </p:cNvSpPr>
          <p:nvPr>
            <p:ph type="sldNum" sz="quarter" idx="4"/>
          </p:nvPr>
        </p:nvSpPr>
        <p:spPr bwMode="auto">
          <a:xfrm>
            <a:off x="9389533" y="6243638"/>
            <a:ext cx="2540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mn-lt"/>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09047BD-3C6C-46B6-B116-05871077B3D1}" type="slidenum">
              <a:rPr kumimoji="0" lang="en-US" sz="1400" b="0" i="0" u="none" strike="noStrike" kern="1200" cap="none" spc="0" normalizeH="0" baseline="0" noProof="0">
                <a:ln>
                  <a:noFill/>
                </a:ln>
                <a:solidFill>
                  <a:srgbClr val="000000"/>
                </a:solidFill>
                <a:effectLst/>
                <a:uLnTx/>
                <a:uFillTx/>
                <a:latin typeface="Tahoma"/>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13990363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iterate type="lt">
                                    <p:tmPct val="10000"/>
                                  </p:iterate>
                                  <p:childTnLst>
                                    <p:set>
                                      <p:cBhvr>
                                        <p:cTn id="6" dur="1" fill="hold">
                                          <p:stCondLst>
                                            <p:cond delay="0"/>
                                          </p:stCondLst>
                                        </p:cTn>
                                        <p:tgtEl>
                                          <p:spTgt spid="15370">
                                            <p:txEl>
                                              <p:pRg st="0" end="0"/>
                                            </p:txEl>
                                          </p:spTgt>
                                        </p:tgtEl>
                                        <p:attrNameLst>
                                          <p:attrName>style.visibility</p:attrName>
                                        </p:attrNameLst>
                                      </p:cBhvr>
                                      <p:to>
                                        <p:strVal val="visible"/>
                                      </p:to>
                                    </p:set>
                                    <p:animEffect transition="in" filter="fade">
                                      <p:cBhvr>
                                        <p:cTn id="7" dur="1000"/>
                                        <p:tgtEl>
                                          <p:spTgt spid="15370">
                                            <p:txEl>
                                              <p:pRg st="0" end="0"/>
                                            </p:txEl>
                                          </p:spTgt>
                                        </p:tgtEl>
                                      </p:cBhvr>
                                    </p:animEffect>
                                    <p:anim calcmode="lin" valueType="num">
                                      <p:cBhvr>
                                        <p:cTn id="8" dur="1000" fill="hold"/>
                                        <p:tgtEl>
                                          <p:spTgt spid="1537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370">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iterate type="lt">
                                    <p:tmPct val="10000"/>
                                  </p:iterate>
                                  <p:childTnLst>
                                    <p:set>
                                      <p:cBhvr>
                                        <p:cTn id="11" dur="1" fill="hold">
                                          <p:stCondLst>
                                            <p:cond delay="0"/>
                                          </p:stCondLst>
                                        </p:cTn>
                                        <p:tgtEl>
                                          <p:spTgt spid="15370">
                                            <p:txEl>
                                              <p:pRg st="1" end="1"/>
                                            </p:txEl>
                                          </p:spTgt>
                                        </p:tgtEl>
                                        <p:attrNameLst>
                                          <p:attrName>style.visibility</p:attrName>
                                        </p:attrNameLst>
                                      </p:cBhvr>
                                      <p:to>
                                        <p:strVal val="visible"/>
                                      </p:to>
                                    </p:set>
                                    <p:animEffect transition="in" filter="fade">
                                      <p:cBhvr>
                                        <p:cTn id="12" dur="1000"/>
                                        <p:tgtEl>
                                          <p:spTgt spid="15370">
                                            <p:txEl>
                                              <p:pRg st="1" end="1"/>
                                            </p:txEl>
                                          </p:spTgt>
                                        </p:tgtEl>
                                      </p:cBhvr>
                                    </p:animEffect>
                                    <p:anim calcmode="lin" valueType="num">
                                      <p:cBhvr>
                                        <p:cTn id="13" dur="1000" fill="hold"/>
                                        <p:tgtEl>
                                          <p:spTgt spid="15370">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5370">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iterate type="lt">
                                    <p:tmPct val="10000"/>
                                  </p:iterate>
                                  <p:childTnLst>
                                    <p:set>
                                      <p:cBhvr>
                                        <p:cTn id="16" dur="1" fill="hold">
                                          <p:stCondLst>
                                            <p:cond delay="0"/>
                                          </p:stCondLst>
                                        </p:cTn>
                                        <p:tgtEl>
                                          <p:spTgt spid="15370">
                                            <p:txEl>
                                              <p:pRg st="2" end="2"/>
                                            </p:txEl>
                                          </p:spTgt>
                                        </p:tgtEl>
                                        <p:attrNameLst>
                                          <p:attrName>style.visibility</p:attrName>
                                        </p:attrNameLst>
                                      </p:cBhvr>
                                      <p:to>
                                        <p:strVal val="visible"/>
                                      </p:to>
                                    </p:set>
                                    <p:animEffect transition="in" filter="fade">
                                      <p:cBhvr>
                                        <p:cTn id="17" dur="1000"/>
                                        <p:tgtEl>
                                          <p:spTgt spid="15370">
                                            <p:txEl>
                                              <p:pRg st="2" end="2"/>
                                            </p:txEl>
                                          </p:spTgt>
                                        </p:tgtEl>
                                      </p:cBhvr>
                                    </p:animEffect>
                                    <p:anim calcmode="lin" valueType="num">
                                      <p:cBhvr>
                                        <p:cTn id="18" dur="1000" fill="hold"/>
                                        <p:tgtEl>
                                          <p:spTgt spid="15370">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5370">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iterate type="lt">
                                    <p:tmPct val="10000"/>
                                  </p:iterate>
                                  <p:childTnLst>
                                    <p:set>
                                      <p:cBhvr>
                                        <p:cTn id="21" dur="1" fill="hold">
                                          <p:stCondLst>
                                            <p:cond delay="0"/>
                                          </p:stCondLst>
                                        </p:cTn>
                                        <p:tgtEl>
                                          <p:spTgt spid="15370">
                                            <p:txEl>
                                              <p:pRg st="3" end="3"/>
                                            </p:txEl>
                                          </p:spTgt>
                                        </p:tgtEl>
                                        <p:attrNameLst>
                                          <p:attrName>style.visibility</p:attrName>
                                        </p:attrNameLst>
                                      </p:cBhvr>
                                      <p:to>
                                        <p:strVal val="visible"/>
                                      </p:to>
                                    </p:set>
                                    <p:animEffect transition="in" filter="fade">
                                      <p:cBhvr>
                                        <p:cTn id="22" dur="1000"/>
                                        <p:tgtEl>
                                          <p:spTgt spid="15370">
                                            <p:txEl>
                                              <p:pRg st="3" end="3"/>
                                            </p:txEl>
                                          </p:spTgt>
                                        </p:tgtEl>
                                      </p:cBhvr>
                                    </p:animEffect>
                                    <p:anim calcmode="lin" valueType="num">
                                      <p:cBhvr>
                                        <p:cTn id="23" dur="1000" fill="hold"/>
                                        <p:tgtEl>
                                          <p:spTgt spid="15370">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5370">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iterate type="lt">
                                    <p:tmPct val="10000"/>
                                  </p:iterate>
                                  <p:childTnLst>
                                    <p:set>
                                      <p:cBhvr>
                                        <p:cTn id="26" dur="1" fill="hold">
                                          <p:stCondLst>
                                            <p:cond delay="0"/>
                                          </p:stCondLst>
                                        </p:cTn>
                                        <p:tgtEl>
                                          <p:spTgt spid="15370">
                                            <p:txEl>
                                              <p:pRg st="4" end="4"/>
                                            </p:txEl>
                                          </p:spTgt>
                                        </p:tgtEl>
                                        <p:attrNameLst>
                                          <p:attrName>style.visibility</p:attrName>
                                        </p:attrNameLst>
                                      </p:cBhvr>
                                      <p:to>
                                        <p:strVal val="visible"/>
                                      </p:to>
                                    </p:set>
                                    <p:animEffect transition="in" filter="fade">
                                      <p:cBhvr>
                                        <p:cTn id="27" dur="1000"/>
                                        <p:tgtEl>
                                          <p:spTgt spid="15370">
                                            <p:txEl>
                                              <p:pRg st="4" end="4"/>
                                            </p:txEl>
                                          </p:spTgt>
                                        </p:tgtEl>
                                      </p:cBhvr>
                                    </p:animEffect>
                                    <p:anim calcmode="lin" valueType="num">
                                      <p:cBhvr>
                                        <p:cTn id="28" dur="1000" fill="hold"/>
                                        <p:tgtEl>
                                          <p:spTgt spid="15370">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1537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0" grpId="0" build="p">
        <p:tmplLst>
          <p:tmpl lvl="1">
            <p:tnLst>
              <p:par>
                <p:cTn presetID="47" presetClass="entr" presetSubtype="0" fill="hold" nodeType="clickEffect">
                  <p:stCondLst>
                    <p:cond delay="0"/>
                  </p:stCondLst>
                  <p:iterate type="lt">
                    <p:tmPct val="10000"/>
                  </p:iterate>
                  <p:childTnLst>
                    <p:set>
                      <p:cBhvr>
                        <p:cTn dur="1" fill="hold">
                          <p:stCondLst>
                            <p:cond delay="0"/>
                          </p:stCondLst>
                        </p:cTn>
                        <p:tgtEl>
                          <p:spTgt spid="15370"/>
                        </p:tgtEl>
                        <p:attrNameLst>
                          <p:attrName>style.visibility</p:attrName>
                        </p:attrNameLst>
                      </p:cBhvr>
                      <p:to>
                        <p:strVal val="visible"/>
                      </p:to>
                    </p:set>
                    <p:animEffect transition="in" filter="fade">
                      <p:cBhvr>
                        <p:cTn dur="1000"/>
                        <p:tgtEl>
                          <p:spTgt spid="15370"/>
                        </p:tgtEl>
                      </p:cBhvr>
                    </p:animEffect>
                    <p:anim calcmode="lin" valueType="num">
                      <p:cBhvr>
                        <p:cTn dur="1000" fill="hold"/>
                        <p:tgtEl>
                          <p:spTgt spid="15370"/>
                        </p:tgtEl>
                        <p:attrNameLst>
                          <p:attrName>ppt_x</p:attrName>
                        </p:attrNameLst>
                      </p:cBhvr>
                      <p:tavLst>
                        <p:tav tm="0">
                          <p:val>
                            <p:strVal val="#ppt_x"/>
                          </p:val>
                        </p:tav>
                        <p:tav tm="100000">
                          <p:val>
                            <p:strVal val="#ppt_x"/>
                          </p:val>
                        </p:tav>
                      </p:tavLst>
                    </p:anim>
                    <p:anim calcmode="lin" valueType="num">
                      <p:cBhvr>
                        <p:cTn dur="1000" fill="hold"/>
                        <p:tgtEl>
                          <p:spTgt spid="15370"/>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iterate type="lt">
                    <p:tmPct val="10000"/>
                  </p:iterate>
                  <p:childTnLst>
                    <p:set>
                      <p:cBhvr>
                        <p:cTn dur="1" fill="hold">
                          <p:stCondLst>
                            <p:cond delay="0"/>
                          </p:stCondLst>
                        </p:cTn>
                        <p:tgtEl>
                          <p:spTgt spid="15370"/>
                        </p:tgtEl>
                        <p:attrNameLst>
                          <p:attrName>style.visibility</p:attrName>
                        </p:attrNameLst>
                      </p:cBhvr>
                      <p:to>
                        <p:strVal val="visible"/>
                      </p:to>
                    </p:set>
                    <p:animEffect transition="in" filter="fade">
                      <p:cBhvr>
                        <p:cTn dur="1000"/>
                        <p:tgtEl>
                          <p:spTgt spid="15370"/>
                        </p:tgtEl>
                      </p:cBhvr>
                    </p:animEffect>
                    <p:anim calcmode="lin" valueType="num">
                      <p:cBhvr>
                        <p:cTn dur="1000" fill="hold"/>
                        <p:tgtEl>
                          <p:spTgt spid="15370"/>
                        </p:tgtEl>
                        <p:attrNameLst>
                          <p:attrName>ppt_x</p:attrName>
                        </p:attrNameLst>
                      </p:cBhvr>
                      <p:tavLst>
                        <p:tav tm="0">
                          <p:val>
                            <p:strVal val="#ppt_x"/>
                          </p:val>
                        </p:tav>
                        <p:tav tm="100000">
                          <p:val>
                            <p:strVal val="#ppt_x"/>
                          </p:val>
                        </p:tav>
                      </p:tavLst>
                    </p:anim>
                    <p:anim calcmode="lin" valueType="num">
                      <p:cBhvr>
                        <p:cTn dur="1000" fill="hold"/>
                        <p:tgtEl>
                          <p:spTgt spid="15370"/>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iterate type="lt">
                    <p:tmPct val="10000"/>
                  </p:iterate>
                  <p:childTnLst>
                    <p:set>
                      <p:cBhvr>
                        <p:cTn dur="1" fill="hold">
                          <p:stCondLst>
                            <p:cond delay="0"/>
                          </p:stCondLst>
                        </p:cTn>
                        <p:tgtEl>
                          <p:spTgt spid="15370"/>
                        </p:tgtEl>
                        <p:attrNameLst>
                          <p:attrName>style.visibility</p:attrName>
                        </p:attrNameLst>
                      </p:cBhvr>
                      <p:to>
                        <p:strVal val="visible"/>
                      </p:to>
                    </p:set>
                    <p:animEffect transition="in" filter="fade">
                      <p:cBhvr>
                        <p:cTn dur="1000"/>
                        <p:tgtEl>
                          <p:spTgt spid="15370"/>
                        </p:tgtEl>
                      </p:cBhvr>
                    </p:animEffect>
                    <p:anim calcmode="lin" valueType="num">
                      <p:cBhvr>
                        <p:cTn dur="1000" fill="hold"/>
                        <p:tgtEl>
                          <p:spTgt spid="15370"/>
                        </p:tgtEl>
                        <p:attrNameLst>
                          <p:attrName>ppt_x</p:attrName>
                        </p:attrNameLst>
                      </p:cBhvr>
                      <p:tavLst>
                        <p:tav tm="0">
                          <p:val>
                            <p:strVal val="#ppt_x"/>
                          </p:val>
                        </p:tav>
                        <p:tav tm="100000">
                          <p:val>
                            <p:strVal val="#ppt_x"/>
                          </p:val>
                        </p:tav>
                      </p:tavLst>
                    </p:anim>
                    <p:anim calcmode="lin" valueType="num">
                      <p:cBhvr>
                        <p:cTn dur="1000" fill="hold"/>
                        <p:tgtEl>
                          <p:spTgt spid="15370"/>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iterate type="lt">
                    <p:tmPct val="10000"/>
                  </p:iterate>
                  <p:childTnLst>
                    <p:set>
                      <p:cBhvr>
                        <p:cTn dur="1" fill="hold">
                          <p:stCondLst>
                            <p:cond delay="0"/>
                          </p:stCondLst>
                        </p:cTn>
                        <p:tgtEl>
                          <p:spTgt spid="15370"/>
                        </p:tgtEl>
                        <p:attrNameLst>
                          <p:attrName>style.visibility</p:attrName>
                        </p:attrNameLst>
                      </p:cBhvr>
                      <p:to>
                        <p:strVal val="visible"/>
                      </p:to>
                    </p:set>
                    <p:animEffect transition="in" filter="fade">
                      <p:cBhvr>
                        <p:cTn dur="1000"/>
                        <p:tgtEl>
                          <p:spTgt spid="15370"/>
                        </p:tgtEl>
                      </p:cBhvr>
                    </p:animEffect>
                    <p:anim calcmode="lin" valueType="num">
                      <p:cBhvr>
                        <p:cTn dur="1000" fill="hold"/>
                        <p:tgtEl>
                          <p:spTgt spid="15370"/>
                        </p:tgtEl>
                        <p:attrNameLst>
                          <p:attrName>ppt_x</p:attrName>
                        </p:attrNameLst>
                      </p:cBhvr>
                      <p:tavLst>
                        <p:tav tm="0">
                          <p:val>
                            <p:strVal val="#ppt_x"/>
                          </p:val>
                        </p:tav>
                        <p:tav tm="100000">
                          <p:val>
                            <p:strVal val="#ppt_x"/>
                          </p:val>
                        </p:tav>
                      </p:tavLst>
                    </p:anim>
                    <p:anim calcmode="lin" valueType="num">
                      <p:cBhvr>
                        <p:cTn dur="1000" fill="hold"/>
                        <p:tgtEl>
                          <p:spTgt spid="15370"/>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iterate type="lt">
                    <p:tmPct val="10000"/>
                  </p:iterate>
                  <p:childTnLst>
                    <p:set>
                      <p:cBhvr>
                        <p:cTn dur="1" fill="hold">
                          <p:stCondLst>
                            <p:cond delay="0"/>
                          </p:stCondLst>
                        </p:cTn>
                        <p:tgtEl>
                          <p:spTgt spid="15370"/>
                        </p:tgtEl>
                        <p:attrNameLst>
                          <p:attrName>style.visibility</p:attrName>
                        </p:attrNameLst>
                      </p:cBhvr>
                      <p:to>
                        <p:strVal val="visible"/>
                      </p:to>
                    </p:set>
                    <p:animEffect transition="in" filter="fade">
                      <p:cBhvr>
                        <p:cTn dur="1000"/>
                        <p:tgtEl>
                          <p:spTgt spid="15370"/>
                        </p:tgtEl>
                      </p:cBhvr>
                    </p:animEffect>
                    <p:anim calcmode="lin" valueType="num">
                      <p:cBhvr>
                        <p:cTn dur="1000" fill="hold"/>
                        <p:tgtEl>
                          <p:spTgt spid="15370"/>
                        </p:tgtEl>
                        <p:attrNameLst>
                          <p:attrName>ppt_x</p:attrName>
                        </p:attrNameLst>
                      </p:cBhvr>
                      <p:tavLst>
                        <p:tav tm="0">
                          <p:val>
                            <p:strVal val="#ppt_x"/>
                          </p:val>
                        </p:tav>
                        <p:tav tm="100000">
                          <p:val>
                            <p:strVal val="#ppt_x"/>
                          </p:val>
                        </p:tav>
                      </p:tavLst>
                    </p:anim>
                    <p:anim calcmode="lin" valueType="num">
                      <p:cBhvr>
                        <p:cTn dur="1000" fill="hold"/>
                        <p:tgtEl>
                          <p:spTgt spid="15370"/>
                        </p:tgtEl>
                        <p:attrNameLst>
                          <p:attrName>ppt_y</p:attrName>
                        </p:attrNameLst>
                      </p:cBhvr>
                      <p:tavLst>
                        <p:tav tm="0">
                          <p:val>
                            <p:strVal val="#ppt_y-.1"/>
                          </p:val>
                        </p:tav>
                        <p:tav tm="100000">
                          <p:val>
                            <p:strVal val="#ppt_y"/>
                          </p:val>
                        </p:tav>
                      </p:tavLst>
                    </p:anim>
                  </p:childTnLst>
                </p:cTn>
              </p:par>
            </p:tnLst>
          </p:tmpl>
        </p:tmplLst>
      </p:bldP>
    </p:bldLst>
  </p:timing>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wmf"/><Relationship Id="rId4" Type="http://schemas.openxmlformats.org/officeDocument/2006/relationships/image" Target="../media/image1.wmf"/></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audio" Target="../media/audio1.wav"/></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gif"/><Relationship Id="rId7" Type="http://schemas.microsoft.com/office/2007/relationships/hdphoto" Target="../media/hdphoto3.wdp"/><Relationship Id="rId2" Type="http://schemas.openxmlformats.org/officeDocument/2006/relationships/image" Target="../media/image22.gif"/><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gif"/><Relationship Id="rId10" Type="http://schemas.openxmlformats.org/officeDocument/2006/relationships/image" Target="../media/image29.png"/><Relationship Id="rId4" Type="http://schemas.openxmlformats.org/officeDocument/2006/relationships/image" Target="../media/image24.gif"/><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2.png"/><Relationship Id="rId3" Type="http://schemas.openxmlformats.org/officeDocument/2006/relationships/image" Target="../media/image23.gif"/><Relationship Id="rId7" Type="http://schemas.openxmlformats.org/officeDocument/2006/relationships/image" Target="../media/image28.png"/><Relationship Id="rId12" Type="http://schemas.openxmlformats.org/officeDocument/2006/relationships/image" Target="../media/image31.jpeg"/><Relationship Id="rId2" Type="http://schemas.openxmlformats.org/officeDocument/2006/relationships/image" Target="../media/image22.gif"/><Relationship Id="rId1" Type="http://schemas.openxmlformats.org/officeDocument/2006/relationships/slideLayout" Target="../slideLayouts/slideLayout2.xml"/><Relationship Id="rId6" Type="http://schemas.openxmlformats.org/officeDocument/2006/relationships/image" Target="../media/image27.png"/><Relationship Id="rId11" Type="http://schemas.microsoft.com/office/2007/relationships/hdphoto" Target="../media/hdphoto4.wdp"/><Relationship Id="rId5" Type="http://schemas.openxmlformats.org/officeDocument/2006/relationships/image" Target="../media/image25.gif"/><Relationship Id="rId10" Type="http://schemas.openxmlformats.org/officeDocument/2006/relationships/image" Target="../media/image30.png"/><Relationship Id="rId4" Type="http://schemas.openxmlformats.org/officeDocument/2006/relationships/image" Target="../media/image24.gif"/><Relationship Id="rId9"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gif"/><Relationship Id="rId7" Type="http://schemas.openxmlformats.org/officeDocument/2006/relationships/image" Target="../media/image39.gif"/><Relationship Id="rId2" Type="http://schemas.openxmlformats.org/officeDocument/2006/relationships/image" Target="../media/image34.gif"/><Relationship Id="rId1" Type="http://schemas.openxmlformats.org/officeDocument/2006/relationships/slideLayout" Target="../slideLayouts/slideLayout2.xml"/><Relationship Id="rId6" Type="http://schemas.openxmlformats.org/officeDocument/2006/relationships/image" Target="../media/image38.gif"/><Relationship Id="rId5" Type="http://schemas.openxmlformats.org/officeDocument/2006/relationships/image" Target="../media/image37.gif"/><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7.png"/><Relationship Id="rId3" Type="http://schemas.microsoft.com/office/2007/relationships/hdphoto" Target="../media/hdphoto5.wdp"/><Relationship Id="rId7" Type="http://schemas.microsoft.com/office/2007/relationships/hdphoto" Target="../media/hdphoto7.wdp"/><Relationship Id="rId12" Type="http://schemas.openxmlformats.org/officeDocument/2006/relationships/image" Target="../media/image46.png"/><Relationship Id="rId2" Type="http://schemas.openxmlformats.org/officeDocument/2006/relationships/image" Target="../media/image41.png"/><Relationship Id="rId16" Type="http://schemas.microsoft.com/office/2007/relationships/hdphoto" Target="../media/hdphoto11.wdp"/><Relationship Id="rId1" Type="http://schemas.openxmlformats.org/officeDocument/2006/relationships/slideLayout" Target="../slideLayouts/slideLayout2.xml"/><Relationship Id="rId6" Type="http://schemas.openxmlformats.org/officeDocument/2006/relationships/image" Target="../media/image43.png"/><Relationship Id="rId11" Type="http://schemas.microsoft.com/office/2007/relationships/hdphoto" Target="../media/hdphoto9.wdp"/><Relationship Id="rId5" Type="http://schemas.microsoft.com/office/2007/relationships/hdphoto" Target="../media/hdphoto6.wdp"/><Relationship Id="rId15" Type="http://schemas.openxmlformats.org/officeDocument/2006/relationships/image" Target="../media/image48.png"/><Relationship Id="rId10" Type="http://schemas.openxmlformats.org/officeDocument/2006/relationships/image" Target="../media/image45.png"/><Relationship Id="rId4" Type="http://schemas.openxmlformats.org/officeDocument/2006/relationships/image" Target="../media/image42.png"/><Relationship Id="rId9" Type="http://schemas.microsoft.com/office/2007/relationships/hdphoto" Target="../media/hdphoto8.wdp"/><Relationship Id="rId14" Type="http://schemas.microsoft.com/office/2007/relationships/hdphoto" Target="../media/hdphoto10.wdp"/></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4.mp3"/><Relationship Id="rId7" Type="http://schemas.openxmlformats.org/officeDocument/2006/relationships/image" Target="../media/image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10.png"/><Relationship Id="rId5" Type="http://schemas.openxmlformats.org/officeDocument/2006/relationships/slideLayout" Target="../slideLayouts/slideLayout1.xml"/><Relationship Id="rId10" Type="http://schemas.openxmlformats.org/officeDocument/2006/relationships/image" Target="../media/image9.png"/><Relationship Id="rId4" Type="http://schemas.openxmlformats.org/officeDocument/2006/relationships/audio" Target="../media/media4.mp3"/><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4.mp3"/><Relationship Id="rId7" Type="http://schemas.openxmlformats.org/officeDocument/2006/relationships/image" Target="../media/image1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10.png"/><Relationship Id="rId5" Type="http://schemas.openxmlformats.org/officeDocument/2006/relationships/slideLayout" Target="../slideLayouts/slideLayout2.xml"/><Relationship Id="rId10" Type="http://schemas.microsoft.com/office/2007/relationships/hdphoto" Target="../media/hdphoto1.wdp"/><Relationship Id="rId4" Type="http://schemas.openxmlformats.org/officeDocument/2006/relationships/audio" Target="../media/media4.mp3"/><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4.mp3"/><Relationship Id="rId7" Type="http://schemas.openxmlformats.org/officeDocument/2006/relationships/image" Target="../media/image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2.png"/><Relationship Id="rId5" Type="http://schemas.openxmlformats.org/officeDocument/2006/relationships/slideLayout" Target="../slideLayouts/slideLayout2.xml"/><Relationship Id="rId10" Type="http://schemas.openxmlformats.org/officeDocument/2006/relationships/image" Target="../media/image10.png"/><Relationship Id="rId4" Type="http://schemas.openxmlformats.org/officeDocument/2006/relationships/audio" Target="../media/media4.mp3"/><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4.mp3"/><Relationship Id="rId7" Type="http://schemas.openxmlformats.org/officeDocument/2006/relationships/image" Target="../media/image1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10.png"/><Relationship Id="rId5" Type="http://schemas.openxmlformats.org/officeDocument/2006/relationships/slideLayout" Target="../slideLayouts/slideLayout2.xml"/><Relationship Id="rId10" Type="http://schemas.microsoft.com/office/2007/relationships/hdphoto" Target="../media/hdphoto1.wdp"/><Relationship Id="rId4" Type="http://schemas.openxmlformats.org/officeDocument/2006/relationships/audio" Target="../media/media4.mp3"/><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4.mp3"/><Relationship Id="rId7" Type="http://schemas.openxmlformats.org/officeDocument/2006/relationships/image" Target="../media/image1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10.png"/><Relationship Id="rId5" Type="http://schemas.openxmlformats.org/officeDocument/2006/relationships/slideLayout" Target="../slideLayouts/slideLayout2.xml"/><Relationship Id="rId10" Type="http://schemas.microsoft.com/office/2007/relationships/hdphoto" Target="../media/hdphoto1.wdp"/><Relationship Id="rId4" Type="http://schemas.openxmlformats.org/officeDocument/2006/relationships/audio" Target="../media/media4.mp3"/><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4.mp3"/><Relationship Id="rId7" Type="http://schemas.openxmlformats.org/officeDocument/2006/relationships/image" Target="../media/image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png"/><Relationship Id="rId5" Type="http://schemas.openxmlformats.org/officeDocument/2006/relationships/slideLayout" Target="../slideLayouts/slideLayout1.xml"/><Relationship Id="rId10" Type="http://schemas.openxmlformats.org/officeDocument/2006/relationships/image" Target="../media/image10.png"/><Relationship Id="rId4" Type="http://schemas.openxmlformats.org/officeDocument/2006/relationships/audio" Target="../media/media4.mp3"/><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4.mp3"/><Relationship Id="rId7" Type="http://schemas.openxmlformats.org/officeDocument/2006/relationships/image" Target="../media/image13.png"/><Relationship Id="rId12" Type="http://schemas.openxmlformats.org/officeDocument/2006/relationships/image" Target="../media/image15.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image" Target="../media/image10.png"/><Relationship Id="rId5" Type="http://schemas.openxmlformats.org/officeDocument/2006/relationships/slideLayout" Target="../slideLayouts/slideLayout2.xml"/><Relationship Id="rId10" Type="http://schemas.microsoft.com/office/2007/relationships/hdphoto" Target="../media/hdphoto1.wdp"/><Relationship Id="rId4" Type="http://schemas.openxmlformats.org/officeDocument/2006/relationships/audio" Target="../media/media4.mp3"/><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1"/>
            </a:gs>
          </a:gsLst>
          <a:lin ang="5400000" scaled="1"/>
        </a:gradFill>
        <a:effectLst/>
      </p:bgPr>
    </p:bg>
    <p:spTree>
      <p:nvGrpSpPr>
        <p:cNvPr id="1" name=""/>
        <p:cNvGrpSpPr/>
        <p:nvPr/>
      </p:nvGrpSpPr>
      <p:grpSpPr>
        <a:xfrm>
          <a:off x="0" y="0"/>
          <a:ext cx="0" cy="0"/>
          <a:chOff x="0" y="0"/>
          <a:chExt cx="0" cy="0"/>
        </a:xfrm>
      </p:grpSpPr>
      <p:pic>
        <p:nvPicPr>
          <p:cNvPr id="4098" name="Picture 2" descr="UY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53183" y="4645888"/>
            <a:ext cx="20002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5" descr="J012403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0288109" y="-349250"/>
            <a:ext cx="152400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5" descr="J012403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a:off x="0" y="-62036"/>
            <a:ext cx="2286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2" descr="UY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89357" y="4737100"/>
            <a:ext cx="2208213"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0" name="WordArt 4"/>
          <p:cNvSpPr>
            <a:spLocks noChangeArrowheads="1" noChangeShapeType="1" noTextEdit="1"/>
          </p:cNvSpPr>
          <p:nvPr/>
        </p:nvSpPr>
        <p:spPr bwMode="auto">
          <a:xfrm>
            <a:off x="1600200" y="1807614"/>
            <a:ext cx="9063493" cy="87740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7200" b="1" i="0" u="none" strike="noStrike" kern="1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a:ea typeface="+mn-ea"/>
                <a:cs typeface="Times New Roman"/>
              </a:rPr>
              <a:t>CHÀO MỪNG QUÝ THẦY CÔ VỀ DỰ G</a:t>
            </a:r>
            <a:r>
              <a:rPr kumimoji="0" lang="en-US" sz="7200" b="1" i="0" u="none" strike="noStrike" kern="1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a:ea typeface="+mn-ea"/>
                <a:cs typeface="Times New Roman"/>
              </a:rPr>
              <a:t>I</a:t>
            </a:r>
            <a:r>
              <a:rPr kumimoji="0" lang="vi-VN" sz="7200" b="1" i="0" u="none" strike="noStrike" kern="1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a:ea typeface="+mn-ea"/>
                <a:cs typeface="Times New Roman"/>
              </a:rPr>
              <a:t>Ờ LỚP </a:t>
            </a:r>
            <a:r>
              <a:rPr kumimoji="0" lang="en-US" sz="7200" b="1" i="0" u="none" strike="noStrike" kern="10" cap="none" spc="0" normalizeH="0" baseline="0" noProof="0" smtClean="0">
                <a:ln>
                  <a:noFill/>
                </a:ln>
                <a:solidFill>
                  <a:srgbClr val="0000CC"/>
                </a:solidFill>
                <a:effectLst>
                  <a:outerShdw blurRad="38100" dist="38100" dir="2700000" algn="tl">
                    <a:srgbClr val="000000">
                      <a:alpha val="43137"/>
                    </a:srgbClr>
                  </a:outerShdw>
                </a:effectLst>
                <a:uLnTx/>
                <a:uFillTx/>
                <a:latin typeface="Times New Roman"/>
                <a:ea typeface="+mn-ea"/>
                <a:cs typeface="Times New Roman"/>
              </a:rPr>
              <a:t>1E</a:t>
            </a:r>
            <a:endParaRPr kumimoji="0" lang="vi-VN" sz="7200" b="1" i="0" u="none" strike="noStrike" kern="1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a:ea typeface="+mn-ea"/>
              <a:cs typeface="Times New Roman"/>
            </a:endParaRPr>
          </a:p>
        </p:txBody>
      </p:sp>
      <p:sp>
        <p:nvSpPr>
          <p:cNvPr id="12" name="Rectangle 11"/>
          <p:cNvSpPr/>
          <p:nvPr/>
        </p:nvSpPr>
        <p:spPr>
          <a:xfrm>
            <a:off x="253116" y="4001974"/>
            <a:ext cx="9813922" cy="769441"/>
          </a:xfrm>
          <a:prstGeom prst="rect">
            <a:avLst/>
          </a:prstGeom>
          <a:noFill/>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4400" b="1" i="0" u="none" strike="noStrike" kern="1200" cap="all" spc="0" normalizeH="0" baseline="0" noProof="0" dirty="0">
                <a:ln w="9000" cmpd="sng">
                  <a:solidFill>
                    <a:srgbClr val="000000">
                      <a:shade val="50000"/>
                      <a:satMod val="120000"/>
                    </a:srgbClr>
                  </a:solidFill>
                  <a:prstDash val="solid"/>
                </a:ln>
                <a:solidFill>
                  <a:srgbClr val="002060"/>
                </a:solidFill>
                <a:effectLst>
                  <a:outerShdw blurRad="38100" dist="38100" dir="2700000" algn="tl">
                    <a:srgbClr val="000000">
                      <a:alpha val="43137"/>
                    </a:srgbClr>
                  </a:outerShdw>
                  <a:reflection blurRad="12700" stA="28000" endPos="45000" dist="1000" dir="5400000" sy="-100000" algn="bl" rotWithShape="0"/>
                </a:effectLst>
                <a:uLnTx/>
                <a:uFillTx/>
                <a:latin typeface="Times New Roman" pitchFamily="18" charset="0"/>
                <a:ea typeface="+mn-ea"/>
                <a:cs typeface="Times New Roman" pitchFamily="18" charset="0"/>
              </a:rPr>
              <a:t>               </a:t>
            </a:r>
            <a:r>
              <a:rPr kumimoji="0" lang="en-US" sz="4400" b="1" i="0" u="none" strike="noStrike" kern="1200" cap="all" spc="0" normalizeH="0" baseline="0" noProof="0" smtClean="0">
                <a:ln w="9000" cmpd="sng">
                  <a:solidFill>
                    <a:srgbClr val="000000">
                      <a:shade val="50000"/>
                      <a:satMod val="120000"/>
                    </a:srgbClr>
                  </a:solidFill>
                  <a:prstDash val="solid"/>
                </a:ln>
                <a:solidFill>
                  <a:srgbClr val="002060"/>
                </a:solidFill>
                <a:effectLst>
                  <a:outerShdw blurRad="38100" dist="38100" dir="2700000" algn="tl">
                    <a:srgbClr val="000000">
                      <a:alpha val="43137"/>
                    </a:srgbClr>
                  </a:outerShdw>
                  <a:reflection blurRad="12700" stA="28000" endPos="45000" dist="1000" dir="5400000" sy="-100000" algn="bl" rotWithShape="0"/>
                </a:effectLst>
                <a:uLnTx/>
                <a:uFillTx/>
                <a:latin typeface="Times New Roman" pitchFamily="18" charset="0"/>
                <a:ea typeface="+mn-ea"/>
                <a:cs typeface="Times New Roman" pitchFamily="18" charset="0"/>
              </a:rPr>
              <a:t>	LOÀI</a:t>
            </a:r>
            <a:r>
              <a:rPr kumimoji="0" lang="en-US" sz="4400" b="1" i="0" u="none" strike="noStrike" kern="1200" cap="all" spc="0" normalizeH="0" noProof="0" smtClean="0">
                <a:ln w="9000" cmpd="sng">
                  <a:solidFill>
                    <a:srgbClr val="000000">
                      <a:shade val="50000"/>
                      <a:satMod val="120000"/>
                    </a:srgbClr>
                  </a:solidFill>
                  <a:prstDash val="solid"/>
                </a:ln>
                <a:solidFill>
                  <a:srgbClr val="002060"/>
                </a:solidFill>
                <a:effectLst>
                  <a:outerShdw blurRad="38100" dist="38100" dir="2700000" algn="tl">
                    <a:srgbClr val="000000">
                      <a:alpha val="43137"/>
                    </a:srgbClr>
                  </a:outerShdw>
                  <a:reflection blurRad="12700" stA="28000" endPos="45000" dist="1000" dir="5400000" sy="-100000" algn="bl" rotWithShape="0"/>
                </a:effectLst>
                <a:uLnTx/>
                <a:uFillTx/>
                <a:latin typeface="Times New Roman" pitchFamily="18" charset="0"/>
                <a:ea typeface="+mn-ea"/>
                <a:cs typeface="Times New Roman" pitchFamily="18" charset="0"/>
              </a:rPr>
              <a:t> HIM CỦA BIỂN CẢ</a:t>
            </a:r>
            <a:endParaRPr kumimoji="0" lang="en-US" sz="4400" b="1" i="0" u="none" strike="noStrike" kern="1200" cap="all" spc="0" normalizeH="0" baseline="0" noProof="0" dirty="0">
              <a:ln w="9000" cmpd="sng">
                <a:solidFill>
                  <a:srgbClr val="000000">
                    <a:shade val="50000"/>
                    <a:satMod val="120000"/>
                  </a:srgbClr>
                </a:solidFill>
                <a:prstDash val="solid"/>
              </a:ln>
              <a:solidFill>
                <a:srgbClr val="002060"/>
              </a:solidFill>
              <a:effectLst>
                <a:outerShdw blurRad="38100" dist="38100" dir="2700000" algn="tl">
                  <a:srgbClr val="000000">
                    <a:alpha val="43137"/>
                  </a:srgbClr>
                </a:outerShdw>
                <a:reflection blurRad="12700" stA="28000" endPos="45000" dist="1000" dir="5400000" sy="-100000" algn="bl" rotWithShape="0"/>
              </a:effectLst>
              <a:uLnTx/>
              <a:uFillTx/>
              <a:latin typeface="Times New Roman" pitchFamily="18" charset="0"/>
              <a:ea typeface="+mn-ea"/>
              <a:cs typeface="Times New Roman" pitchFamily="18" charset="0"/>
            </a:endParaRPr>
          </a:p>
        </p:txBody>
      </p:sp>
      <p:sp>
        <p:nvSpPr>
          <p:cNvPr id="2" name="TextBox 1"/>
          <p:cNvSpPr txBox="1"/>
          <p:nvPr/>
        </p:nvSpPr>
        <p:spPr>
          <a:xfrm>
            <a:off x="2449750" y="303123"/>
            <a:ext cx="736439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UỶ BAN NHÂN DÂN HUYỆN AN LÃO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TRƯỜNG TH QUỐC TUẤN</a:t>
            </a:r>
            <a:endPar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5" name="KhongGianXanh-VA_4bdc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04409" y="4127500"/>
            <a:ext cx="609600" cy="609600"/>
          </a:xfrm>
          <a:prstGeom prst="rect">
            <a:avLst/>
          </a:prstGeom>
        </p:spPr>
      </p:pic>
      <p:sp>
        <p:nvSpPr>
          <p:cNvPr id="14" name="TextBox 13"/>
          <p:cNvSpPr txBox="1"/>
          <p:nvPr/>
        </p:nvSpPr>
        <p:spPr>
          <a:xfrm>
            <a:off x="2493181" y="5275635"/>
            <a:ext cx="736439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AAEFD1">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Giáo</a:t>
            </a:r>
            <a:r>
              <a:rPr kumimoji="0" lang="en-US" sz="3600" b="1" i="0" u="none" strike="noStrike" kern="1200" cap="none" spc="0" normalizeH="0" baseline="0" noProof="0" dirty="0" smtClean="0">
                <a:ln>
                  <a:noFill/>
                </a:ln>
                <a:solidFill>
                  <a:srgbClr val="AAEFD1">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srgbClr val="AAEFD1">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viên</a:t>
            </a:r>
            <a:r>
              <a:rPr kumimoji="0" lang="en-US" sz="3600" b="1" i="0" u="none" strike="noStrike" kern="1200" cap="none" spc="0" normalizeH="0" baseline="0" noProof="0" dirty="0" smtClean="0">
                <a:ln>
                  <a:noFill/>
                </a:ln>
                <a:solidFill>
                  <a:srgbClr val="AAEFD1">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srgbClr val="AAEFD1">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Lương</a:t>
            </a:r>
            <a:r>
              <a:rPr kumimoji="0" lang="en-US" sz="3600" b="1" i="0" u="none" strike="noStrike" kern="1200" cap="none" spc="0" normalizeH="0" baseline="0" noProof="0" dirty="0" smtClean="0">
                <a:ln>
                  <a:noFill/>
                </a:ln>
                <a:solidFill>
                  <a:srgbClr val="AAEFD1">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srgbClr val="AAEFD1">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Thị</a:t>
            </a:r>
            <a:r>
              <a:rPr kumimoji="0" lang="en-US" sz="3600" b="1" i="0" u="none" strike="noStrike" kern="1200" cap="none" spc="0" normalizeH="0" baseline="0" noProof="0" dirty="0" smtClean="0">
                <a:ln>
                  <a:noFill/>
                </a:ln>
                <a:solidFill>
                  <a:srgbClr val="AAEFD1">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srgbClr val="AAEFD1">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Vân</a:t>
            </a:r>
            <a:r>
              <a:rPr kumimoji="0" lang="en-US" sz="3600" b="1" i="0" u="none" strike="noStrike" kern="1200" cap="none" spc="0" normalizeH="0" baseline="0" noProof="0" dirty="0" smtClean="0">
                <a:ln>
                  <a:noFill/>
                </a:ln>
                <a:solidFill>
                  <a:srgbClr val="AAEFD1">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srgbClr val="AAEFD1">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Anh</a:t>
            </a:r>
            <a:endParaRPr kumimoji="0" lang="en-US" sz="3600" b="1" i="0" u="none" strike="noStrike" kern="1200" cap="none" spc="0" normalizeH="0" baseline="0" noProof="0" dirty="0">
              <a:ln>
                <a:noFill/>
              </a:ln>
              <a:solidFill>
                <a:srgbClr val="AAEFD1">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5" name="Rectangle 14"/>
          <p:cNvSpPr/>
          <p:nvPr/>
        </p:nvSpPr>
        <p:spPr>
          <a:xfrm>
            <a:off x="1752144" y="2896013"/>
            <a:ext cx="8557102" cy="769441"/>
          </a:xfrm>
          <a:prstGeom prst="rect">
            <a:avLst/>
          </a:prstGeom>
          <a:noFill/>
        </p:spPr>
        <p:txBody>
          <a:bodyPr wrap="squar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4400" b="1" i="0" u="none" strike="noStrike" kern="1200" cap="all" spc="0" normalizeH="0" baseline="0" noProof="0" dirty="0">
                <a:ln w="9000" cmpd="sng">
                  <a:solidFill>
                    <a:srgbClr val="000000">
                      <a:shade val="50000"/>
                      <a:satMod val="120000"/>
                    </a:srgbClr>
                  </a:solidFill>
                  <a:prstDash val="solid"/>
                </a:ln>
                <a:solidFill>
                  <a:srgbClr val="FF0000"/>
                </a:solidFill>
                <a:effectLst>
                  <a:reflection blurRad="12700" stA="28000" endPos="45000" dist="1000" dir="5400000" sy="-100000" algn="bl" rotWithShape="0"/>
                </a:effectLst>
                <a:uLnTx/>
                <a:uFillTx/>
                <a:latin typeface="Times New Roman" pitchFamily="18" charset="0"/>
                <a:ea typeface="+mn-ea"/>
                <a:cs typeface="Times New Roman" pitchFamily="18" charset="0"/>
              </a:rPr>
              <a:t>               </a:t>
            </a:r>
            <a:r>
              <a:rPr kumimoji="0" lang="en-US" sz="4400" b="1" i="0" u="none" strike="noStrike" kern="1200" cap="all" spc="0" normalizeH="0" baseline="0" noProof="0" dirty="0" err="1" smtClean="0">
                <a:ln w="9000" cmpd="sng">
                  <a:solidFill>
                    <a:srgbClr val="000000">
                      <a:shade val="50000"/>
                      <a:satMod val="120000"/>
                    </a:srgbClr>
                  </a:solidFill>
                  <a:prstDash val="solid"/>
                </a:ln>
                <a:solidFill>
                  <a:srgbClr val="FF0000"/>
                </a:solidFill>
                <a:effectLst>
                  <a:reflection blurRad="12700" stA="28000" endPos="45000" dist="1000" dir="5400000" sy="-100000" algn="bl" rotWithShape="0"/>
                </a:effectLst>
                <a:uLnTx/>
                <a:uFillTx/>
                <a:latin typeface="Times New Roman" pitchFamily="18" charset="0"/>
                <a:ea typeface="+mn-ea"/>
                <a:cs typeface="Times New Roman" pitchFamily="18" charset="0"/>
              </a:rPr>
              <a:t>môn</a:t>
            </a:r>
            <a:r>
              <a:rPr kumimoji="0" lang="en-US" sz="4400" b="1" i="0" u="none" strike="noStrike" kern="1200" cap="all" spc="0" normalizeH="0" baseline="0" noProof="0" dirty="0" smtClean="0">
                <a:ln w="9000" cmpd="sng">
                  <a:solidFill>
                    <a:srgbClr val="000000">
                      <a:shade val="50000"/>
                      <a:satMod val="120000"/>
                    </a:srgbClr>
                  </a:solidFill>
                  <a:prstDash val="solid"/>
                </a:ln>
                <a:solidFill>
                  <a:srgbClr val="FF0000"/>
                </a:solidFill>
                <a:effectLst>
                  <a:reflection blurRad="12700" stA="28000" endPos="45000" dist="1000" dir="5400000" sy="-100000" algn="bl" rotWithShape="0"/>
                </a:effectLst>
                <a:uLnTx/>
                <a:uFillTx/>
                <a:latin typeface="Times New Roman" pitchFamily="18" charset="0"/>
                <a:ea typeface="+mn-ea"/>
                <a:cs typeface="Times New Roman" pitchFamily="18" charset="0"/>
              </a:rPr>
              <a:t> </a:t>
            </a:r>
            <a:r>
              <a:rPr kumimoji="0" lang="en-US" sz="4400" b="1" i="0" u="none" strike="noStrike" kern="1200" cap="all" spc="0" normalizeH="0" baseline="0" noProof="0" dirty="0" err="1" smtClean="0">
                <a:ln w="9000" cmpd="sng">
                  <a:solidFill>
                    <a:srgbClr val="000000">
                      <a:shade val="50000"/>
                      <a:satMod val="120000"/>
                    </a:srgbClr>
                  </a:solidFill>
                  <a:prstDash val="solid"/>
                </a:ln>
                <a:solidFill>
                  <a:srgbClr val="FF0000"/>
                </a:solidFill>
                <a:effectLst>
                  <a:reflection blurRad="12700" stA="28000" endPos="45000" dist="1000" dir="5400000" sy="-100000" algn="bl" rotWithShape="0"/>
                </a:effectLst>
                <a:uLnTx/>
                <a:uFillTx/>
                <a:latin typeface="Times New Roman" pitchFamily="18" charset="0"/>
                <a:ea typeface="+mn-ea"/>
                <a:cs typeface="Times New Roman" pitchFamily="18" charset="0"/>
              </a:rPr>
              <a:t>tiếng</a:t>
            </a:r>
            <a:r>
              <a:rPr kumimoji="0" lang="en-US" sz="4400" b="1" i="0" u="none" strike="noStrike" kern="1200" cap="all" spc="0" normalizeH="0" baseline="0" noProof="0" dirty="0" smtClean="0">
                <a:ln w="9000" cmpd="sng">
                  <a:solidFill>
                    <a:srgbClr val="000000">
                      <a:shade val="50000"/>
                      <a:satMod val="120000"/>
                    </a:srgbClr>
                  </a:solidFill>
                  <a:prstDash val="solid"/>
                </a:ln>
                <a:solidFill>
                  <a:srgbClr val="FF0000"/>
                </a:solidFill>
                <a:effectLst>
                  <a:reflection blurRad="12700" stA="28000" endPos="45000" dist="1000" dir="5400000" sy="-100000" algn="bl" rotWithShape="0"/>
                </a:effectLst>
                <a:uLnTx/>
                <a:uFillTx/>
                <a:latin typeface="Times New Roman" pitchFamily="18" charset="0"/>
                <a:ea typeface="+mn-ea"/>
                <a:cs typeface="Times New Roman" pitchFamily="18" charset="0"/>
              </a:rPr>
              <a:t> </a:t>
            </a:r>
            <a:r>
              <a:rPr kumimoji="0" lang="en-US" sz="4400" b="1" i="0" u="none" strike="noStrike" kern="1200" cap="all" spc="0" normalizeH="0" baseline="0" noProof="0" dirty="0" err="1" smtClean="0">
                <a:ln w="9000" cmpd="sng">
                  <a:solidFill>
                    <a:srgbClr val="000000">
                      <a:shade val="50000"/>
                      <a:satMod val="120000"/>
                    </a:srgbClr>
                  </a:solidFill>
                  <a:prstDash val="solid"/>
                </a:ln>
                <a:solidFill>
                  <a:srgbClr val="FF0000"/>
                </a:solidFill>
                <a:effectLst>
                  <a:reflection blurRad="12700" stA="28000" endPos="45000" dist="1000" dir="5400000" sy="-100000" algn="bl" rotWithShape="0"/>
                </a:effectLst>
                <a:uLnTx/>
                <a:uFillTx/>
                <a:latin typeface="Times New Roman" pitchFamily="18" charset="0"/>
                <a:ea typeface="+mn-ea"/>
                <a:cs typeface="Times New Roman" pitchFamily="18" charset="0"/>
              </a:rPr>
              <a:t>việt</a:t>
            </a:r>
            <a:endParaRPr kumimoji="0" lang="en-US" sz="4400" b="1" i="0" u="none" strike="noStrike" kern="1200" cap="all" spc="0" normalizeH="0" baseline="0" noProof="0" dirty="0">
              <a:ln w="9000" cmpd="sng">
                <a:solidFill>
                  <a:srgbClr val="000000">
                    <a:shade val="50000"/>
                    <a:satMod val="120000"/>
                  </a:srgbClr>
                </a:solidFill>
                <a:prstDash val="solid"/>
              </a:ln>
              <a:solidFill>
                <a:srgbClr val="FF0000"/>
              </a:solidFill>
              <a:effectLst>
                <a:reflection blurRad="12700" stA="28000" endPos="45000" dist="1000" dir="5400000" sy="-100000" algn="bl" rotWithShape="0"/>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5176214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758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lowchart: Document 17"/>
          <p:cNvSpPr/>
          <p:nvPr/>
        </p:nvSpPr>
        <p:spPr>
          <a:xfrm>
            <a:off x="-76201" y="-14642"/>
            <a:ext cx="1242060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Flowchart: Document 17"/>
          <p:cNvSpPr/>
          <p:nvPr/>
        </p:nvSpPr>
        <p:spPr>
          <a:xfrm>
            <a:off x="-76199" y="-14642"/>
            <a:ext cx="12420599" cy="167640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grpSp>
        <p:nvGrpSpPr>
          <p:cNvPr id="6" name="Group 5"/>
          <p:cNvGrpSpPr/>
          <p:nvPr/>
        </p:nvGrpSpPr>
        <p:grpSpPr>
          <a:xfrm>
            <a:off x="-640506" y="-634973"/>
            <a:ext cx="2469633" cy="2296731"/>
            <a:chOff x="-2957976" y="-1125796"/>
            <a:chExt cx="2469633" cy="2296731"/>
          </a:xfrm>
        </p:grpSpPr>
        <p:sp>
          <p:nvSpPr>
            <p:cNvPr id="7" name="Oval 6"/>
            <p:cNvSpPr/>
            <p:nvPr/>
          </p:nvSpPr>
          <p:spPr>
            <a:xfrm rot="9814622">
              <a:off x="-2957976" y="-1125796"/>
              <a:ext cx="2469633" cy="229673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968493">
              <a:off x="-2721155" y="-827037"/>
              <a:ext cx="2069022" cy="1931010"/>
            </a:xfrm>
            <a:prstGeom prst="ellipse">
              <a:avLst/>
            </a:prstGeom>
            <a:solidFill>
              <a:srgbClr val="A7D9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76454" y="286257"/>
            <a:ext cx="1341530" cy="1107947"/>
          </a:xfrm>
          <a:prstGeom prst="rect">
            <a:avLst/>
          </a:prstGeom>
          <a:noFill/>
        </p:spPr>
        <p:txBody>
          <a:bodyPr wrap="square" lIns="91391" tIns="45696" rIns="91391" bIns="45696" rtlCol="0">
            <a:spAutoFit/>
          </a:bodyPr>
          <a:lstStyle/>
          <a:p>
            <a:pPr algn="ctr"/>
            <a:r>
              <a:rPr lang="en-US" sz="6600" b="1" dirty="0">
                <a:solidFill>
                  <a:srgbClr val="00B050"/>
                </a:solidFill>
                <a:latin typeface="Arial Rounded MT Bold" pitchFamily="34" charset="0"/>
                <a:ea typeface="Arial-Rounded" pitchFamily="34" charset="0"/>
                <a:cs typeface="Times New Roman" pitchFamily="18" charset="0"/>
              </a:rPr>
              <a:t>6</a:t>
            </a:r>
          </a:p>
        </p:txBody>
      </p:sp>
      <p:grpSp>
        <p:nvGrpSpPr>
          <p:cNvPr id="11" name="Group 10"/>
          <p:cNvGrpSpPr/>
          <p:nvPr/>
        </p:nvGrpSpPr>
        <p:grpSpPr>
          <a:xfrm>
            <a:off x="2677838" y="2582835"/>
            <a:ext cx="8187023" cy="1254880"/>
            <a:chOff x="1021645" y="2277584"/>
            <a:chExt cx="6674556" cy="1284766"/>
          </a:xfrm>
        </p:grpSpPr>
        <p:pic>
          <p:nvPicPr>
            <p:cNvPr id="1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7413" y="2469755"/>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645" y="2277584"/>
              <a:ext cx="1154994" cy="1284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905001" y="2579060"/>
              <a:ext cx="5121462" cy="769429"/>
            </a:xfrm>
            <a:prstGeom prst="rect">
              <a:avLst/>
            </a:prstGeom>
            <a:noFill/>
          </p:spPr>
          <p:txBody>
            <a:bodyPr wrap="square" lIns="89301" tIns="44651" rIns="89301" bIns="44651" rtlCol="0">
              <a:spAutoFit/>
            </a:bodyPr>
            <a:lstStyle/>
            <a:p>
              <a:pPr algn="ctr"/>
              <a:r>
                <a:rPr lang="en-US" sz="4297" b="1" dirty="0">
                  <a:solidFill>
                    <a:srgbClr val="00863D"/>
                  </a:solidFill>
                  <a:latin typeface="Arial-Rounded" pitchFamily="34" charset="0"/>
                  <a:ea typeface="Arial-Rounded" pitchFamily="34" charset="0"/>
                  <a:cs typeface="Arial-Rounded" pitchFamily="34" charset="0"/>
                </a:rPr>
                <a:t>LOÀI CHIM CỦA BIỂN CẢ</a:t>
              </a:r>
            </a:p>
          </p:txBody>
        </p:sp>
      </p:grpSp>
      <p:sp>
        <p:nvSpPr>
          <p:cNvPr id="15" name="TextBox 14"/>
          <p:cNvSpPr txBox="1"/>
          <p:nvPr/>
        </p:nvSpPr>
        <p:spPr>
          <a:xfrm>
            <a:off x="3373030" y="378591"/>
            <a:ext cx="7142570" cy="923281"/>
          </a:xfrm>
          <a:prstGeom prst="rect">
            <a:avLst/>
          </a:prstGeom>
          <a:noFill/>
        </p:spPr>
        <p:txBody>
          <a:bodyPr wrap="square" lIns="91391" tIns="45696" rIns="91391" bIns="45696" rtlCol="0">
            <a:spAutoFit/>
          </a:bodyPr>
          <a:lstStyle/>
          <a:p>
            <a:pPr algn="ctr"/>
            <a:r>
              <a:rPr lang="en-US" sz="5400" b="1" dirty="0">
                <a:ln w="3175">
                  <a:solidFill>
                    <a:schemeClr val="bg1"/>
                  </a:solidFill>
                </a:ln>
                <a:solidFill>
                  <a:schemeClr val="bg1"/>
                </a:solidFill>
                <a:latin typeface="Arial-Rounded" pitchFamily="34" charset="0"/>
                <a:ea typeface="Arial-Rounded" pitchFamily="34" charset="0"/>
                <a:cs typeface="Arial-Rounded" pitchFamily="34" charset="0"/>
              </a:rPr>
              <a:t>THIÊN NHIÊN KÌ THÚ</a:t>
            </a:r>
          </a:p>
        </p:txBody>
      </p:sp>
      <p:sp>
        <p:nvSpPr>
          <p:cNvPr id="16" name="TextBox 15"/>
          <p:cNvSpPr txBox="1"/>
          <p:nvPr/>
        </p:nvSpPr>
        <p:spPr>
          <a:xfrm>
            <a:off x="2902418" y="2582835"/>
            <a:ext cx="967557" cy="1232519"/>
          </a:xfrm>
          <a:prstGeom prst="rect">
            <a:avLst/>
          </a:prstGeom>
          <a:noFill/>
        </p:spPr>
        <p:txBody>
          <a:bodyPr wrap="square" lIns="89301" tIns="44651" rIns="89301" bIns="44651" rtlCol="0">
            <a:spAutoFit/>
          </a:bodyPr>
          <a:lstStyle/>
          <a:p>
            <a:pPr algn="ctr"/>
            <a:r>
              <a:rPr lang="en-US" sz="3125" b="1" dirty="0" err="1">
                <a:solidFill>
                  <a:schemeClr val="bg1"/>
                </a:solidFill>
                <a:latin typeface="Arial-Rounded" pitchFamily="34" charset="0"/>
                <a:ea typeface="Arial-Rounded" pitchFamily="34" charset="0"/>
                <a:cs typeface="Arial-Rounded" pitchFamily="34" charset="0"/>
              </a:rPr>
              <a:t>Bài</a:t>
            </a:r>
            <a:endParaRPr lang="en-US" sz="3125" b="1" dirty="0">
              <a:solidFill>
                <a:schemeClr val="bg1"/>
              </a:solidFill>
              <a:latin typeface="Arial-Rounded" pitchFamily="34" charset="0"/>
              <a:ea typeface="Arial-Rounded" pitchFamily="34" charset="0"/>
              <a:cs typeface="Arial-Rounded" pitchFamily="34" charset="0"/>
            </a:endParaRPr>
          </a:p>
          <a:p>
            <a:pPr algn="ctr"/>
            <a:r>
              <a:rPr lang="en-US" sz="4297" b="1" dirty="0">
                <a:solidFill>
                  <a:schemeClr val="bg1"/>
                </a:solidFill>
                <a:latin typeface="Arial Rounded MT Bold" pitchFamily="34" charset="0"/>
                <a:ea typeface="Arial-Rounded" pitchFamily="34" charset="0"/>
                <a:cs typeface="Times New Roman" pitchFamily="18" charset="0"/>
              </a:rPr>
              <a:t>1</a:t>
            </a:r>
          </a:p>
        </p:txBody>
      </p:sp>
      <p:sp>
        <p:nvSpPr>
          <p:cNvPr id="17" name="Rectangle 16"/>
          <p:cNvSpPr/>
          <p:nvPr/>
        </p:nvSpPr>
        <p:spPr>
          <a:xfrm>
            <a:off x="1" y="6705600"/>
            <a:ext cx="12192000" cy="2190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Tree>
    <p:extLst>
      <p:ext uri="{BB962C8B-B14F-4D97-AF65-F5344CB8AC3E}">
        <p14:creationId xmlns:p14="http://schemas.microsoft.com/office/powerpoint/2010/main" val="3930200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0"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129734" y="229704"/>
            <a:ext cx="762000" cy="63490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 Rounded MT Bold" pitchFamily="34" charset="0"/>
                <a:cs typeface="Times New Roman" pitchFamily="18" charset="0"/>
              </a:rPr>
              <a:t>5</a:t>
            </a:r>
          </a:p>
        </p:txBody>
      </p:sp>
      <p:sp>
        <p:nvSpPr>
          <p:cNvPr id="7" name="TextBox 6"/>
          <p:cNvSpPr txBox="1"/>
          <p:nvPr/>
        </p:nvSpPr>
        <p:spPr>
          <a:xfrm>
            <a:off x="1113102" y="228955"/>
            <a:ext cx="9783498" cy="584763"/>
          </a:xfrm>
          <a:prstGeom prst="rect">
            <a:avLst/>
          </a:prstGeom>
          <a:noFill/>
        </p:spPr>
        <p:txBody>
          <a:bodyPr wrap="square" lIns="91428" tIns="45714" rIns="91428" bIns="45714" rtlCol="0">
            <a:spAutoFit/>
          </a:bodyPr>
          <a:lstStyle/>
          <a:p>
            <a:pPr algn="just"/>
            <a:r>
              <a:rPr lang="en-US" sz="3200" b="1" dirty="0">
                <a:latin typeface="Arial-Rounded" pitchFamily="34" charset="0"/>
                <a:ea typeface="Arial-Rounded" pitchFamily="34" charset="0"/>
                <a:cs typeface="Arial-Rounded" pitchFamily="34" charset="0"/>
              </a:rPr>
              <a:t>Chọn từ ngữ để hoàn thiện câu và viết câu vào vở</a:t>
            </a:r>
          </a:p>
        </p:txBody>
      </p:sp>
      <p:sp>
        <p:nvSpPr>
          <p:cNvPr id="8" name="TextBox 7"/>
          <p:cNvSpPr txBox="1"/>
          <p:nvPr/>
        </p:nvSpPr>
        <p:spPr>
          <a:xfrm>
            <a:off x="0" y="1062393"/>
            <a:ext cx="12192000" cy="707874"/>
          </a:xfrm>
          <a:prstGeom prst="rect">
            <a:avLst/>
          </a:prstGeom>
          <a:solidFill>
            <a:srgbClr val="92D050"/>
          </a:solidFill>
        </p:spPr>
        <p:txBody>
          <a:bodyPr wrap="square" lIns="91428" tIns="45714" rIns="91428" bIns="45714" rtlCol="0">
            <a:spAutoFit/>
          </a:bodyPr>
          <a:lstStyle/>
          <a:p>
            <a:pPr algn="just"/>
            <a:r>
              <a:rPr lang="en-US" sz="4000" b="1" dirty="0">
                <a:solidFill>
                  <a:srgbClr val="92D050"/>
                </a:solidFill>
                <a:latin typeface="Arial-Rounded" pitchFamily="34" charset="0"/>
                <a:ea typeface="Arial-Rounded" pitchFamily="34" charset="0"/>
                <a:cs typeface="Arial-Rounded" pitchFamily="34" charset="0"/>
              </a:rPr>
              <a:t>nhảy nhót</a:t>
            </a:r>
          </a:p>
        </p:txBody>
      </p:sp>
      <p:sp>
        <p:nvSpPr>
          <p:cNvPr id="9" name="TextBox 8"/>
          <p:cNvSpPr txBox="1"/>
          <p:nvPr/>
        </p:nvSpPr>
        <p:spPr>
          <a:xfrm>
            <a:off x="5253165" y="1064478"/>
            <a:ext cx="2863211" cy="646319"/>
          </a:xfrm>
          <a:prstGeom prst="rect">
            <a:avLst/>
          </a:prstGeom>
          <a:solidFill>
            <a:srgbClr val="92D050"/>
          </a:solidFill>
        </p:spPr>
        <p:txBody>
          <a:bodyPr wrap="square" lIns="91428" tIns="45714" rIns="91428" bIns="45714" rtlCol="0">
            <a:spAutoFit/>
          </a:bodyPr>
          <a:lstStyle/>
          <a:p>
            <a:pPr algn="ctr"/>
            <a:r>
              <a:rPr lang="en-US" sz="3600" b="1" dirty="0">
                <a:solidFill>
                  <a:schemeClr val="bg1"/>
                </a:solidFill>
                <a:latin typeface="Arial-Rounded" pitchFamily="34" charset="0"/>
                <a:ea typeface="Arial-Rounded" pitchFamily="34" charset="0"/>
                <a:cs typeface="Arial-Rounded" pitchFamily="34" charset="0"/>
              </a:rPr>
              <a:t>thời tiết</a:t>
            </a:r>
          </a:p>
        </p:txBody>
      </p:sp>
      <p:sp>
        <p:nvSpPr>
          <p:cNvPr id="10" name="TextBox 9"/>
          <p:cNvSpPr txBox="1"/>
          <p:nvPr/>
        </p:nvSpPr>
        <p:spPr>
          <a:xfrm>
            <a:off x="2859199" y="1064479"/>
            <a:ext cx="2264232" cy="646319"/>
          </a:xfrm>
          <a:prstGeom prst="rect">
            <a:avLst/>
          </a:prstGeom>
          <a:solidFill>
            <a:srgbClr val="92D050"/>
          </a:solidFill>
          <a:ln>
            <a:noFill/>
          </a:ln>
        </p:spPr>
        <p:txBody>
          <a:bodyPr wrap="square" lIns="91428" tIns="45714" rIns="91428" bIns="45714" rtlCol="0">
            <a:spAutoFit/>
          </a:bodyPr>
          <a:lstStyle/>
          <a:p>
            <a:pPr algn="ctr"/>
            <a:r>
              <a:rPr lang="en-US" sz="3600" b="1" dirty="0">
                <a:solidFill>
                  <a:schemeClr val="bg1"/>
                </a:solidFill>
                <a:latin typeface="Arial-Rounded" pitchFamily="34" charset="0"/>
                <a:ea typeface="Arial-Rounded" pitchFamily="34" charset="0"/>
                <a:cs typeface="Arial-Rounded" pitchFamily="34" charset="0"/>
              </a:rPr>
              <a:t>bay xa</a:t>
            </a:r>
          </a:p>
        </p:txBody>
      </p:sp>
      <p:sp>
        <p:nvSpPr>
          <p:cNvPr id="11" name="TextBox 10"/>
          <p:cNvSpPr txBox="1"/>
          <p:nvPr/>
        </p:nvSpPr>
        <p:spPr>
          <a:xfrm>
            <a:off x="129734" y="1115597"/>
            <a:ext cx="2264232" cy="646319"/>
          </a:xfrm>
          <a:prstGeom prst="rect">
            <a:avLst/>
          </a:prstGeom>
          <a:solidFill>
            <a:srgbClr val="92D050"/>
          </a:solidFill>
          <a:ln>
            <a:noFill/>
          </a:ln>
        </p:spPr>
        <p:txBody>
          <a:bodyPr wrap="square" lIns="91428" tIns="45714" rIns="91428" bIns="45714" rtlCol="0">
            <a:spAutoFit/>
          </a:bodyPr>
          <a:lstStyle/>
          <a:p>
            <a:pPr algn="ctr"/>
            <a:r>
              <a:rPr lang="en-US" sz="3600" b="1" dirty="0">
                <a:solidFill>
                  <a:schemeClr val="bg1"/>
                </a:solidFill>
                <a:latin typeface="Arial-Rounded" pitchFamily="34" charset="0"/>
                <a:ea typeface="Arial-Rounded" pitchFamily="34" charset="0"/>
                <a:cs typeface="Arial-Rounded" pitchFamily="34" charset="0"/>
              </a:rPr>
              <a:t>đại dương</a:t>
            </a:r>
          </a:p>
        </p:txBody>
      </p:sp>
      <p:sp>
        <p:nvSpPr>
          <p:cNvPr id="12" name="TextBox 11"/>
          <p:cNvSpPr txBox="1"/>
          <p:nvPr/>
        </p:nvSpPr>
        <p:spPr>
          <a:xfrm>
            <a:off x="8139428" y="1090102"/>
            <a:ext cx="2112818" cy="646319"/>
          </a:xfrm>
          <a:prstGeom prst="rect">
            <a:avLst/>
          </a:prstGeom>
          <a:solidFill>
            <a:srgbClr val="92D050"/>
          </a:solidFill>
        </p:spPr>
        <p:txBody>
          <a:bodyPr wrap="square" lIns="91428" tIns="45714" rIns="91428" bIns="45714" rtlCol="0">
            <a:spAutoFit/>
          </a:bodyPr>
          <a:lstStyle/>
          <a:p>
            <a:pPr algn="ctr"/>
            <a:r>
              <a:rPr lang="en-US" sz="3600" b="1" dirty="0">
                <a:solidFill>
                  <a:schemeClr val="bg1"/>
                </a:solidFill>
                <a:latin typeface="Arial-Rounded" pitchFamily="34" charset="0"/>
                <a:ea typeface="Arial-Rounded" pitchFamily="34" charset="0"/>
                <a:cs typeface="Arial-Rounded" pitchFamily="34" charset="0"/>
              </a:rPr>
              <a:t>bão</a:t>
            </a:r>
          </a:p>
        </p:txBody>
      </p:sp>
      <p:sp>
        <p:nvSpPr>
          <p:cNvPr id="13" name="TextBox 12"/>
          <p:cNvSpPr txBox="1"/>
          <p:nvPr/>
        </p:nvSpPr>
        <p:spPr>
          <a:xfrm>
            <a:off x="10013432" y="1090102"/>
            <a:ext cx="2112818" cy="646319"/>
          </a:xfrm>
          <a:prstGeom prst="rect">
            <a:avLst/>
          </a:prstGeom>
          <a:solidFill>
            <a:srgbClr val="92D050"/>
          </a:solidFill>
        </p:spPr>
        <p:txBody>
          <a:bodyPr wrap="square" lIns="91428" tIns="45714" rIns="91428" bIns="45714" rtlCol="0">
            <a:spAutoFit/>
          </a:bodyPr>
          <a:lstStyle/>
          <a:p>
            <a:pPr algn="ctr"/>
            <a:r>
              <a:rPr lang="en-US" sz="3600" b="1" dirty="0">
                <a:solidFill>
                  <a:schemeClr val="bg1"/>
                </a:solidFill>
                <a:latin typeface="Arial-Rounded" pitchFamily="34" charset="0"/>
                <a:ea typeface="Arial-Rounded" pitchFamily="34" charset="0"/>
                <a:cs typeface="Arial-Rounded" pitchFamily="34" charset="0"/>
              </a:rPr>
              <a:t>đi biển</a:t>
            </a:r>
          </a:p>
        </p:txBody>
      </p:sp>
      <p:sp>
        <p:nvSpPr>
          <p:cNvPr id="14" name="TextBox 13"/>
          <p:cNvSpPr txBox="1"/>
          <p:nvPr/>
        </p:nvSpPr>
        <p:spPr>
          <a:xfrm>
            <a:off x="5367" y="2187371"/>
            <a:ext cx="11348433" cy="646319"/>
          </a:xfrm>
          <a:prstGeom prst="rect">
            <a:avLst/>
          </a:prstGeom>
          <a:noFill/>
        </p:spPr>
        <p:txBody>
          <a:bodyPr wrap="square" lIns="91428" tIns="45714" rIns="91428" bIns="45714" rtlCol="0">
            <a:spAutoFit/>
          </a:bodyPr>
          <a:lstStyle/>
          <a:p>
            <a:pPr algn="just"/>
            <a:r>
              <a:rPr lang="en-US" sz="3600" b="1" dirty="0">
                <a:latin typeface="Arial-Rounded" pitchFamily="34" charset="0"/>
                <a:ea typeface="Arial-Rounded" pitchFamily="34" charset="0"/>
                <a:cs typeface="Arial-Rounded" pitchFamily="34" charset="0"/>
              </a:rPr>
              <a:t>a. Ít có loài chim nào có thể (…………............) như hải âu.</a:t>
            </a:r>
          </a:p>
        </p:txBody>
      </p:sp>
      <p:sp>
        <p:nvSpPr>
          <p:cNvPr id="15" name="TextBox 14"/>
          <p:cNvSpPr txBox="1"/>
          <p:nvPr/>
        </p:nvSpPr>
        <p:spPr>
          <a:xfrm>
            <a:off x="5466" y="2985964"/>
            <a:ext cx="11653134" cy="646319"/>
          </a:xfrm>
          <a:prstGeom prst="rect">
            <a:avLst/>
          </a:prstGeom>
          <a:noFill/>
        </p:spPr>
        <p:txBody>
          <a:bodyPr wrap="square" lIns="91428" tIns="45714" rIns="91428" bIns="45714" rtlCol="0">
            <a:spAutoFit/>
          </a:bodyPr>
          <a:lstStyle/>
          <a:p>
            <a:r>
              <a:rPr lang="en-US" sz="3600" b="1" dirty="0">
                <a:latin typeface="Arial-Rounded" pitchFamily="34" charset="0"/>
                <a:ea typeface="Arial-Rounded" pitchFamily="34" charset="0"/>
                <a:cs typeface="Arial-Rounded" pitchFamily="34" charset="0"/>
              </a:rPr>
              <a:t>b. những con tàu lớn có thể đi qua các (…….…….……....).</a:t>
            </a:r>
          </a:p>
        </p:txBody>
      </p:sp>
      <p:grpSp>
        <p:nvGrpSpPr>
          <p:cNvPr id="16" name="Group 15"/>
          <p:cNvGrpSpPr/>
          <p:nvPr/>
        </p:nvGrpSpPr>
        <p:grpSpPr>
          <a:xfrm>
            <a:off x="0" y="3971284"/>
            <a:ext cx="12192000" cy="2436452"/>
            <a:chOff x="94950" y="2342926"/>
            <a:chExt cx="8773936" cy="2436452"/>
          </a:xfrm>
        </p:grpSpPr>
        <p:pic>
          <p:nvPicPr>
            <p:cNvPr id="1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950" y="2343150"/>
              <a:ext cx="5837237" cy="243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382" r="33125"/>
            <a:stretch/>
          </p:blipFill>
          <p:spPr bwMode="auto">
            <a:xfrm>
              <a:off x="5921429" y="2342926"/>
              <a:ext cx="2947457" cy="243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9" name="Rectangle 18"/>
          <p:cNvSpPr/>
          <p:nvPr/>
        </p:nvSpPr>
        <p:spPr>
          <a:xfrm>
            <a:off x="891735" y="4424787"/>
            <a:ext cx="10788531" cy="846386"/>
          </a:xfrm>
          <a:prstGeom prst="rect">
            <a:avLst/>
          </a:prstGeom>
        </p:spPr>
        <p:txBody>
          <a:bodyPr wrap="none">
            <a:spAutoFit/>
          </a:bodyPr>
          <a:lstStyle/>
          <a:p>
            <a:pPr algn="ctr"/>
            <a:r>
              <a:rPr lang="en-US" sz="4900" b="1" dirty="0">
                <a:solidFill>
                  <a:srgbClr val="7030A0"/>
                </a:solidFill>
                <a:latin typeface="HP001 4 hàng" pitchFamily="34" charset="0"/>
                <a:ea typeface="Arial-Rounded" pitchFamily="34" charset="0"/>
                <a:cs typeface="Arial-Rounded" pitchFamily="34" charset="0"/>
              </a:rPr>
              <a:t> Ít có </a:t>
            </a:r>
            <a:r>
              <a:rPr lang="en-US" sz="4900" b="1" dirty="0" err="1">
                <a:solidFill>
                  <a:srgbClr val="7030A0"/>
                </a:solidFill>
                <a:latin typeface="HP001 4 hàng" pitchFamily="34" charset="0"/>
                <a:ea typeface="Arial-Rounded" pitchFamily="34" charset="0"/>
                <a:cs typeface="Arial-Rounded" pitchFamily="34" charset="0"/>
              </a:rPr>
              <a:t>lƣi</a:t>
            </a:r>
            <a:r>
              <a:rPr lang="en-US" sz="4900" b="1" dirty="0">
                <a:solidFill>
                  <a:srgbClr val="7030A0"/>
                </a:solidFill>
                <a:latin typeface="HP001 4 hàng" pitchFamily="34" charset="0"/>
                <a:ea typeface="Arial-Rounded" pitchFamily="34" charset="0"/>
                <a:cs typeface="Arial-Rounded" pitchFamily="34" charset="0"/>
              </a:rPr>
              <a:t> chim nào có thể bay xa như</a:t>
            </a:r>
          </a:p>
        </p:txBody>
      </p:sp>
      <p:sp>
        <p:nvSpPr>
          <p:cNvPr id="21" name="Rectangle 20"/>
          <p:cNvSpPr/>
          <p:nvPr/>
        </p:nvSpPr>
        <p:spPr>
          <a:xfrm>
            <a:off x="29580" y="5410331"/>
            <a:ext cx="2335896" cy="846386"/>
          </a:xfrm>
          <a:prstGeom prst="rect">
            <a:avLst/>
          </a:prstGeom>
        </p:spPr>
        <p:txBody>
          <a:bodyPr wrap="none">
            <a:spAutoFit/>
          </a:bodyPr>
          <a:lstStyle/>
          <a:p>
            <a:r>
              <a:rPr lang="en-US" sz="4900" b="1" dirty="0">
                <a:solidFill>
                  <a:srgbClr val="7030A0"/>
                </a:solidFill>
                <a:latin typeface="HP001 4 hàng" pitchFamily="34" charset="0"/>
                <a:ea typeface="Arial-Rounded" pitchFamily="34" charset="0"/>
                <a:cs typeface="Arial-Rounded" pitchFamily="34" charset="0"/>
              </a:rPr>
              <a:t>hải âu. </a:t>
            </a:r>
            <a:endParaRPr lang="en-US" dirty="0"/>
          </a:p>
        </p:txBody>
      </p:sp>
    </p:spTree>
    <p:extLst>
      <p:ext uri="{BB962C8B-B14F-4D97-AF65-F5344CB8AC3E}">
        <p14:creationId xmlns:p14="http://schemas.microsoft.com/office/powerpoint/2010/main" val="295720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1000"/>
                                        <p:tgtEl>
                                          <p:spTgt spid="1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ircle(in)">
                                      <p:cBhvr>
                                        <p:cTn id="10" dur="2000"/>
                                        <p:tgtEl>
                                          <p:spTgt spid="19"/>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circle(in)">
                                      <p:cBhvr>
                                        <p:cTn id="13"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32" presetClass="emph" presetSubtype="0" fill="hold" grpId="0" nodeType="clickEffect">
                                  <p:stCondLst>
                                    <p:cond delay="0"/>
                                  </p:stCondLst>
                                  <p:childTnLst>
                                    <p:animRot by="120000">
                                      <p:cBhvr>
                                        <p:cTn id="18" dur="100" fill="hold">
                                          <p:stCondLst>
                                            <p:cond delay="0"/>
                                          </p:stCondLst>
                                        </p:cTn>
                                        <p:tgtEl>
                                          <p:spTgt spid="9"/>
                                        </p:tgtEl>
                                        <p:attrNameLst>
                                          <p:attrName>r</p:attrName>
                                        </p:attrNameLst>
                                      </p:cBhvr>
                                    </p:animRot>
                                    <p:animRot by="-240000">
                                      <p:cBhvr>
                                        <p:cTn id="19" dur="200" fill="hold">
                                          <p:stCondLst>
                                            <p:cond delay="200"/>
                                          </p:stCondLst>
                                        </p:cTn>
                                        <p:tgtEl>
                                          <p:spTgt spid="9"/>
                                        </p:tgtEl>
                                        <p:attrNameLst>
                                          <p:attrName>r</p:attrName>
                                        </p:attrNameLst>
                                      </p:cBhvr>
                                    </p:animRot>
                                    <p:animRot by="240000">
                                      <p:cBhvr>
                                        <p:cTn id="20" dur="200" fill="hold">
                                          <p:stCondLst>
                                            <p:cond delay="400"/>
                                          </p:stCondLst>
                                        </p:cTn>
                                        <p:tgtEl>
                                          <p:spTgt spid="9"/>
                                        </p:tgtEl>
                                        <p:attrNameLst>
                                          <p:attrName>r</p:attrName>
                                        </p:attrNameLst>
                                      </p:cBhvr>
                                    </p:animRot>
                                    <p:animRot by="-240000">
                                      <p:cBhvr>
                                        <p:cTn id="21" dur="200" fill="hold">
                                          <p:stCondLst>
                                            <p:cond delay="600"/>
                                          </p:stCondLst>
                                        </p:cTn>
                                        <p:tgtEl>
                                          <p:spTgt spid="9"/>
                                        </p:tgtEl>
                                        <p:attrNameLst>
                                          <p:attrName>r</p:attrName>
                                        </p:attrNameLst>
                                      </p:cBhvr>
                                    </p:animRot>
                                    <p:animRot by="120000">
                                      <p:cBhvr>
                                        <p:cTn id="22" dur="200" fill="hold">
                                          <p:stCondLst>
                                            <p:cond delay="800"/>
                                          </p:stCondLst>
                                        </p:cTn>
                                        <p:tgtEl>
                                          <p:spTgt spid="9"/>
                                        </p:tgtEl>
                                        <p:attrNameLst>
                                          <p:attrName>r</p:attrName>
                                        </p:attrNameLst>
                                      </p:cBhvr>
                                    </p:animRot>
                                  </p:childTnLst>
                                  <p:subTnLst>
                                    <p:audio>
                                      <p:cMediaNode>
                                        <p:cTn display="0" masterRel="sameClick">
                                          <p:stCondLst>
                                            <p:cond evt="begin" delay="0">
                                              <p:tn val="17"/>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9"/>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42" presetClass="path" presetSubtype="0" accel="50000" decel="50000" fill="hold" grpId="0" nodeType="clickEffect">
                                  <p:stCondLst>
                                    <p:cond delay="0"/>
                                  </p:stCondLst>
                                  <p:childTnLst>
                                    <p:animMotion origin="layout" path="M -3.75E-6 -4.81481E-6 L 0.24662 0.15325 " pathEditMode="relative" rAng="0" ptsTypes="AA">
                                      <p:cBhvr>
                                        <p:cTn id="27" dur="2000" fill="hold"/>
                                        <p:tgtEl>
                                          <p:spTgt spid="10"/>
                                        </p:tgtEl>
                                        <p:attrNameLst>
                                          <p:attrName>ppt_x</p:attrName>
                                          <p:attrName>ppt_y</p:attrName>
                                        </p:attrNameLst>
                                      </p:cBhvr>
                                      <p:rCtr x="12331" y="7662"/>
                                    </p:animMotion>
                                  </p:childTnLst>
                                  <p:subTnLst>
                                    <p:audio>
                                      <p:cMediaNode>
                                        <p:cTn display="0" masterRel="sameClick">
                                          <p:stCondLst>
                                            <p:cond evt="begin" delay="0">
                                              <p:tn val="2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42" presetClass="path" presetSubtype="0" accel="50000" decel="50000" fill="hold" grpId="0" nodeType="clickEffect">
                                  <p:stCondLst>
                                    <p:cond delay="0"/>
                                  </p:stCondLst>
                                  <p:childTnLst>
                                    <p:animMotion origin="layout" path="M 4.375E-6 -2.22222E-6 L 0.64023 0.26065 " pathEditMode="relative" rAng="0" ptsTypes="AA">
                                      <p:cBhvr>
                                        <p:cTn id="32" dur="2000" fill="hold"/>
                                        <p:tgtEl>
                                          <p:spTgt spid="11"/>
                                        </p:tgtEl>
                                        <p:attrNameLst>
                                          <p:attrName>ppt_x</p:attrName>
                                          <p:attrName>ppt_y</p:attrName>
                                        </p:attrNameLst>
                                      </p:cBhvr>
                                      <p:rCtr x="32005" y="13032"/>
                                    </p:animMotion>
                                  </p:childTnLst>
                                  <p:subTnLst>
                                    <p:audio>
                                      <p:cMediaNode>
                                        <p:cTn display="0" masterRel="sameClick">
                                          <p:stCondLst>
                                            <p:cond evt="begin" delay="0">
                                              <p:tn val="31"/>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1"/>
                  </p:tgtEl>
                </p:cond>
              </p:nextCondLst>
            </p:seq>
            <p:seq concurrent="1" nextAc="seek">
              <p:cTn id="33" restart="whenNotActive" fill="hold" evtFilter="cancelBubble" nodeType="interactiveSeq">
                <p:stCondLst>
                  <p:cond evt="onClick" delay="0">
                    <p:tgtEl>
                      <p:spTgt spid="12"/>
                    </p:tgtEl>
                  </p:cond>
                </p:stCondLst>
                <p:endSync evt="end" delay="0">
                  <p:rtn val="all"/>
                </p:endSync>
                <p:childTnLst>
                  <p:par>
                    <p:cTn id="34" fill="hold">
                      <p:stCondLst>
                        <p:cond delay="0"/>
                      </p:stCondLst>
                      <p:childTnLst>
                        <p:par>
                          <p:cTn id="35" fill="hold">
                            <p:stCondLst>
                              <p:cond delay="0"/>
                            </p:stCondLst>
                            <p:childTnLst>
                              <p:par>
                                <p:cTn id="36" presetID="32" presetClass="emph" presetSubtype="0" fill="hold" grpId="0" nodeType="clickEffect">
                                  <p:stCondLst>
                                    <p:cond delay="0"/>
                                  </p:stCondLst>
                                  <p:childTnLst>
                                    <p:animRot by="120000">
                                      <p:cBhvr>
                                        <p:cTn id="37" dur="100" fill="hold">
                                          <p:stCondLst>
                                            <p:cond delay="0"/>
                                          </p:stCondLst>
                                        </p:cTn>
                                        <p:tgtEl>
                                          <p:spTgt spid="12"/>
                                        </p:tgtEl>
                                        <p:attrNameLst>
                                          <p:attrName>r</p:attrName>
                                        </p:attrNameLst>
                                      </p:cBhvr>
                                    </p:animRot>
                                    <p:animRot by="-240000">
                                      <p:cBhvr>
                                        <p:cTn id="38" dur="200" fill="hold">
                                          <p:stCondLst>
                                            <p:cond delay="200"/>
                                          </p:stCondLst>
                                        </p:cTn>
                                        <p:tgtEl>
                                          <p:spTgt spid="12"/>
                                        </p:tgtEl>
                                        <p:attrNameLst>
                                          <p:attrName>r</p:attrName>
                                        </p:attrNameLst>
                                      </p:cBhvr>
                                    </p:animRot>
                                    <p:animRot by="240000">
                                      <p:cBhvr>
                                        <p:cTn id="39" dur="200" fill="hold">
                                          <p:stCondLst>
                                            <p:cond delay="400"/>
                                          </p:stCondLst>
                                        </p:cTn>
                                        <p:tgtEl>
                                          <p:spTgt spid="12"/>
                                        </p:tgtEl>
                                        <p:attrNameLst>
                                          <p:attrName>r</p:attrName>
                                        </p:attrNameLst>
                                      </p:cBhvr>
                                    </p:animRot>
                                    <p:animRot by="-240000">
                                      <p:cBhvr>
                                        <p:cTn id="40" dur="200" fill="hold">
                                          <p:stCondLst>
                                            <p:cond delay="600"/>
                                          </p:stCondLst>
                                        </p:cTn>
                                        <p:tgtEl>
                                          <p:spTgt spid="12"/>
                                        </p:tgtEl>
                                        <p:attrNameLst>
                                          <p:attrName>r</p:attrName>
                                        </p:attrNameLst>
                                      </p:cBhvr>
                                    </p:animRot>
                                    <p:animRot by="120000">
                                      <p:cBhvr>
                                        <p:cTn id="41" dur="200" fill="hold">
                                          <p:stCondLst>
                                            <p:cond delay="800"/>
                                          </p:stCondLst>
                                        </p:cTn>
                                        <p:tgtEl>
                                          <p:spTgt spid="12"/>
                                        </p:tgtEl>
                                        <p:attrNameLst>
                                          <p:attrName>r</p:attrName>
                                        </p:attrNameLst>
                                      </p:cBhvr>
                                    </p:animRot>
                                  </p:childTnLst>
                                  <p:subTnLst>
                                    <p:audio>
                                      <p:cMediaNode>
                                        <p:cTn display="0" masterRel="sameClick">
                                          <p:stCondLst>
                                            <p:cond evt="begin" delay="0">
                                              <p:tn val="36"/>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12"/>
                  </p:tgtEl>
                </p:cond>
              </p:nextCondLst>
            </p:seq>
            <p:seq concurrent="1" nextAc="seek">
              <p:cTn id="42" restart="whenNotActive" fill="hold" evtFilter="cancelBubble" nodeType="interactiveSeq">
                <p:stCondLst>
                  <p:cond evt="onClick" delay="0">
                    <p:tgtEl>
                      <p:spTgt spid="13"/>
                    </p:tgtEl>
                  </p:cond>
                </p:stCondLst>
                <p:endSync evt="end" delay="0">
                  <p:rtn val="all"/>
                </p:endSync>
                <p:childTnLst>
                  <p:par>
                    <p:cTn id="43" fill="hold">
                      <p:stCondLst>
                        <p:cond delay="0"/>
                      </p:stCondLst>
                      <p:childTnLst>
                        <p:par>
                          <p:cTn id="44" fill="hold">
                            <p:stCondLst>
                              <p:cond delay="0"/>
                            </p:stCondLst>
                            <p:childTnLst>
                              <p:par>
                                <p:cTn id="45" presetID="32" presetClass="emph" presetSubtype="0" fill="hold" grpId="0" nodeType="clickEffect">
                                  <p:stCondLst>
                                    <p:cond delay="0"/>
                                  </p:stCondLst>
                                  <p:childTnLst>
                                    <p:animRot by="120000">
                                      <p:cBhvr>
                                        <p:cTn id="46" dur="100" fill="hold">
                                          <p:stCondLst>
                                            <p:cond delay="0"/>
                                          </p:stCondLst>
                                        </p:cTn>
                                        <p:tgtEl>
                                          <p:spTgt spid="13"/>
                                        </p:tgtEl>
                                        <p:attrNameLst>
                                          <p:attrName>r</p:attrName>
                                        </p:attrNameLst>
                                      </p:cBhvr>
                                    </p:animRot>
                                    <p:animRot by="-240000">
                                      <p:cBhvr>
                                        <p:cTn id="47" dur="200" fill="hold">
                                          <p:stCondLst>
                                            <p:cond delay="200"/>
                                          </p:stCondLst>
                                        </p:cTn>
                                        <p:tgtEl>
                                          <p:spTgt spid="13"/>
                                        </p:tgtEl>
                                        <p:attrNameLst>
                                          <p:attrName>r</p:attrName>
                                        </p:attrNameLst>
                                      </p:cBhvr>
                                    </p:animRot>
                                    <p:animRot by="240000">
                                      <p:cBhvr>
                                        <p:cTn id="48" dur="200" fill="hold">
                                          <p:stCondLst>
                                            <p:cond delay="400"/>
                                          </p:stCondLst>
                                        </p:cTn>
                                        <p:tgtEl>
                                          <p:spTgt spid="13"/>
                                        </p:tgtEl>
                                        <p:attrNameLst>
                                          <p:attrName>r</p:attrName>
                                        </p:attrNameLst>
                                      </p:cBhvr>
                                    </p:animRot>
                                    <p:animRot by="-240000">
                                      <p:cBhvr>
                                        <p:cTn id="49" dur="200" fill="hold">
                                          <p:stCondLst>
                                            <p:cond delay="600"/>
                                          </p:stCondLst>
                                        </p:cTn>
                                        <p:tgtEl>
                                          <p:spTgt spid="13"/>
                                        </p:tgtEl>
                                        <p:attrNameLst>
                                          <p:attrName>r</p:attrName>
                                        </p:attrNameLst>
                                      </p:cBhvr>
                                    </p:animRot>
                                    <p:animRot by="120000">
                                      <p:cBhvr>
                                        <p:cTn id="50" dur="200" fill="hold">
                                          <p:stCondLst>
                                            <p:cond delay="800"/>
                                          </p:stCondLst>
                                        </p:cTn>
                                        <p:tgtEl>
                                          <p:spTgt spid="13"/>
                                        </p:tgtEl>
                                        <p:attrNameLst>
                                          <p:attrName>r</p:attrName>
                                        </p:attrNameLst>
                                      </p:cBhvr>
                                    </p:animRot>
                                  </p:childTnLst>
                                  <p:subTnLst>
                                    <p:audio>
                                      <p:cMediaNode>
                                        <p:cTn display="0" masterRel="sameClick">
                                          <p:stCondLst>
                                            <p:cond evt="begin" delay="0">
                                              <p:tn val="45"/>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13"/>
                  </p:tgtEl>
                </p:cond>
              </p:nextCondLst>
            </p:seq>
          </p:childTnLst>
        </p:cTn>
      </p:par>
    </p:tnLst>
    <p:bldLst>
      <p:bldP spid="9" grpId="0" animBg="1"/>
      <p:bldP spid="10" grpId="0" animBg="1"/>
      <p:bldP spid="11" grpId="0" animBg="1"/>
      <p:bldP spid="12" grpId="0" animBg="1"/>
      <p:bldP spid="13" grpId="0" animBg="1"/>
      <p:bldP spid="19"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nvGrpSpPr>
          <p:cNvPr id="6" name="Group 5"/>
          <p:cNvGrpSpPr/>
          <p:nvPr/>
        </p:nvGrpSpPr>
        <p:grpSpPr>
          <a:xfrm>
            <a:off x="87584" y="1905000"/>
            <a:ext cx="12104417" cy="2286000"/>
            <a:chOff x="94950" y="2342926"/>
            <a:chExt cx="8773936" cy="2436452"/>
          </a:xfrm>
        </p:grpSpPr>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950" y="2343150"/>
              <a:ext cx="5837237" cy="243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382" r="33125"/>
            <a:stretch/>
          </p:blipFill>
          <p:spPr bwMode="auto">
            <a:xfrm>
              <a:off x="5921429" y="2342926"/>
              <a:ext cx="2947457" cy="243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Rectangle 8"/>
          <p:cNvSpPr/>
          <p:nvPr/>
        </p:nvSpPr>
        <p:spPr>
          <a:xfrm>
            <a:off x="889162" y="2311364"/>
            <a:ext cx="11302839" cy="846386"/>
          </a:xfrm>
          <a:prstGeom prst="rect">
            <a:avLst/>
          </a:prstGeom>
        </p:spPr>
        <p:txBody>
          <a:bodyPr wrap="none">
            <a:spAutoFit/>
          </a:bodyPr>
          <a:lstStyle/>
          <a:p>
            <a:pPr algn="ctr"/>
            <a:r>
              <a:rPr lang="en-US" sz="4900" b="1" dirty="0">
                <a:solidFill>
                  <a:srgbClr val="7030A0"/>
                </a:solidFill>
                <a:latin typeface="HP001 4 hàng" pitchFamily="34" charset="0"/>
                <a:ea typeface="Arial-Rounded" pitchFamily="34" charset="0"/>
                <a:cs typeface="Arial-Rounded" pitchFamily="34" charset="0"/>
              </a:rPr>
              <a:t> Những con tàu lớn có thể đi q</a:t>
            </a:r>
            <a:r>
              <a:rPr lang="el-GR" sz="4900" b="1" dirty="0">
                <a:solidFill>
                  <a:srgbClr val="7030A0"/>
                </a:solidFill>
                <a:latin typeface="HP001 4 hàng" pitchFamily="34" charset="0"/>
                <a:ea typeface="Arial-Rounded" pitchFamily="34" charset="0"/>
                <a:cs typeface="Arial-Rounded" pitchFamily="34" charset="0"/>
              </a:rPr>
              <a:t>ί</a:t>
            </a:r>
            <a:r>
              <a:rPr lang="en-US" sz="4900" b="1" dirty="0">
                <a:solidFill>
                  <a:srgbClr val="7030A0"/>
                </a:solidFill>
                <a:latin typeface="HP001 4 hàng" pitchFamily="34" charset="0"/>
                <a:ea typeface="Arial-Rounded" pitchFamily="34" charset="0"/>
                <a:cs typeface="Arial-Rounded" pitchFamily="34" charset="0"/>
              </a:rPr>
              <a:t>a các đại</a:t>
            </a:r>
          </a:p>
        </p:txBody>
      </p:sp>
      <p:sp>
        <p:nvSpPr>
          <p:cNvPr id="10" name="Rectangle 9"/>
          <p:cNvSpPr/>
          <p:nvPr/>
        </p:nvSpPr>
        <p:spPr>
          <a:xfrm>
            <a:off x="-166576" y="3246336"/>
            <a:ext cx="2111476" cy="846386"/>
          </a:xfrm>
          <a:prstGeom prst="rect">
            <a:avLst/>
          </a:prstGeom>
        </p:spPr>
        <p:txBody>
          <a:bodyPr wrap="none">
            <a:spAutoFit/>
          </a:bodyPr>
          <a:lstStyle/>
          <a:p>
            <a:pPr algn="ctr"/>
            <a:r>
              <a:rPr lang="en-US" sz="4900" b="1" dirty="0">
                <a:solidFill>
                  <a:srgbClr val="7030A0"/>
                </a:solidFill>
                <a:latin typeface="HP001 4 hàng" pitchFamily="34" charset="0"/>
                <a:ea typeface="Arial-Rounded" pitchFamily="34" charset="0"/>
                <a:cs typeface="Arial-Rounded" pitchFamily="34" charset="0"/>
              </a:rPr>
              <a:t> dương.</a:t>
            </a:r>
          </a:p>
        </p:txBody>
      </p:sp>
    </p:spTree>
    <p:extLst>
      <p:ext uri="{BB962C8B-B14F-4D97-AF65-F5344CB8AC3E}">
        <p14:creationId xmlns:p14="http://schemas.microsoft.com/office/powerpoint/2010/main" val="3239306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1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0"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117764" y="271378"/>
            <a:ext cx="609600" cy="6096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 Rounded MT Bold" pitchFamily="34" charset="0"/>
                <a:cs typeface="Times New Roman" pitchFamily="18" charset="0"/>
              </a:rPr>
              <a:t>6</a:t>
            </a:r>
          </a:p>
        </p:txBody>
      </p:sp>
      <p:sp>
        <p:nvSpPr>
          <p:cNvPr id="7" name="TextBox 6"/>
          <p:cNvSpPr txBox="1"/>
          <p:nvPr/>
        </p:nvSpPr>
        <p:spPr>
          <a:xfrm>
            <a:off x="744682" y="358576"/>
            <a:ext cx="10609118" cy="584763"/>
          </a:xfrm>
          <a:prstGeom prst="rect">
            <a:avLst/>
          </a:prstGeom>
          <a:noFill/>
        </p:spPr>
        <p:txBody>
          <a:bodyPr wrap="square" lIns="91428" tIns="45714" rIns="91428" bIns="45714" rtlCol="0">
            <a:spAutoFit/>
          </a:bodyPr>
          <a:lstStyle/>
          <a:p>
            <a:pPr algn="just"/>
            <a:r>
              <a:rPr lang="en-US" sz="3200" b="1" dirty="0">
                <a:latin typeface="Arial-Rounded" pitchFamily="34" charset="0"/>
                <a:ea typeface="Arial-Rounded" pitchFamily="34" charset="0"/>
                <a:cs typeface="Arial-Rounded" pitchFamily="34" charset="0"/>
              </a:rPr>
              <a:t>Quan sát tranh và dùng từ ngữ trong khung để nói theo tranh</a:t>
            </a:r>
          </a:p>
        </p:txBody>
      </p:sp>
      <p:sp>
        <p:nvSpPr>
          <p:cNvPr id="8" name="TextBox 7"/>
          <p:cNvSpPr txBox="1"/>
          <p:nvPr/>
        </p:nvSpPr>
        <p:spPr>
          <a:xfrm>
            <a:off x="2438400" y="1295400"/>
            <a:ext cx="6553200" cy="523208"/>
          </a:xfrm>
          <a:prstGeom prst="rect">
            <a:avLst/>
          </a:prstGeom>
          <a:solidFill>
            <a:schemeClr val="bg1"/>
          </a:solidFill>
          <a:ln>
            <a:solidFill>
              <a:srgbClr val="00B050"/>
            </a:solidFill>
          </a:ln>
        </p:spPr>
        <p:txBody>
          <a:bodyPr wrap="square" lIns="91428" tIns="45714" rIns="91428" bIns="45714" rtlCol="0">
            <a:spAutoFit/>
          </a:bodyPr>
          <a:lstStyle/>
          <a:p>
            <a:pPr algn="ctr"/>
            <a:r>
              <a:rPr lang="en-US" sz="2800" dirty="0">
                <a:latin typeface="Arial-Rounded" pitchFamily="34" charset="0"/>
                <a:ea typeface="Arial-Rounded" pitchFamily="34" charset="0"/>
                <a:cs typeface="Arial-Rounded" pitchFamily="34" charset="0"/>
              </a:rPr>
              <a:t>hải âu        máy bay             </a:t>
            </a:r>
            <a:r>
              <a:rPr lang="en-US" sz="2800" dirty="0" err="1">
                <a:latin typeface="Arial-Rounded" pitchFamily="34" charset="0"/>
                <a:ea typeface="Arial-Rounded" pitchFamily="34" charset="0"/>
                <a:cs typeface="Arial-Rounded" pitchFamily="34" charset="0"/>
              </a:rPr>
              <a:t>bay</a:t>
            </a:r>
            <a:r>
              <a:rPr lang="en-US" sz="2800" dirty="0">
                <a:latin typeface="Arial-Rounded" pitchFamily="34" charset="0"/>
                <a:ea typeface="Arial-Rounded" pitchFamily="34" charset="0"/>
                <a:cs typeface="Arial-Rounded" pitchFamily="34" charset="0"/>
              </a:rPr>
              <a:t>          cánh </a:t>
            </a:r>
          </a:p>
        </p:txBody>
      </p:sp>
      <p:sp>
        <p:nvSpPr>
          <p:cNvPr id="9" name="Rectangle 8"/>
          <p:cNvSpPr/>
          <p:nvPr/>
        </p:nvSpPr>
        <p:spPr>
          <a:xfrm>
            <a:off x="304800" y="2209800"/>
            <a:ext cx="11734800" cy="4267200"/>
          </a:xfrm>
          <a:prstGeom prst="rect">
            <a:avLst/>
          </a:prstGeom>
          <a:solidFill>
            <a:srgbClr val="FFFF99"/>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6046" b="52859" l="24299" r="58032">
                        <a14:foregroundMark x1="24805" y1="27630" x2="34144" y2="28693"/>
                        <a14:foregroundMark x1="49514" y1="27418" x2="57685" y2="34538"/>
                      </a14:backgroundRemoval>
                    </a14:imgEffect>
                  </a14:imgLayer>
                </a14:imgProps>
              </a:ext>
              <a:ext uri="{28A0092B-C50C-407E-A947-70E740481C1C}">
                <a14:useLocalDpi xmlns:a14="http://schemas.microsoft.com/office/drawing/2010/main" val="0"/>
              </a:ext>
            </a:extLst>
          </a:blip>
          <a:srcRect l="20082" t="22694" r="37751" b="43789"/>
          <a:stretch/>
        </p:blipFill>
        <p:spPr bwMode="auto">
          <a:xfrm rot="639007">
            <a:off x="650200" y="2628488"/>
            <a:ext cx="4876800" cy="28332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57492" b="85760" l="49222" r="86187"/>
                    </a14:imgEffect>
                  </a14:imgLayer>
                </a14:imgProps>
              </a:ext>
              <a:ext uri="{28A0092B-C50C-407E-A947-70E740481C1C}">
                <a14:useLocalDpi xmlns:a14="http://schemas.microsoft.com/office/drawing/2010/main" val="0"/>
              </a:ext>
            </a:extLst>
          </a:blip>
          <a:srcRect l="45203" t="56071" r="10623" b="10411"/>
          <a:stretch/>
        </p:blipFill>
        <p:spPr bwMode="auto">
          <a:xfrm rot="21185379">
            <a:off x="6900928" y="3437661"/>
            <a:ext cx="4874398" cy="31245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955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3000" fill="hold"/>
                                        <p:tgtEl>
                                          <p:spTgt spid="10"/>
                                        </p:tgtEl>
                                        <p:attrNameLst>
                                          <p:attrName>ppt_w</p:attrName>
                                        </p:attrNameLst>
                                      </p:cBhvr>
                                      <p:tavLst>
                                        <p:tav tm="0">
                                          <p:val>
                                            <p:fltVal val="0"/>
                                          </p:val>
                                        </p:tav>
                                        <p:tav tm="100000">
                                          <p:val>
                                            <p:strVal val="#ppt_w"/>
                                          </p:val>
                                        </p:tav>
                                      </p:tavLst>
                                    </p:anim>
                                    <p:anim calcmode="lin" valueType="num">
                                      <p:cBhvr>
                                        <p:cTn id="8" dur="3000" fill="hold"/>
                                        <p:tgtEl>
                                          <p:spTgt spid="10"/>
                                        </p:tgtEl>
                                        <p:attrNameLst>
                                          <p:attrName>ppt_h</p:attrName>
                                        </p:attrNameLst>
                                      </p:cBhvr>
                                      <p:tavLst>
                                        <p:tav tm="0">
                                          <p:val>
                                            <p:fltVal val="0"/>
                                          </p:val>
                                        </p:tav>
                                        <p:tav tm="100000">
                                          <p:val>
                                            <p:strVal val="#ppt_h"/>
                                          </p:val>
                                        </p:tav>
                                      </p:tavLst>
                                    </p:anim>
                                    <p:animEffect transition="in" filter="fade">
                                      <p:cBhvr>
                                        <p:cTn id="9" dur="30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3000" fill="hold"/>
                                        <p:tgtEl>
                                          <p:spTgt spid="11"/>
                                        </p:tgtEl>
                                        <p:attrNameLst>
                                          <p:attrName>ppt_w</p:attrName>
                                        </p:attrNameLst>
                                      </p:cBhvr>
                                      <p:tavLst>
                                        <p:tav tm="0">
                                          <p:val>
                                            <p:fltVal val="0"/>
                                          </p:val>
                                        </p:tav>
                                        <p:tav tm="100000">
                                          <p:val>
                                            <p:strVal val="#ppt_w"/>
                                          </p:val>
                                        </p:tav>
                                      </p:tavLst>
                                    </p:anim>
                                    <p:anim calcmode="lin" valueType="num">
                                      <p:cBhvr>
                                        <p:cTn id="13" dur="3000" fill="hold"/>
                                        <p:tgtEl>
                                          <p:spTgt spid="11"/>
                                        </p:tgtEl>
                                        <p:attrNameLst>
                                          <p:attrName>ppt_h</p:attrName>
                                        </p:attrNameLst>
                                      </p:cBhvr>
                                      <p:tavLst>
                                        <p:tav tm="0">
                                          <p:val>
                                            <p:fltVal val="0"/>
                                          </p:val>
                                        </p:tav>
                                        <p:tav tm="100000">
                                          <p:val>
                                            <p:strVal val="#ppt_h"/>
                                          </p:val>
                                        </p:tav>
                                      </p:tavLst>
                                    </p:anim>
                                    <p:animEffect transition="in" filter="fade">
                                      <p:cBhvr>
                                        <p:cTn id="14" dur="3000"/>
                                        <p:tgtEl>
                                          <p:spTgt spid="1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3000" fill="hold"/>
                                        <p:tgtEl>
                                          <p:spTgt spid="8"/>
                                        </p:tgtEl>
                                        <p:attrNameLst>
                                          <p:attrName>ppt_w</p:attrName>
                                        </p:attrNameLst>
                                      </p:cBhvr>
                                      <p:tavLst>
                                        <p:tav tm="0">
                                          <p:val>
                                            <p:fltVal val="0"/>
                                          </p:val>
                                        </p:tav>
                                        <p:tav tm="100000">
                                          <p:val>
                                            <p:strVal val="#ppt_w"/>
                                          </p:val>
                                        </p:tav>
                                      </p:tavLst>
                                    </p:anim>
                                    <p:anim calcmode="lin" valueType="num">
                                      <p:cBhvr>
                                        <p:cTn id="18" dur="3000" fill="hold"/>
                                        <p:tgtEl>
                                          <p:spTgt spid="8"/>
                                        </p:tgtEl>
                                        <p:attrNameLst>
                                          <p:attrName>ppt_h</p:attrName>
                                        </p:attrNameLst>
                                      </p:cBhvr>
                                      <p:tavLst>
                                        <p:tav tm="0">
                                          <p:val>
                                            <p:fltVal val="0"/>
                                          </p:val>
                                        </p:tav>
                                        <p:tav tm="100000">
                                          <p:val>
                                            <p:strVal val="#ppt_h"/>
                                          </p:val>
                                        </p:tav>
                                      </p:tavLst>
                                    </p:anim>
                                    <p:animEffect transition="in" filter="fade">
                                      <p:cBhvr>
                                        <p:cTn id="19"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174915" y="167667"/>
            <a:ext cx="609600" cy="6096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Rounded MT Bold" pitchFamily="34" charset="0"/>
                <a:cs typeface="Times New Roman" pitchFamily="18" charset="0"/>
              </a:rPr>
              <a:t>7</a:t>
            </a:r>
          </a:p>
        </p:txBody>
      </p:sp>
      <p:sp>
        <p:nvSpPr>
          <p:cNvPr id="7" name="TextBox 6"/>
          <p:cNvSpPr txBox="1"/>
          <p:nvPr/>
        </p:nvSpPr>
        <p:spPr>
          <a:xfrm>
            <a:off x="1066800" y="141370"/>
            <a:ext cx="2379518" cy="707874"/>
          </a:xfrm>
          <a:prstGeom prst="rect">
            <a:avLst/>
          </a:prstGeom>
          <a:noFill/>
        </p:spPr>
        <p:txBody>
          <a:bodyPr wrap="square" lIns="91428" tIns="45714" rIns="91428" bIns="45714" rtlCol="0">
            <a:spAutoFit/>
          </a:bodyPr>
          <a:lstStyle/>
          <a:p>
            <a:pPr algn="just"/>
            <a:r>
              <a:rPr lang="en-US" sz="4000" b="1" dirty="0">
                <a:latin typeface="Arial-Rounded" pitchFamily="34" charset="0"/>
                <a:ea typeface="Arial-Rounded" pitchFamily="34" charset="0"/>
                <a:cs typeface="Arial-Rounded" pitchFamily="34" charset="0"/>
              </a:rPr>
              <a:t>Nghe viết</a:t>
            </a:r>
          </a:p>
        </p:txBody>
      </p:sp>
      <p:grpSp>
        <p:nvGrpSpPr>
          <p:cNvPr id="8" name="Group 7"/>
          <p:cNvGrpSpPr/>
          <p:nvPr/>
        </p:nvGrpSpPr>
        <p:grpSpPr>
          <a:xfrm>
            <a:off x="174914" y="1447800"/>
            <a:ext cx="12017085" cy="3962400"/>
            <a:chOff x="744680" y="1657350"/>
            <a:chExt cx="7809345" cy="2705100"/>
          </a:xfrm>
        </p:grpSpPr>
        <p:sp>
          <p:nvSpPr>
            <p:cNvPr id="9" name="Rectangle 2"/>
            <p:cNvSpPr/>
            <p:nvPr/>
          </p:nvSpPr>
          <p:spPr>
            <a:xfrm>
              <a:off x="744680" y="1657350"/>
              <a:ext cx="7809345" cy="2705100"/>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793750 h 2895600"/>
                <a:gd name="connsiteX5" fmla="*/ 47 w 7809392"/>
                <a:gd name="connsiteY5" fmla="*/ 0 h 2895600"/>
                <a:gd name="connsiteX0" fmla="*/ 72 w 7809417"/>
                <a:gd name="connsiteY0" fmla="*/ 0 h 2895600"/>
                <a:gd name="connsiteX1" fmla="*/ 7809417 w 7809417"/>
                <a:gd name="connsiteY1" fmla="*/ 0 h 2895600"/>
                <a:gd name="connsiteX2" fmla="*/ 7809417 w 7809417"/>
                <a:gd name="connsiteY2" fmla="*/ 2895600 h 2895600"/>
                <a:gd name="connsiteX3" fmla="*/ 72 w 7809417"/>
                <a:gd name="connsiteY3" fmla="*/ 2895600 h 2895600"/>
                <a:gd name="connsiteX4" fmla="*/ 106291 w 7809417"/>
                <a:gd name="connsiteY4" fmla="*/ 793750 h 2895600"/>
                <a:gd name="connsiteX5" fmla="*/ 72 w 7809417"/>
                <a:gd name="connsiteY5" fmla="*/ 0 h 2895600"/>
                <a:gd name="connsiteX0" fmla="*/ 555703 w 8365048"/>
                <a:gd name="connsiteY0" fmla="*/ 0 h 2895600"/>
                <a:gd name="connsiteX1" fmla="*/ 8365048 w 8365048"/>
                <a:gd name="connsiteY1" fmla="*/ 0 h 2895600"/>
                <a:gd name="connsiteX2" fmla="*/ 8365048 w 8365048"/>
                <a:gd name="connsiteY2" fmla="*/ 2895600 h 2895600"/>
                <a:gd name="connsiteX3" fmla="*/ 555703 w 8365048"/>
                <a:gd name="connsiteY3" fmla="*/ 2895600 h 2895600"/>
                <a:gd name="connsiteX4" fmla="*/ 649223 w 8365048"/>
                <a:gd name="connsiteY4" fmla="*/ 1670050 h 2895600"/>
                <a:gd name="connsiteX5" fmla="*/ 661922 w 8365048"/>
                <a:gd name="connsiteY5" fmla="*/ 793750 h 2895600"/>
                <a:gd name="connsiteX6" fmla="*/ 555703 w 8365048"/>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93520 w 7809345"/>
                <a:gd name="connsiteY4" fmla="*/ 16700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31619 w 7809345"/>
                <a:gd name="connsiteY5" fmla="*/ 806450 h 2895600"/>
                <a:gd name="connsiteX6" fmla="*/ 0 w 7809345"/>
                <a:gd name="connsiteY6"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9345" h="2895600">
                  <a:moveTo>
                    <a:pt x="0" y="0"/>
                  </a:moveTo>
                  <a:lnTo>
                    <a:pt x="7809345" y="0"/>
                  </a:lnTo>
                  <a:lnTo>
                    <a:pt x="7809345" y="2895600"/>
                  </a:lnTo>
                  <a:lnTo>
                    <a:pt x="0" y="2895600"/>
                  </a:lnTo>
                  <a:cubicBezTo>
                    <a:pt x="77163" y="2176992"/>
                    <a:pt x="101217" y="2071158"/>
                    <a:pt x="118920" y="1720850"/>
                  </a:cubicBezTo>
                  <a:cubicBezTo>
                    <a:pt x="136623" y="1370542"/>
                    <a:pt x="138739" y="1078442"/>
                    <a:pt x="131619" y="806450"/>
                  </a:cubicBezTo>
                  <a:cubicBezTo>
                    <a:pt x="108913" y="558800"/>
                    <a:pt x="48106" y="209550"/>
                    <a:pt x="0" y="0"/>
                  </a:cubicBezTo>
                  <a:close/>
                </a:path>
              </a:pathLst>
            </a:custGeom>
            <a:solidFill>
              <a:srgbClr val="FBD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2"/>
            <p:cNvSpPr/>
            <p:nvPr/>
          </p:nvSpPr>
          <p:spPr>
            <a:xfrm>
              <a:off x="1107474" y="1741143"/>
              <a:ext cx="7166281" cy="2531189"/>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4 w 7809389"/>
                <a:gd name="connsiteY0" fmla="*/ 0 h 2895600"/>
                <a:gd name="connsiteX1" fmla="*/ 7809389 w 7809389"/>
                <a:gd name="connsiteY1" fmla="*/ 0 h 2895600"/>
                <a:gd name="connsiteX2" fmla="*/ 7809389 w 7809389"/>
                <a:gd name="connsiteY2" fmla="*/ 2895600 h 2895600"/>
                <a:gd name="connsiteX3" fmla="*/ 44 w 7809389"/>
                <a:gd name="connsiteY3" fmla="*/ 2895600 h 2895600"/>
                <a:gd name="connsiteX4" fmla="*/ 159033 w 7809389"/>
                <a:gd name="connsiteY4" fmla="*/ 1016020 h 2895600"/>
                <a:gd name="connsiteX5" fmla="*/ 44 w 7809389"/>
                <a:gd name="connsiteY5" fmla="*/ 0 h 2895600"/>
                <a:gd name="connsiteX0" fmla="*/ 582152 w 8391497"/>
                <a:gd name="connsiteY0" fmla="*/ 0 h 2895600"/>
                <a:gd name="connsiteX1" fmla="*/ 8391497 w 8391497"/>
                <a:gd name="connsiteY1" fmla="*/ 0 h 2895600"/>
                <a:gd name="connsiteX2" fmla="*/ 8391497 w 8391497"/>
                <a:gd name="connsiteY2" fmla="*/ 2895600 h 2895600"/>
                <a:gd name="connsiteX3" fmla="*/ 582152 w 8391497"/>
                <a:gd name="connsiteY3" fmla="*/ 2895600 h 2895600"/>
                <a:gd name="connsiteX4" fmla="*/ 741141 w 8391497"/>
                <a:gd name="connsiteY4" fmla="*/ 1016020 h 2895600"/>
                <a:gd name="connsiteX5" fmla="*/ 572769 w 8391497"/>
                <a:gd name="connsiteY5" fmla="*/ 448384 h 2895600"/>
                <a:gd name="connsiteX6" fmla="*/ 582152 w 8391497"/>
                <a:gd name="connsiteY6" fmla="*/ 0 h 2895600"/>
                <a:gd name="connsiteX0" fmla="*/ 74435 w 7883780"/>
                <a:gd name="connsiteY0" fmla="*/ 0 h 2895600"/>
                <a:gd name="connsiteX1" fmla="*/ 7883780 w 7883780"/>
                <a:gd name="connsiteY1" fmla="*/ 0 h 2895600"/>
                <a:gd name="connsiteX2" fmla="*/ 7883780 w 7883780"/>
                <a:gd name="connsiteY2" fmla="*/ 2895600 h 2895600"/>
                <a:gd name="connsiteX3" fmla="*/ 74435 w 7883780"/>
                <a:gd name="connsiteY3" fmla="*/ 2895600 h 2895600"/>
                <a:gd name="connsiteX4" fmla="*/ 233424 w 7883780"/>
                <a:gd name="connsiteY4" fmla="*/ 1016020 h 2895600"/>
                <a:gd name="connsiteX5" fmla="*/ 65052 w 7883780"/>
                <a:gd name="connsiteY5" fmla="*/ 448384 h 2895600"/>
                <a:gd name="connsiteX6" fmla="*/ 74435 w 7883780"/>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79978 w 8389323"/>
                <a:gd name="connsiteY0" fmla="*/ 0 h 2895600"/>
                <a:gd name="connsiteX1" fmla="*/ 8389323 w 8389323"/>
                <a:gd name="connsiteY1" fmla="*/ 0 h 2895600"/>
                <a:gd name="connsiteX2" fmla="*/ 8389323 w 8389323"/>
                <a:gd name="connsiteY2" fmla="*/ 2895600 h 2895600"/>
                <a:gd name="connsiteX3" fmla="*/ 579978 w 8389323"/>
                <a:gd name="connsiteY3" fmla="*/ 2895600 h 2895600"/>
                <a:gd name="connsiteX4" fmla="*/ 570596 w 8389323"/>
                <a:gd name="connsiteY4" fmla="*/ 1625991 h 2895600"/>
                <a:gd name="connsiteX5" fmla="*/ 738967 w 8389323"/>
                <a:gd name="connsiteY5" fmla="*/ 1016020 h 2895600"/>
                <a:gd name="connsiteX6" fmla="*/ 570595 w 8389323"/>
                <a:gd name="connsiteY6" fmla="*/ 448384 h 2895600"/>
                <a:gd name="connsiteX7" fmla="*/ 579978 w 8389323"/>
                <a:gd name="connsiteY7"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45917 w 7864644"/>
                <a:gd name="connsiteY4" fmla="*/ 1625991 h 2895600"/>
                <a:gd name="connsiteX5" fmla="*/ 214288 w 7864644"/>
                <a:gd name="connsiteY5" fmla="*/ 1016020 h 2895600"/>
                <a:gd name="connsiteX6" fmla="*/ 45916 w 7864644"/>
                <a:gd name="connsiteY6" fmla="*/ 448384 h 2895600"/>
                <a:gd name="connsiteX7" fmla="*/ 55299 w 7864644"/>
                <a:gd name="connsiteY7" fmla="*/ 0 h 2895600"/>
                <a:gd name="connsiteX0" fmla="*/ 55299 w 7864644"/>
                <a:gd name="connsiteY0" fmla="*/ 0 h 2895600"/>
                <a:gd name="connsiteX1" fmla="*/ 7864644 w 7864644"/>
                <a:gd name="connsiteY1" fmla="*/ 0 h 2895600"/>
                <a:gd name="connsiteX2" fmla="*/ 7732620 w 7864644"/>
                <a:gd name="connsiteY2" fmla="*/ 510363 h 2895600"/>
                <a:gd name="connsiteX3" fmla="*/ 7864644 w 7864644"/>
                <a:gd name="connsiteY3" fmla="*/ 2895600 h 2895600"/>
                <a:gd name="connsiteX4" fmla="*/ 55299 w 7864644"/>
                <a:gd name="connsiteY4" fmla="*/ 2895600 h 2895600"/>
                <a:gd name="connsiteX5" fmla="*/ 45917 w 7864644"/>
                <a:gd name="connsiteY5" fmla="*/ 1625991 h 2895600"/>
                <a:gd name="connsiteX6" fmla="*/ 214288 w 7864644"/>
                <a:gd name="connsiteY6" fmla="*/ 1016020 h 2895600"/>
                <a:gd name="connsiteX7" fmla="*/ 45916 w 7864644"/>
                <a:gd name="connsiteY7" fmla="*/ 448384 h 2895600"/>
                <a:gd name="connsiteX8" fmla="*/ 55299 w 7864644"/>
                <a:gd name="connsiteY8"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864644 w 7879425"/>
                <a:gd name="connsiteY4" fmla="*/ 2895600 h 2895600"/>
                <a:gd name="connsiteX5" fmla="*/ 55299 w 7879425"/>
                <a:gd name="connsiteY5" fmla="*/ 2895600 h 2895600"/>
                <a:gd name="connsiteX6" fmla="*/ 45917 w 7879425"/>
                <a:gd name="connsiteY6" fmla="*/ 1625991 h 2895600"/>
                <a:gd name="connsiteX7" fmla="*/ 214288 w 7879425"/>
                <a:gd name="connsiteY7" fmla="*/ 1016020 h 2895600"/>
                <a:gd name="connsiteX8" fmla="*/ 45916 w 7879425"/>
                <a:gd name="connsiteY8" fmla="*/ 448384 h 2895600"/>
                <a:gd name="connsiteX9" fmla="*/ 55299 w 7879425"/>
                <a:gd name="connsiteY9"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688611 w 7879425"/>
                <a:gd name="connsiteY4" fmla="*/ 1734454 h 2895600"/>
                <a:gd name="connsiteX5" fmla="*/ 7864644 w 7879425"/>
                <a:gd name="connsiteY5" fmla="*/ 2895600 h 2895600"/>
                <a:gd name="connsiteX6" fmla="*/ 55299 w 7879425"/>
                <a:gd name="connsiteY6" fmla="*/ 2895600 h 2895600"/>
                <a:gd name="connsiteX7" fmla="*/ 45917 w 7879425"/>
                <a:gd name="connsiteY7" fmla="*/ 1625991 h 2895600"/>
                <a:gd name="connsiteX8" fmla="*/ 214288 w 7879425"/>
                <a:gd name="connsiteY8" fmla="*/ 1016020 h 2895600"/>
                <a:gd name="connsiteX9" fmla="*/ 45916 w 7879425"/>
                <a:gd name="connsiteY9" fmla="*/ 448384 h 2895600"/>
                <a:gd name="connsiteX10" fmla="*/ 55299 w 7879425"/>
                <a:gd name="connsiteY10"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9257 w 7925560"/>
                <a:gd name="connsiteY0" fmla="*/ 0 h 2895600"/>
                <a:gd name="connsiteX1" fmla="*/ 7878602 w 7925560"/>
                <a:gd name="connsiteY1" fmla="*/ 0 h 2895600"/>
                <a:gd name="connsiteX2" fmla="*/ 7746578 w 7925560"/>
                <a:gd name="connsiteY2" fmla="*/ 510363 h 2895600"/>
                <a:gd name="connsiteX3" fmla="*/ 7893271 w 7925560"/>
                <a:gd name="connsiteY3" fmla="*/ 928723 h 2895600"/>
                <a:gd name="connsiteX4" fmla="*/ 7643892 w 7925560"/>
                <a:gd name="connsiteY4" fmla="*/ 1734454 h 2895600"/>
                <a:gd name="connsiteX5" fmla="*/ 7922608 w 7925560"/>
                <a:gd name="connsiteY5" fmla="*/ 2462711 h 2895600"/>
                <a:gd name="connsiteX6" fmla="*/ 7878602 w 7925560"/>
                <a:gd name="connsiteY6" fmla="*/ 2895600 h 2895600"/>
                <a:gd name="connsiteX7" fmla="*/ 69257 w 7925560"/>
                <a:gd name="connsiteY7" fmla="*/ 2895600 h 2895600"/>
                <a:gd name="connsiteX8" fmla="*/ 59875 w 7925560"/>
                <a:gd name="connsiteY8" fmla="*/ 1625991 h 2895600"/>
                <a:gd name="connsiteX9" fmla="*/ 228246 w 7925560"/>
                <a:gd name="connsiteY9" fmla="*/ 1016020 h 2895600"/>
                <a:gd name="connsiteX10" fmla="*/ 59874 w 7925560"/>
                <a:gd name="connsiteY10" fmla="*/ 448384 h 2895600"/>
                <a:gd name="connsiteX11" fmla="*/ 69257 w 7925560"/>
                <a:gd name="connsiteY11" fmla="*/ 0 h 2895600"/>
                <a:gd name="connsiteX0" fmla="*/ 64294 w 7920597"/>
                <a:gd name="connsiteY0" fmla="*/ 0 h 2895600"/>
                <a:gd name="connsiteX1" fmla="*/ 7873639 w 7920597"/>
                <a:gd name="connsiteY1" fmla="*/ 0 h 2895600"/>
                <a:gd name="connsiteX2" fmla="*/ 7741615 w 7920597"/>
                <a:gd name="connsiteY2" fmla="*/ 510363 h 2895600"/>
                <a:gd name="connsiteX3" fmla="*/ 7888308 w 7920597"/>
                <a:gd name="connsiteY3" fmla="*/ 928723 h 2895600"/>
                <a:gd name="connsiteX4" fmla="*/ 7638929 w 7920597"/>
                <a:gd name="connsiteY4" fmla="*/ 1734454 h 2895600"/>
                <a:gd name="connsiteX5" fmla="*/ 7917645 w 7920597"/>
                <a:gd name="connsiteY5" fmla="*/ 2462711 h 2895600"/>
                <a:gd name="connsiteX6" fmla="*/ 7873639 w 7920597"/>
                <a:gd name="connsiteY6" fmla="*/ 2895600 h 2895600"/>
                <a:gd name="connsiteX7" fmla="*/ 64294 w 7920597"/>
                <a:gd name="connsiteY7" fmla="*/ 2895600 h 2895600"/>
                <a:gd name="connsiteX8" fmla="*/ 54912 w 7920597"/>
                <a:gd name="connsiteY8" fmla="*/ 1625991 h 2895600"/>
                <a:gd name="connsiteX9" fmla="*/ 223283 w 7920597"/>
                <a:gd name="connsiteY9" fmla="*/ 1016020 h 2895600"/>
                <a:gd name="connsiteX10" fmla="*/ 54911 w 7920597"/>
                <a:gd name="connsiteY10" fmla="*/ 448384 h 2895600"/>
                <a:gd name="connsiteX11" fmla="*/ 64294 w 7920597"/>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28503 w 7920841"/>
                <a:gd name="connsiteY4" fmla="*/ 1908771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28503 w 7920841"/>
                <a:gd name="connsiteY4" fmla="*/ 1908771 h 2895600"/>
                <a:gd name="connsiteX5" fmla="*/ 7917889 w 7920841"/>
                <a:gd name="connsiteY5" fmla="*/ 2462711 h 2895600"/>
                <a:gd name="connsiteX6" fmla="*/ 7873883 w 7920841"/>
                <a:gd name="connsiteY6" fmla="*/ 2895600 h 2895600"/>
                <a:gd name="connsiteX7" fmla="*/ 2170980 w 7920841"/>
                <a:gd name="connsiteY7" fmla="*/ 2825518 h 2895600"/>
                <a:gd name="connsiteX8" fmla="*/ 64538 w 7920841"/>
                <a:gd name="connsiteY8" fmla="*/ 2895600 h 2895600"/>
                <a:gd name="connsiteX9" fmla="*/ 55156 w 7920841"/>
                <a:gd name="connsiteY9" fmla="*/ 1625991 h 2895600"/>
                <a:gd name="connsiteX10" fmla="*/ 223527 w 7920841"/>
                <a:gd name="connsiteY10" fmla="*/ 1016020 h 2895600"/>
                <a:gd name="connsiteX11" fmla="*/ 55155 w 7920841"/>
                <a:gd name="connsiteY11" fmla="*/ 448384 h 2895600"/>
                <a:gd name="connsiteX12" fmla="*/ 64538 w 7920841"/>
                <a:gd name="connsiteY12" fmla="*/ 0 h 2895600"/>
                <a:gd name="connsiteX0" fmla="*/ 64538 w 7920841"/>
                <a:gd name="connsiteY0" fmla="*/ 0 h 2935998"/>
                <a:gd name="connsiteX1" fmla="*/ 7873883 w 7920841"/>
                <a:gd name="connsiteY1" fmla="*/ 0 h 2935998"/>
                <a:gd name="connsiteX2" fmla="*/ 7741859 w 7920841"/>
                <a:gd name="connsiteY2" fmla="*/ 510363 h 2935998"/>
                <a:gd name="connsiteX3" fmla="*/ 7888552 w 7920841"/>
                <a:gd name="connsiteY3" fmla="*/ 928723 h 2935998"/>
                <a:gd name="connsiteX4" fmla="*/ 7628503 w 7920841"/>
                <a:gd name="connsiteY4" fmla="*/ 1908771 h 2935998"/>
                <a:gd name="connsiteX5" fmla="*/ 7917889 w 7920841"/>
                <a:gd name="connsiteY5" fmla="*/ 2462711 h 2935998"/>
                <a:gd name="connsiteX6" fmla="*/ 7873883 w 7920841"/>
                <a:gd name="connsiteY6" fmla="*/ 2895600 h 2935998"/>
                <a:gd name="connsiteX7" fmla="*/ 5482815 w 7920841"/>
                <a:gd name="connsiteY7" fmla="*/ 2917717 h 2935998"/>
                <a:gd name="connsiteX8" fmla="*/ 2170980 w 7920841"/>
                <a:gd name="connsiteY8" fmla="*/ 2825518 h 2935998"/>
                <a:gd name="connsiteX9" fmla="*/ 64538 w 7920841"/>
                <a:gd name="connsiteY9" fmla="*/ 2895600 h 2935998"/>
                <a:gd name="connsiteX10" fmla="*/ 55156 w 7920841"/>
                <a:gd name="connsiteY10" fmla="*/ 1625991 h 2935998"/>
                <a:gd name="connsiteX11" fmla="*/ 223527 w 7920841"/>
                <a:gd name="connsiteY11" fmla="*/ 1016020 h 2935998"/>
                <a:gd name="connsiteX12" fmla="*/ 55155 w 7920841"/>
                <a:gd name="connsiteY12" fmla="*/ 448384 h 2935998"/>
                <a:gd name="connsiteX13" fmla="*/ 64538 w 7920841"/>
                <a:gd name="connsiteY13" fmla="*/ 0 h 2935998"/>
                <a:gd name="connsiteX0" fmla="*/ 64538 w 7920841"/>
                <a:gd name="connsiteY0" fmla="*/ 0 h 2935998"/>
                <a:gd name="connsiteX1" fmla="*/ 3195815 w 7920841"/>
                <a:gd name="connsiteY1" fmla="*/ 59544 h 2935998"/>
                <a:gd name="connsiteX2" fmla="*/ 7873883 w 7920841"/>
                <a:gd name="connsiteY2" fmla="*/ 0 h 2935998"/>
                <a:gd name="connsiteX3" fmla="*/ 7741859 w 7920841"/>
                <a:gd name="connsiteY3" fmla="*/ 510363 h 2935998"/>
                <a:gd name="connsiteX4" fmla="*/ 7888552 w 7920841"/>
                <a:gd name="connsiteY4" fmla="*/ 928723 h 2935998"/>
                <a:gd name="connsiteX5" fmla="*/ 7628503 w 7920841"/>
                <a:gd name="connsiteY5" fmla="*/ 1908771 h 2935998"/>
                <a:gd name="connsiteX6" fmla="*/ 7917889 w 7920841"/>
                <a:gd name="connsiteY6" fmla="*/ 2462711 h 2935998"/>
                <a:gd name="connsiteX7" fmla="*/ 7873883 w 7920841"/>
                <a:gd name="connsiteY7" fmla="*/ 2895600 h 2935998"/>
                <a:gd name="connsiteX8" fmla="*/ 5482815 w 7920841"/>
                <a:gd name="connsiteY8" fmla="*/ 2917717 h 2935998"/>
                <a:gd name="connsiteX9" fmla="*/ 2170980 w 7920841"/>
                <a:gd name="connsiteY9" fmla="*/ 2825518 h 2935998"/>
                <a:gd name="connsiteX10" fmla="*/ 64538 w 7920841"/>
                <a:gd name="connsiteY10" fmla="*/ 2895600 h 2935998"/>
                <a:gd name="connsiteX11" fmla="*/ 55156 w 7920841"/>
                <a:gd name="connsiteY11" fmla="*/ 1625991 h 2935998"/>
                <a:gd name="connsiteX12" fmla="*/ 223527 w 7920841"/>
                <a:gd name="connsiteY12" fmla="*/ 1016020 h 2935998"/>
                <a:gd name="connsiteX13" fmla="*/ 55155 w 7920841"/>
                <a:gd name="connsiteY13" fmla="*/ 448384 h 2935998"/>
                <a:gd name="connsiteX14" fmla="*/ 64538 w 7920841"/>
                <a:gd name="connsiteY14" fmla="*/ 0 h 2935998"/>
                <a:gd name="connsiteX0" fmla="*/ 64538 w 7920841"/>
                <a:gd name="connsiteY0" fmla="*/ 32655 h 2968653"/>
                <a:gd name="connsiteX1" fmla="*/ 3195815 w 7920841"/>
                <a:gd name="connsiteY1" fmla="*/ 92199 h 2968653"/>
                <a:gd name="connsiteX2" fmla="*/ 5450451 w 7920841"/>
                <a:gd name="connsiteY2" fmla="*/ 0 h 2968653"/>
                <a:gd name="connsiteX3" fmla="*/ 7873883 w 7920841"/>
                <a:gd name="connsiteY3" fmla="*/ 32655 h 2968653"/>
                <a:gd name="connsiteX4" fmla="*/ 7741859 w 7920841"/>
                <a:gd name="connsiteY4" fmla="*/ 543018 h 2968653"/>
                <a:gd name="connsiteX5" fmla="*/ 7888552 w 7920841"/>
                <a:gd name="connsiteY5" fmla="*/ 961378 h 2968653"/>
                <a:gd name="connsiteX6" fmla="*/ 7628503 w 7920841"/>
                <a:gd name="connsiteY6" fmla="*/ 1941426 h 2968653"/>
                <a:gd name="connsiteX7" fmla="*/ 7917889 w 7920841"/>
                <a:gd name="connsiteY7" fmla="*/ 2495366 h 2968653"/>
                <a:gd name="connsiteX8" fmla="*/ 7873883 w 7920841"/>
                <a:gd name="connsiteY8" fmla="*/ 2928255 h 2968653"/>
                <a:gd name="connsiteX9" fmla="*/ 5482815 w 7920841"/>
                <a:gd name="connsiteY9" fmla="*/ 2950372 h 2968653"/>
                <a:gd name="connsiteX10" fmla="*/ 2170980 w 7920841"/>
                <a:gd name="connsiteY10" fmla="*/ 2858173 h 2968653"/>
                <a:gd name="connsiteX11" fmla="*/ 64538 w 7920841"/>
                <a:gd name="connsiteY11" fmla="*/ 2928255 h 2968653"/>
                <a:gd name="connsiteX12" fmla="*/ 55156 w 7920841"/>
                <a:gd name="connsiteY12" fmla="*/ 1658646 h 2968653"/>
                <a:gd name="connsiteX13" fmla="*/ 223527 w 7920841"/>
                <a:gd name="connsiteY13" fmla="*/ 1048675 h 2968653"/>
                <a:gd name="connsiteX14" fmla="*/ 55155 w 7920841"/>
                <a:gd name="connsiteY14" fmla="*/ 481039 h 2968653"/>
                <a:gd name="connsiteX15" fmla="*/ 64538 w 7920841"/>
                <a:gd name="connsiteY15" fmla="*/ 32655 h 2968653"/>
                <a:gd name="connsiteX0" fmla="*/ 64538 w 7920841"/>
                <a:gd name="connsiteY0" fmla="*/ 32655 h 2968653"/>
                <a:gd name="connsiteX1" fmla="*/ 3195815 w 7920841"/>
                <a:gd name="connsiteY1" fmla="*/ 92199 h 2968653"/>
                <a:gd name="connsiteX2" fmla="*/ 5450451 w 7920841"/>
                <a:gd name="connsiteY2" fmla="*/ 0 h 2968653"/>
                <a:gd name="connsiteX3" fmla="*/ 7873883 w 7920841"/>
                <a:gd name="connsiteY3" fmla="*/ 32655 h 2968653"/>
                <a:gd name="connsiteX4" fmla="*/ 7741859 w 7920841"/>
                <a:gd name="connsiteY4" fmla="*/ 543018 h 2968653"/>
                <a:gd name="connsiteX5" fmla="*/ 7888552 w 7920841"/>
                <a:gd name="connsiteY5" fmla="*/ 961378 h 2968653"/>
                <a:gd name="connsiteX6" fmla="*/ 7768743 w 7920841"/>
                <a:gd name="connsiteY6" fmla="*/ 1908049 h 2968653"/>
                <a:gd name="connsiteX7" fmla="*/ 7917889 w 7920841"/>
                <a:gd name="connsiteY7" fmla="*/ 2495366 h 2968653"/>
                <a:gd name="connsiteX8" fmla="*/ 7873883 w 7920841"/>
                <a:gd name="connsiteY8" fmla="*/ 2928255 h 2968653"/>
                <a:gd name="connsiteX9" fmla="*/ 5482815 w 7920841"/>
                <a:gd name="connsiteY9" fmla="*/ 2950372 h 2968653"/>
                <a:gd name="connsiteX10" fmla="*/ 2170980 w 7920841"/>
                <a:gd name="connsiteY10" fmla="*/ 2858173 h 2968653"/>
                <a:gd name="connsiteX11" fmla="*/ 64538 w 7920841"/>
                <a:gd name="connsiteY11" fmla="*/ 2928255 h 2968653"/>
                <a:gd name="connsiteX12" fmla="*/ 55156 w 7920841"/>
                <a:gd name="connsiteY12" fmla="*/ 1658646 h 2968653"/>
                <a:gd name="connsiteX13" fmla="*/ 223527 w 7920841"/>
                <a:gd name="connsiteY13" fmla="*/ 1048675 h 2968653"/>
                <a:gd name="connsiteX14" fmla="*/ 55155 w 7920841"/>
                <a:gd name="connsiteY14" fmla="*/ 481039 h 2968653"/>
                <a:gd name="connsiteX15" fmla="*/ 64538 w 7920841"/>
                <a:gd name="connsiteY15" fmla="*/ 32655 h 2968653"/>
                <a:gd name="connsiteX0" fmla="*/ 64538 w 7920841"/>
                <a:gd name="connsiteY0" fmla="*/ 32655 h 2968653"/>
                <a:gd name="connsiteX1" fmla="*/ 3195815 w 7920841"/>
                <a:gd name="connsiteY1" fmla="*/ 92199 h 2968653"/>
                <a:gd name="connsiteX2" fmla="*/ 5450451 w 7920841"/>
                <a:gd name="connsiteY2" fmla="*/ 0 h 2968653"/>
                <a:gd name="connsiteX3" fmla="*/ 7873883 w 7920841"/>
                <a:gd name="connsiteY3" fmla="*/ 32655 h 2968653"/>
                <a:gd name="connsiteX4" fmla="*/ 7806586 w 7920841"/>
                <a:gd name="connsiteY4" fmla="*/ 543018 h 2968653"/>
                <a:gd name="connsiteX5" fmla="*/ 7888552 w 7920841"/>
                <a:gd name="connsiteY5" fmla="*/ 961378 h 2968653"/>
                <a:gd name="connsiteX6" fmla="*/ 7768743 w 7920841"/>
                <a:gd name="connsiteY6" fmla="*/ 1908049 h 2968653"/>
                <a:gd name="connsiteX7" fmla="*/ 7917889 w 7920841"/>
                <a:gd name="connsiteY7" fmla="*/ 2495366 h 2968653"/>
                <a:gd name="connsiteX8" fmla="*/ 7873883 w 7920841"/>
                <a:gd name="connsiteY8" fmla="*/ 2928255 h 2968653"/>
                <a:gd name="connsiteX9" fmla="*/ 5482815 w 7920841"/>
                <a:gd name="connsiteY9" fmla="*/ 2950372 h 2968653"/>
                <a:gd name="connsiteX10" fmla="*/ 2170980 w 7920841"/>
                <a:gd name="connsiteY10" fmla="*/ 2858173 h 2968653"/>
                <a:gd name="connsiteX11" fmla="*/ 64538 w 7920841"/>
                <a:gd name="connsiteY11" fmla="*/ 2928255 h 2968653"/>
                <a:gd name="connsiteX12" fmla="*/ 55156 w 7920841"/>
                <a:gd name="connsiteY12" fmla="*/ 1658646 h 2968653"/>
                <a:gd name="connsiteX13" fmla="*/ 223527 w 7920841"/>
                <a:gd name="connsiteY13" fmla="*/ 1048675 h 2968653"/>
                <a:gd name="connsiteX14" fmla="*/ 55155 w 7920841"/>
                <a:gd name="connsiteY14" fmla="*/ 481039 h 2968653"/>
                <a:gd name="connsiteX15" fmla="*/ 64538 w 7920841"/>
                <a:gd name="connsiteY15" fmla="*/ 32655 h 2968653"/>
                <a:gd name="connsiteX0" fmla="*/ 64538 w 7928667"/>
                <a:gd name="connsiteY0" fmla="*/ 32655 h 2968653"/>
                <a:gd name="connsiteX1" fmla="*/ 3195815 w 7928667"/>
                <a:gd name="connsiteY1" fmla="*/ 92199 h 2968653"/>
                <a:gd name="connsiteX2" fmla="*/ 5450451 w 7928667"/>
                <a:gd name="connsiteY2" fmla="*/ 0 h 2968653"/>
                <a:gd name="connsiteX3" fmla="*/ 7873883 w 7928667"/>
                <a:gd name="connsiteY3" fmla="*/ 32655 h 2968653"/>
                <a:gd name="connsiteX4" fmla="*/ 7806586 w 7928667"/>
                <a:gd name="connsiteY4" fmla="*/ 543018 h 2968653"/>
                <a:gd name="connsiteX5" fmla="*/ 7888552 w 7928667"/>
                <a:gd name="connsiteY5" fmla="*/ 961378 h 2968653"/>
                <a:gd name="connsiteX6" fmla="*/ 7768743 w 7928667"/>
                <a:gd name="connsiteY6" fmla="*/ 1908049 h 2968653"/>
                <a:gd name="connsiteX7" fmla="*/ 7917889 w 7928667"/>
                <a:gd name="connsiteY7" fmla="*/ 2495366 h 2968653"/>
                <a:gd name="connsiteX8" fmla="*/ 7873883 w 7928667"/>
                <a:gd name="connsiteY8" fmla="*/ 2928255 h 2968653"/>
                <a:gd name="connsiteX9" fmla="*/ 5482815 w 7928667"/>
                <a:gd name="connsiteY9" fmla="*/ 2950372 h 2968653"/>
                <a:gd name="connsiteX10" fmla="*/ 2170980 w 7928667"/>
                <a:gd name="connsiteY10" fmla="*/ 2858173 h 2968653"/>
                <a:gd name="connsiteX11" fmla="*/ 64538 w 7928667"/>
                <a:gd name="connsiteY11" fmla="*/ 2928255 h 2968653"/>
                <a:gd name="connsiteX12" fmla="*/ 55156 w 7928667"/>
                <a:gd name="connsiteY12" fmla="*/ 1658646 h 2968653"/>
                <a:gd name="connsiteX13" fmla="*/ 223527 w 7928667"/>
                <a:gd name="connsiteY13" fmla="*/ 1048675 h 2968653"/>
                <a:gd name="connsiteX14" fmla="*/ 55155 w 7928667"/>
                <a:gd name="connsiteY14" fmla="*/ 481039 h 2968653"/>
                <a:gd name="connsiteX15" fmla="*/ 64538 w 7928667"/>
                <a:gd name="connsiteY15" fmla="*/ 32655 h 2968653"/>
                <a:gd name="connsiteX0" fmla="*/ 64538 w 7928667"/>
                <a:gd name="connsiteY0" fmla="*/ 32655 h 2968653"/>
                <a:gd name="connsiteX1" fmla="*/ 3195815 w 7928667"/>
                <a:gd name="connsiteY1" fmla="*/ 92199 h 2968653"/>
                <a:gd name="connsiteX2" fmla="*/ 5450451 w 7928667"/>
                <a:gd name="connsiteY2" fmla="*/ 0 h 2968653"/>
                <a:gd name="connsiteX3" fmla="*/ 7873883 w 7928667"/>
                <a:gd name="connsiteY3" fmla="*/ 32655 h 2968653"/>
                <a:gd name="connsiteX4" fmla="*/ 7806586 w 7928667"/>
                <a:gd name="connsiteY4" fmla="*/ 543018 h 2968653"/>
                <a:gd name="connsiteX5" fmla="*/ 7888552 w 7928667"/>
                <a:gd name="connsiteY5" fmla="*/ 961378 h 2968653"/>
                <a:gd name="connsiteX6" fmla="*/ 7768743 w 7928667"/>
                <a:gd name="connsiteY6" fmla="*/ 1908049 h 2968653"/>
                <a:gd name="connsiteX7" fmla="*/ 7917889 w 7928667"/>
                <a:gd name="connsiteY7" fmla="*/ 2495366 h 2968653"/>
                <a:gd name="connsiteX8" fmla="*/ 7873883 w 7928667"/>
                <a:gd name="connsiteY8" fmla="*/ 2928255 h 2968653"/>
                <a:gd name="connsiteX9" fmla="*/ 5482815 w 7928667"/>
                <a:gd name="connsiteY9" fmla="*/ 2950372 h 2968653"/>
                <a:gd name="connsiteX10" fmla="*/ 2170980 w 7928667"/>
                <a:gd name="connsiteY10" fmla="*/ 2858173 h 2968653"/>
                <a:gd name="connsiteX11" fmla="*/ 64538 w 7928667"/>
                <a:gd name="connsiteY11" fmla="*/ 2928255 h 2968653"/>
                <a:gd name="connsiteX12" fmla="*/ 55156 w 7928667"/>
                <a:gd name="connsiteY12" fmla="*/ 1658646 h 2968653"/>
                <a:gd name="connsiteX13" fmla="*/ 223527 w 7928667"/>
                <a:gd name="connsiteY13" fmla="*/ 1048675 h 2968653"/>
                <a:gd name="connsiteX14" fmla="*/ 55155 w 7928667"/>
                <a:gd name="connsiteY14" fmla="*/ 481039 h 2968653"/>
                <a:gd name="connsiteX15" fmla="*/ 64538 w 7928667"/>
                <a:gd name="connsiteY15" fmla="*/ 32655 h 2968653"/>
                <a:gd name="connsiteX0" fmla="*/ 64538 w 7928667"/>
                <a:gd name="connsiteY0" fmla="*/ 32655 h 2968653"/>
                <a:gd name="connsiteX1" fmla="*/ 3195815 w 7928667"/>
                <a:gd name="connsiteY1" fmla="*/ 92199 h 2968653"/>
                <a:gd name="connsiteX2" fmla="*/ 5450451 w 7928667"/>
                <a:gd name="connsiteY2" fmla="*/ 0 h 2968653"/>
                <a:gd name="connsiteX3" fmla="*/ 7873883 w 7928667"/>
                <a:gd name="connsiteY3" fmla="*/ 32655 h 2968653"/>
                <a:gd name="connsiteX4" fmla="*/ 7806586 w 7928667"/>
                <a:gd name="connsiteY4" fmla="*/ 543018 h 2968653"/>
                <a:gd name="connsiteX5" fmla="*/ 7888552 w 7928667"/>
                <a:gd name="connsiteY5" fmla="*/ 961378 h 2968653"/>
                <a:gd name="connsiteX6" fmla="*/ 7768743 w 7928667"/>
                <a:gd name="connsiteY6" fmla="*/ 1908049 h 2968653"/>
                <a:gd name="connsiteX7" fmla="*/ 7917889 w 7928667"/>
                <a:gd name="connsiteY7" fmla="*/ 2495366 h 2968653"/>
                <a:gd name="connsiteX8" fmla="*/ 7873883 w 7928667"/>
                <a:gd name="connsiteY8" fmla="*/ 2928255 h 2968653"/>
                <a:gd name="connsiteX9" fmla="*/ 5482815 w 7928667"/>
                <a:gd name="connsiteY9" fmla="*/ 2950372 h 2968653"/>
                <a:gd name="connsiteX10" fmla="*/ 2170980 w 7928667"/>
                <a:gd name="connsiteY10" fmla="*/ 2858173 h 2968653"/>
                <a:gd name="connsiteX11" fmla="*/ 64538 w 7928667"/>
                <a:gd name="connsiteY11" fmla="*/ 2928255 h 2968653"/>
                <a:gd name="connsiteX12" fmla="*/ 55156 w 7928667"/>
                <a:gd name="connsiteY12" fmla="*/ 1658646 h 2968653"/>
                <a:gd name="connsiteX13" fmla="*/ 180376 w 7928667"/>
                <a:gd name="connsiteY13" fmla="*/ 1048675 h 2968653"/>
                <a:gd name="connsiteX14" fmla="*/ 55155 w 7928667"/>
                <a:gd name="connsiteY14" fmla="*/ 481039 h 2968653"/>
                <a:gd name="connsiteX15" fmla="*/ 64538 w 7928667"/>
                <a:gd name="connsiteY15" fmla="*/ 32655 h 2968653"/>
                <a:gd name="connsiteX0" fmla="*/ 64538 w 7928667"/>
                <a:gd name="connsiteY0" fmla="*/ 32655 h 2968653"/>
                <a:gd name="connsiteX1" fmla="*/ 3195815 w 7928667"/>
                <a:gd name="connsiteY1" fmla="*/ 92199 h 2968653"/>
                <a:gd name="connsiteX2" fmla="*/ 5450451 w 7928667"/>
                <a:gd name="connsiteY2" fmla="*/ 0 h 2968653"/>
                <a:gd name="connsiteX3" fmla="*/ 7873883 w 7928667"/>
                <a:gd name="connsiteY3" fmla="*/ 32655 h 2968653"/>
                <a:gd name="connsiteX4" fmla="*/ 7806586 w 7928667"/>
                <a:gd name="connsiteY4" fmla="*/ 543018 h 2968653"/>
                <a:gd name="connsiteX5" fmla="*/ 7888552 w 7928667"/>
                <a:gd name="connsiteY5" fmla="*/ 961378 h 2968653"/>
                <a:gd name="connsiteX6" fmla="*/ 7768743 w 7928667"/>
                <a:gd name="connsiteY6" fmla="*/ 1908049 h 2968653"/>
                <a:gd name="connsiteX7" fmla="*/ 7917889 w 7928667"/>
                <a:gd name="connsiteY7" fmla="*/ 2495366 h 2968653"/>
                <a:gd name="connsiteX8" fmla="*/ 7873883 w 7928667"/>
                <a:gd name="connsiteY8" fmla="*/ 2928255 h 2968653"/>
                <a:gd name="connsiteX9" fmla="*/ 5482815 w 7928667"/>
                <a:gd name="connsiteY9" fmla="*/ 2950372 h 2968653"/>
                <a:gd name="connsiteX10" fmla="*/ 2170980 w 7928667"/>
                <a:gd name="connsiteY10" fmla="*/ 2858173 h 2968653"/>
                <a:gd name="connsiteX11" fmla="*/ 64538 w 7928667"/>
                <a:gd name="connsiteY11" fmla="*/ 2928255 h 2968653"/>
                <a:gd name="connsiteX12" fmla="*/ 44368 w 7928667"/>
                <a:gd name="connsiteY12" fmla="*/ 1814402 h 2968653"/>
                <a:gd name="connsiteX13" fmla="*/ 180376 w 7928667"/>
                <a:gd name="connsiteY13" fmla="*/ 1048675 h 2968653"/>
                <a:gd name="connsiteX14" fmla="*/ 55155 w 7928667"/>
                <a:gd name="connsiteY14" fmla="*/ 481039 h 2968653"/>
                <a:gd name="connsiteX15" fmla="*/ 64538 w 7928667"/>
                <a:gd name="connsiteY15" fmla="*/ 32655 h 2968653"/>
                <a:gd name="connsiteX0" fmla="*/ 64538 w 7928667"/>
                <a:gd name="connsiteY0" fmla="*/ 32655 h 2968653"/>
                <a:gd name="connsiteX1" fmla="*/ 3195815 w 7928667"/>
                <a:gd name="connsiteY1" fmla="*/ 92199 h 2968653"/>
                <a:gd name="connsiteX2" fmla="*/ 5450451 w 7928667"/>
                <a:gd name="connsiteY2" fmla="*/ 0 h 2968653"/>
                <a:gd name="connsiteX3" fmla="*/ 7873883 w 7928667"/>
                <a:gd name="connsiteY3" fmla="*/ 32655 h 2968653"/>
                <a:gd name="connsiteX4" fmla="*/ 7806586 w 7928667"/>
                <a:gd name="connsiteY4" fmla="*/ 543018 h 2968653"/>
                <a:gd name="connsiteX5" fmla="*/ 7888552 w 7928667"/>
                <a:gd name="connsiteY5" fmla="*/ 961378 h 2968653"/>
                <a:gd name="connsiteX6" fmla="*/ 7768743 w 7928667"/>
                <a:gd name="connsiteY6" fmla="*/ 1908049 h 2968653"/>
                <a:gd name="connsiteX7" fmla="*/ 7917889 w 7928667"/>
                <a:gd name="connsiteY7" fmla="*/ 2495366 h 2968653"/>
                <a:gd name="connsiteX8" fmla="*/ 7873883 w 7928667"/>
                <a:gd name="connsiteY8" fmla="*/ 2928255 h 2968653"/>
                <a:gd name="connsiteX9" fmla="*/ 5482815 w 7928667"/>
                <a:gd name="connsiteY9" fmla="*/ 2950372 h 2968653"/>
                <a:gd name="connsiteX10" fmla="*/ 2170980 w 7928667"/>
                <a:gd name="connsiteY10" fmla="*/ 2858173 h 2968653"/>
                <a:gd name="connsiteX11" fmla="*/ 64538 w 7928667"/>
                <a:gd name="connsiteY11" fmla="*/ 2928255 h 2968653"/>
                <a:gd name="connsiteX12" fmla="*/ 44368 w 7928667"/>
                <a:gd name="connsiteY12" fmla="*/ 1814402 h 2968653"/>
                <a:gd name="connsiteX13" fmla="*/ 180376 w 7928667"/>
                <a:gd name="connsiteY13" fmla="*/ 1048675 h 2968653"/>
                <a:gd name="connsiteX14" fmla="*/ 55155 w 7928667"/>
                <a:gd name="connsiteY14" fmla="*/ 481039 h 2968653"/>
                <a:gd name="connsiteX15" fmla="*/ 64538 w 7928667"/>
                <a:gd name="connsiteY15" fmla="*/ 32655 h 2968653"/>
                <a:gd name="connsiteX0" fmla="*/ 64538 w 7928667"/>
                <a:gd name="connsiteY0" fmla="*/ 32655 h 2968653"/>
                <a:gd name="connsiteX1" fmla="*/ 3195815 w 7928667"/>
                <a:gd name="connsiteY1" fmla="*/ 92199 h 2968653"/>
                <a:gd name="connsiteX2" fmla="*/ 5450451 w 7928667"/>
                <a:gd name="connsiteY2" fmla="*/ 0 h 2968653"/>
                <a:gd name="connsiteX3" fmla="*/ 7873883 w 7928667"/>
                <a:gd name="connsiteY3" fmla="*/ 32655 h 2968653"/>
                <a:gd name="connsiteX4" fmla="*/ 7806586 w 7928667"/>
                <a:gd name="connsiteY4" fmla="*/ 543018 h 2968653"/>
                <a:gd name="connsiteX5" fmla="*/ 7888552 w 7928667"/>
                <a:gd name="connsiteY5" fmla="*/ 961378 h 2968653"/>
                <a:gd name="connsiteX6" fmla="*/ 7768743 w 7928667"/>
                <a:gd name="connsiteY6" fmla="*/ 1908049 h 2968653"/>
                <a:gd name="connsiteX7" fmla="*/ 7917889 w 7928667"/>
                <a:gd name="connsiteY7" fmla="*/ 2495366 h 2968653"/>
                <a:gd name="connsiteX8" fmla="*/ 7873883 w 7928667"/>
                <a:gd name="connsiteY8" fmla="*/ 2928255 h 2968653"/>
                <a:gd name="connsiteX9" fmla="*/ 5482815 w 7928667"/>
                <a:gd name="connsiteY9" fmla="*/ 2950372 h 2968653"/>
                <a:gd name="connsiteX10" fmla="*/ 2170980 w 7928667"/>
                <a:gd name="connsiteY10" fmla="*/ 2858173 h 2968653"/>
                <a:gd name="connsiteX11" fmla="*/ 64538 w 7928667"/>
                <a:gd name="connsiteY11" fmla="*/ 2928255 h 2968653"/>
                <a:gd name="connsiteX12" fmla="*/ 44368 w 7928667"/>
                <a:gd name="connsiteY12" fmla="*/ 1814402 h 2968653"/>
                <a:gd name="connsiteX13" fmla="*/ 180376 w 7928667"/>
                <a:gd name="connsiteY13" fmla="*/ 1048675 h 2968653"/>
                <a:gd name="connsiteX14" fmla="*/ 55155 w 7928667"/>
                <a:gd name="connsiteY14" fmla="*/ 469913 h 2968653"/>
                <a:gd name="connsiteX15" fmla="*/ 64538 w 7928667"/>
                <a:gd name="connsiteY15" fmla="*/ 32655 h 2968653"/>
                <a:gd name="connsiteX0" fmla="*/ 196241 w 8060370"/>
                <a:gd name="connsiteY0" fmla="*/ 32655 h 2968653"/>
                <a:gd name="connsiteX1" fmla="*/ 3327518 w 8060370"/>
                <a:gd name="connsiteY1" fmla="*/ 92199 h 2968653"/>
                <a:gd name="connsiteX2" fmla="*/ 5582154 w 8060370"/>
                <a:gd name="connsiteY2" fmla="*/ 0 h 2968653"/>
                <a:gd name="connsiteX3" fmla="*/ 8005586 w 8060370"/>
                <a:gd name="connsiteY3" fmla="*/ 32655 h 2968653"/>
                <a:gd name="connsiteX4" fmla="*/ 7938289 w 8060370"/>
                <a:gd name="connsiteY4" fmla="*/ 543018 h 2968653"/>
                <a:gd name="connsiteX5" fmla="*/ 8020255 w 8060370"/>
                <a:gd name="connsiteY5" fmla="*/ 961378 h 2968653"/>
                <a:gd name="connsiteX6" fmla="*/ 7900446 w 8060370"/>
                <a:gd name="connsiteY6" fmla="*/ 1908049 h 2968653"/>
                <a:gd name="connsiteX7" fmla="*/ 8049592 w 8060370"/>
                <a:gd name="connsiteY7" fmla="*/ 2495366 h 2968653"/>
                <a:gd name="connsiteX8" fmla="*/ 8005586 w 8060370"/>
                <a:gd name="connsiteY8" fmla="*/ 2928255 h 2968653"/>
                <a:gd name="connsiteX9" fmla="*/ 5614518 w 8060370"/>
                <a:gd name="connsiteY9" fmla="*/ 2950372 h 2968653"/>
                <a:gd name="connsiteX10" fmla="*/ 2302683 w 8060370"/>
                <a:gd name="connsiteY10" fmla="*/ 2858173 h 2968653"/>
                <a:gd name="connsiteX11" fmla="*/ 196241 w 8060370"/>
                <a:gd name="connsiteY11" fmla="*/ 2928255 h 2968653"/>
                <a:gd name="connsiteX12" fmla="*/ 176071 w 8060370"/>
                <a:gd name="connsiteY12" fmla="*/ 1814402 h 2968653"/>
                <a:gd name="connsiteX13" fmla="*/ 312079 w 8060370"/>
                <a:gd name="connsiteY13" fmla="*/ 1048675 h 2968653"/>
                <a:gd name="connsiteX14" fmla="*/ 196241 w 8060370"/>
                <a:gd name="connsiteY14" fmla="*/ 32655 h 2968653"/>
                <a:gd name="connsiteX0" fmla="*/ 20335 w 7884464"/>
                <a:gd name="connsiteY0" fmla="*/ 32655 h 2968653"/>
                <a:gd name="connsiteX1" fmla="*/ 3151612 w 7884464"/>
                <a:gd name="connsiteY1" fmla="*/ 92199 h 2968653"/>
                <a:gd name="connsiteX2" fmla="*/ 5406248 w 7884464"/>
                <a:gd name="connsiteY2" fmla="*/ 0 h 2968653"/>
                <a:gd name="connsiteX3" fmla="*/ 7829680 w 7884464"/>
                <a:gd name="connsiteY3" fmla="*/ 32655 h 2968653"/>
                <a:gd name="connsiteX4" fmla="*/ 7762383 w 7884464"/>
                <a:gd name="connsiteY4" fmla="*/ 543018 h 2968653"/>
                <a:gd name="connsiteX5" fmla="*/ 7844349 w 7884464"/>
                <a:gd name="connsiteY5" fmla="*/ 961378 h 2968653"/>
                <a:gd name="connsiteX6" fmla="*/ 7724540 w 7884464"/>
                <a:gd name="connsiteY6" fmla="*/ 1908049 h 2968653"/>
                <a:gd name="connsiteX7" fmla="*/ 7873686 w 7884464"/>
                <a:gd name="connsiteY7" fmla="*/ 2495366 h 2968653"/>
                <a:gd name="connsiteX8" fmla="*/ 7829680 w 7884464"/>
                <a:gd name="connsiteY8" fmla="*/ 2928255 h 2968653"/>
                <a:gd name="connsiteX9" fmla="*/ 5438612 w 7884464"/>
                <a:gd name="connsiteY9" fmla="*/ 2950372 h 2968653"/>
                <a:gd name="connsiteX10" fmla="*/ 2126777 w 7884464"/>
                <a:gd name="connsiteY10" fmla="*/ 2858173 h 2968653"/>
                <a:gd name="connsiteX11" fmla="*/ 20335 w 7884464"/>
                <a:gd name="connsiteY11" fmla="*/ 2928255 h 2968653"/>
                <a:gd name="connsiteX12" fmla="*/ 165 w 7884464"/>
                <a:gd name="connsiteY12" fmla="*/ 1814402 h 2968653"/>
                <a:gd name="connsiteX13" fmla="*/ 136173 w 7884464"/>
                <a:gd name="connsiteY13" fmla="*/ 1048675 h 2968653"/>
                <a:gd name="connsiteX14" fmla="*/ 20335 w 7884464"/>
                <a:gd name="connsiteY14" fmla="*/ 32655 h 2968653"/>
                <a:gd name="connsiteX0" fmla="*/ 20335 w 7873686"/>
                <a:gd name="connsiteY0" fmla="*/ 32655 h 2968653"/>
                <a:gd name="connsiteX1" fmla="*/ 3151612 w 7873686"/>
                <a:gd name="connsiteY1" fmla="*/ 92199 h 2968653"/>
                <a:gd name="connsiteX2" fmla="*/ 5406248 w 7873686"/>
                <a:gd name="connsiteY2" fmla="*/ 0 h 2968653"/>
                <a:gd name="connsiteX3" fmla="*/ 7829680 w 7873686"/>
                <a:gd name="connsiteY3" fmla="*/ 32655 h 2968653"/>
                <a:gd name="connsiteX4" fmla="*/ 7762383 w 7873686"/>
                <a:gd name="connsiteY4" fmla="*/ 543018 h 2968653"/>
                <a:gd name="connsiteX5" fmla="*/ 7844349 w 7873686"/>
                <a:gd name="connsiteY5" fmla="*/ 961378 h 2968653"/>
                <a:gd name="connsiteX6" fmla="*/ 7724540 w 7873686"/>
                <a:gd name="connsiteY6" fmla="*/ 1908049 h 2968653"/>
                <a:gd name="connsiteX7" fmla="*/ 7873686 w 7873686"/>
                <a:gd name="connsiteY7" fmla="*/ 2495366 h 2968653"/>
                <a:gd name="connsiteX8" fmla="*/ 7829680 w 7873686"/>
                <a:gd name="connsiteY8" fmla="*/ 2928255 h 2968653"/>
                <a:gd name="connsiteX9" fmla="*/ 5438612 w 7873686"/>
                <a:gd name="connsiteY9" fmla="*/ 2950372 h 2968653"/>
                <a:gd name="connsiteX10" fmla="*/ 2126777 w 7873686"/>
                <a:gd name="connsiteY10" fmla="*/ 2858173 h 2968653"/>
                <a:gd name="connsiteX11" fmla="*/ 20335 w 7873686"/>
                <a:gd name="connsiteY11" fmla="*/ 2928255 h 2968653"/>
                <a:gd name="connsiteX12" fmla="*/ 165 w 7873686"/>
                <a:gd name="connsiteY12" fmla="*/ 1814402 h 2968653"/>
                <a:gd name="connsiteX13" fmla="*/ 136173 w 7873686"/>
                <a:gd name="connsiteY13" fmla="*/ 1048675 h 2968653"/>
                <a:gd name="connsiteX14" fmla="*/ 20335 w 7873686"/>
                <a:gd name="connsiteY14" fmla="*/ 32655 h 2968653"/>
                <a:gd name="connsiteX0" fmla="*/ 20335 w 7873686"/>
                <a:gd name="connsiteY0" fmla="*/ 32655 h 2968653"/>
                <a:gd name="connsiteX1" fmla="*/ 3151612 w 7873686"/>
                <a:gd name="connsiteY1" fmla="*/ 92199 h 2968653"/>
                <a:gd name="connsiteX2" fmla="*/ 5406248 w 7873686"/>
                <a:gd name="connsiteY2" fmla="*/ 0 h 2968653"/>
                <a:gd name="connsiteX3" fmla="*/ 7829680 w 7873686"/>
                <a:gd name="connsiteY3" fmla="*/ 32655 h 2968653"/>
                <a:gd name="connsiteX4" fmla="*/ 7762383 w 7873686"/>
                <a:gd name="connsiteY4" fmla="*/ 543018 h 2968653"/>
                <a:gd name="connsiteX5" fmla="*/ 7844349 w 7873686"/>
                <a:gd name="connsiteY5" fmla="*/ 961378 h 2968653"/>
                <a:gd name="connsiteX6" fmla="*/ 7724540 w 7873686"/>
                <a:gd name="connsiteY6" fmla="*/ 1908049 h 2968653"/>
                <a:gd name="connsiteX7" fmla="*/ 7873686 w 7873686"/>
                <a:gd name="connsiteY7" fmla="*/ 2495366 h 2968653"/>
                <a:gd name="connsiteX8" fmla="*/ 7829680 w 7873686"/>
                <a:gd name="connsiteY8" fmla="*/ 2928255 h 2968653"/>
                <a:gd name="connsiteX9" fmla="*/ 5438612 w 7873686"/>
                <a:gd name="connsiteY9" fmla="*/ 2950372 h 2968653"/>
                <a:gd name="connsiteX10" fmla="*/ 2126777 w 7873686"/>
                <a:gd name="connsiteY10" fmla="*/ 2858173 h 2968653"/>
                <a:gd name="connsiteX11" fmla="*/ 20335 w 7873686"/>
                <a:gd name="connsiteY11" fmla="*/ 2928255 h 2968653"/>
                <a:gd name="connsiteX12" fmla="*/ 165 w 7873686"/>
                <a:gd name="connsiteY12" fmla="*/ 1814402 h 2968653"/>
                <a:gd name="connsiteX13" fmla="*/ 136173 w 7873686"/>
                <a:gd name="connsiteY13" fmla="*/ 1048675 h 2968653"/>
                <a:gd name="connsiteX14" fmla="*/ 20335 w 7873686"/>
                <a:gd name="connsiteY14" fmla="*/ 32655 h 2968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73686" h="2968653">
                  <a:moveTo>
                    <a:pt x="20335" y="32655"/>
                  </a:moveTo>
                  <a:cubicBezTo>
                    <a:pt x="1060498" y="33295"/>
                    <a:pt x="2111449" y="91559"/>
                    <a:pt x="3151612" y="92199"/>
                  </a:cubicBezTo>
                  <a:cubicBezTo>
                    <a:pt x="3903157" y="80674"/>
                    <a:pt x="4654703" y="11525"/>
                    <a:pt x="5406248" y="0"/>
                  </a:cubicBezTo>
                  <a:lnTo>
                    <a:pt x="7829680" y="32655"/>
                  </a:lnTo>
                  <a:cubicBezTo>
                    <a:pt x="7824790" y="202776"/>
                    <a:pt x="7767273" y="372897"/>
                    <a:pt x="7762383" y="543018"/>
                  </a:cubicBezTo>
                  <a:cubicBezTo>
                    <a:pt x="7757493" y="666977"/>
                    <a:pt x="7805232" y="759944"/>
                    <a:pt x="7844349" y="961378"/>
                  </a:cubicBezTo>
                  <a:cubicBezTo>
                    <a:pt x="7868798" y="1281605"/>
                    <a:pt x="7758771" y="1525843"/>
                    <a:pt x="7724540" y="1908049"/>
                  </a:cubicBezTo>
                  <a:cubicBezTo>
                    <a:pt x="7778327" y="2279925"/>
                    <a:pt x="7815363" y="2189838"/>
                    <a:pt x="7873686" y="2495366"/>
                  </a:cubicBezTo>
                  <a:cubicBezTo>
                    <a:pt x="7867584" y="2766412"/>
                    <a:pt x="7844349" y="2783959"/>
                    <a:pt x="7829680" y="2928255"/>
                  </a:cubicBezTo>
                  <a:cubicBezTo>
                    <a:pt x="7423834" y="2994485"/>
                    <a:pt x="6389096" y="2962052"/>
                    <a:pt x="5438612" y="2950372"/>
                  </a:cubicBezTo>
                  <a:cubicBezTo>
                    <a:pt x="4488128" y="2938692"/>
                    <a:pt x="3029823" y="2852255"/>
                    <a:pt x="2126777" y="2858173"/>
                  </a:cubicBezTo>
                  <a:cubicBezTo>
                    <a:pt x="1273601" y="2858484"/>
                    <a:pt x="873511" y="2927944"/>
                    <a:pt x="20335" y="2928255"/>
                  </a:cubicBezTo>
                  <a:cubicBezTo>
                    <a:pt x="318610" y="2494562"/>
                    <a:pt x="-8353" y="2127665"/>
                    <a:pt x="165" y="1814402"/>
                  </a:cubicBezTo>
                  <a:cubicBezTo>
                    <a:pt x="8683" y="1501139"/>
                    <a:pt x="103495" y="1317252"/>
                    <a:pt x="136173" y="1048675"/>
                  </a:cubicBezTo>
                  <a:cubicBezTo>
                    <a:pt x="139535" y="751717"/>
                    <a:pt x="100299" y="425703"/>
                    <a:pt x="20335" y="3265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1600200" y="1974229"/>
            <a:ext cx="8626186" cy="1384982"/>
          </a:xfrm>
          <a:prstGeom prst="rect">
            <a:avLst/>
          </a:prstGeom>
          <a:noFill/>
        </p:spPr>
        <p:txBody>
          <a:bodyPr wrap="square" lIns="91428" tIns="45714" rIns="91428" bIns="45714" rtlCol="0">
            <a:spAutoFit/>
          </a:bodyPr>
          <a:lstStyle/>
          <a:p>
            <a:pPr algn="just"/>
            <a:r>
              <a:rPr lang="en-US" sz="2800" dirty="0">
                <a:latin typeface="Arial-Rounded" pitchFamily="34" charset="0"/>
                <a:ea typeface="Arial-Rounded" pitchFamily="34" charset="0"/>
                <a:cs typeface="Arial-Rounded" pitchFamily="34" charset="0"/>
              </a:rPr>
              <a:t>       Hải âu là loài chim của biển cả. Chúng có sải cánh lớn, nên bay rất xa. Chúng còn bơi rất giỏi nhờ chân có màng như chân vịt. </a:t>
            </a:r>
          </a:p>
        </p:txBody>
      </p:sp>
      <p:pic>
        <p:nvPicPr>
          <p:cNvPr id="12"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610" t="40348" r="5436" b="7251"/>
          <a:stretch/>
        </p:blipFill>
        <p:spPr bwMode="auto">
          <a:xfrm>
            <a:off x="1066800" y="3481950"/>
            <a:ext cx="10439400" cy="1573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2743200" y="5813890"/>
            <a:ext cx="5455534" cy="523208"/>
          </a:xfrm>
          <a:prstGeom prst="rect">
            <a:avLst/>
          </a:prstGeom>
          <a:solidFill>
            <a:srgbClr val="00B050"/>
          </a:solidFill>
        </p:spPr>
        <p:txBody>
          <a:bodyPr wrap="square" lIns="91428" tIns="45714" rIns="91428" bIns="45714" rtlCol="0">
            <a:spAutoFit/>
          </a:bodyPr>
          <a:lstStyle/>
          <a:p>
            <a:pPr algn="ctr"/>
            <a:r>
              <a:rPr lang="en-US" sz="2800" b="1" dirty="0">
                <a:latin typeface="Arial-Rounded" pitchFamily="34" charset="0"/>
                <a:ea typeface="Arial-Rounded" pitchFamily="34" charset="0"/>
                <a:cs typeface="Arial-Rounded" pitchFamily="34" charset="0"/>
              </a:rPr>
              <a:t>Khi viết chữ đầu dòng, ta lưu ý gì?</a:t>
            </a:r>
          </a:p>
        </p:txBody>
      </p:sp>
      <p:sp>
        <p:nvSpPr>
          <p:cNvPr id="14" name="Right Arrow 13"/>
          <p:cNvSpPr/>
          <p:nvPr/>
        </p:nvSpPr>
        <p:spPr>
          <a:xfrm>
            <a:off x="1859973" y="2283790"/>
            <a:ext cx="465859" cy="1524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743200" y="5814338"/>
            <a:ext cx="5565486" cy="523208"/>
          </a:xfrm>
          <a:prstGeom prst="rect">
            <a:avLst/>
          </a:prstGeom>
          <a:solidFill>
            <a:srgbClr val="00B050"/>
          </a:solidFill>
        </p:spPr>
        <p:txBody>
          <a:bodyPr wrap="square" lIns="91428" tIns="45714" rIns="91428" bIns="45714" rtlCol="0">
            <a:spAutoFit/>
          </a:bodyPr>
          <a:lstStyle/>
          <a:p>
            <a:pPr algn="ctr"/>
            <a:r>
              <a:rPr lang="en-US" sz="2800" b="1" dirty="0">
                <a:latin typeface="Arial-Rounded" pitchFamily="34" charset="0"/>
                <a:ea typeface="Arial-Rounded" pitchFamily="34" charset="0"/>
                <a:cs typeface="Arial-Rounded" pitchFamily="34" charset="0"/>
              </a:rPr>
              <a:t>Những chữ nào viết hoa? Vì sao?</a:t>
            </a:r>
          </a:p>
        </p:txBody>
      </p:sp>
      <p:sp>
        <p:nvSpPr>
          <p:cNvPr id="16" name="Minus 15"/>
          <p:cNvSpPr/>
          <p:nvPr/>
        </p:nvSpPr>
        <p:spPr>
          <a:xfrm rot="10800000" flipV="1">
            <a:off x="2227118" y="2298087"/>
            <a:ext cx="381309" cy="276206"/>
          </a:xfrm>
          <a:prstGeom prst="mathMinus">
            <a:avLst/>
          </a:prstGeom>
          <a:solidFill>
            <a:srgbClr val="00B05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7" name="Minus 16"/>
          <p:cNvSpPr/>
          <p:nvPr/>
        </p:nvSpPr>
        <p:spPr>
          <a:xfrm rot="10800000" flipV="1">
            <a:off x="7239000" y="2262750"/>
            <a:ext cx="381309" cy="276206"/>
          </a:xfrm>
          <a:prstGeom prst="mathMinus">
            <a:avLst/>
          </a:prstGeom>
          <a:solidFill>
            <a:srgbClr val="00B05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8" name="Minus 17"/>
          <p:cNvSpPr/>
          <p:nvPr/>
        </p:nvSpPr>
        <p:spPr>
          <a:xfrm rot="10800000" flipV="1">
            <a:off x="4648200" y="2677923"/>
            <a:ext cx="381309" cy="276206"/>
          </a:xfrm>
          <a:prstGeom prst="mathMinus">
            <a:avLst/>
          </a:prstGeom>
          <a:solidFill>
            <a:srgbClr val="00B05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9" name="TextBox 18"/>
          <p:cNvSpPr txBox="1"/>
          <p:nvPr/>
        </p:nvSpPr>
        <p:spPr>
          <a:xfrm>
            <a:off x="2743200" y="5821933"/>
            <a:ext cx="5516130" cy="523208"/>
          </a:xfrm>
          <a:prstGeom prst="rect">
            <a:avLst/>
          </a:prstGeom>
          <a:solidFill>
            <a:srgbClr val="00B050"/>
          </a:solidFill>
        </p:spPr>
        <p:txBody>
          <a:bodyPr wrap="square" lIns="91428" tIns="45714" rIns="91428" bIns="45714" rtlCol="0">
            <a:spAutoFit/>
          </a:bodyPr>
          <a:lstStyle/>
          <a:p>
            <a:pPr algn="ctr"/>
            <a:r>
              <a:rPr lang="en-US" sz="2800" b="1" dirty="0">
                <a:latin typeface="Arial-Rounded" pitchFamily="34" charset="0"/>
                <a:ea typeface="Arial-Rounded" pitchFamily="34" charset="0"/>
                <a:cs typeface="Arial-Rounded" pitchFamily="34" charset="0"/>
              </a:rPr>
              <a:t>Kết thúc câu có dấu gì?</a:t>
            </a:r>
          </a:p>
        </p:txBody>
      </p:sp>
      <p:cxnSp>
        <p:nvCxnSpPr>
          <p:cNvPr id="21" name="Straight Arrow Connector 20"/>
          <p:cNvCxnSpPr/>
          <p:nvPr/>
        </p:nvCxnSpPr>
        <p:spPr>
          <a:xfrm flipH="1">
            <a:off x="7162800" y="1906276"/>
            <a:ext cx="152400" cy="360043"/>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23" name="Straight Arrow Connector 22"/>
          <p:cNvCxnSpPr/>
          <p:nvPr/>
        </p:nvCxnSpPr>
        <p:spPr>
          <a:xfrm flipH="1">
            <a:off x="4630016" y="2365897"/>
            <a:ext cx="152400" cy="360043"/>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24" name="Straight Arrow Connector 23"/>
          <p:cNvCxnSpPr/>
          <p:nvPr/>
        </p:nvCxnSpPr>
        <p:spPr>
          <a:xfrm flipH="1">
            <a:off x="4530436" y="2802183"/>
            <a:ext cx="152400" cy="360043"/>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25" name="TextBox 24"/>
          <p:cNvSpPr txBox="1"/>
          <p:nvPr/>
        </p:nvSpPr>
        <p:spPr>
          <a:xfrm>
            <a:off x="2749710" y="5801868"/>
            <a:ext cx="5558976" cy="523208"/>
          </a:xfrm>
          <a:prstGeom prst="rect">
            <a:avLst/>
          </a:prstGeom>
          <a:solidFill>
            <a:srgbClr val="00B050"/>
          </a:solidFill>
        </p:spPr>
        <p:txBody>
          <a:bodyPr wrap="square" lIns="91428" tIns="45714" rIns="91428" bIns="45714" rtlCol="0">
            <a:spAutoFit/>
          </a:bodyPr>
          <a:lstStyle/>
          <a:p>
            <a:pPr algn="ctr"/>
            <a:r>
              <a:rPr lang="en-US" sz="2800" b="1" dirty="0">
                <a:latin typeface="Arial-Rounded" pitchFamily="34" charset="0"/>
                <a:ea typeface="Arial-Rounded" pitchFamily="34" charset="0"/>
                <a:cs typeface="Arial-Rounded" pitchFamily="34" charset="0"/>
              </a:rPr>
              <a:t>Em hãy tìm từ dễ viết lẫn trong bài.</a:t>
            </a:r>
          </a:p>
        </p:txBody>
      </p:sp>
      <p:sp>
        <p:nvSpPr>
          <p:cNvPr id="26" name="Minus 25"/>
          <p:cNvSpPr/>
          <p:nvPr/>
        </p:nvSpPr>
        <p:spPr>
          <a:xfrm>
            <a:off x="3619719" y="2365896"/>
            <a:ext cx="910718" cy="99339"/>
          </a:xfrm>
          <a:prstGeom prst="mathMinus">
            <a:avLst/>
          </a:prstGeom>
          <a:solidFill>
            <a:srgbClr val="00B050"/>
          </a:solidFill>
          <a:ln>
            <a:solidFill>
              <a:srgbClr val="00B05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7" name="Minus 26"/>
          <p:cNvSpPr/>
          <p:nvPr/>
        </p:nvSpPr>
        <p:spPr>
          <a:xfrm>
            <a:off x="5872505" y="2365896"/>
            <a:ext cx="910718" cy="99339"/>
          </a:xfrm>
          <a:prstGeom prst="mathMinus">
            <a:avLst/>
          </a:prstGeom>
          <a:solidFill>
            <a:srgbClr val="00B050"/>
          </a:solidFill>
          <a:ln>
            <a:solidFill>
              <a:srgbClr val="00B05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8" name="Minus 27"/>
          <p:cNvSpPr/>
          <p:nvPr/>
        </p:nvSpPr>
        <p:spPr>
          <a:xfrm>
            <a:off x="1600200" y="2839880"/>
            <a:ext cx="725632" cy="68342"/>
          </a:xfrm>
          <a:prstGeom prst="mathMinus">
            <a:avLst/>
          </a:prstGeom>
          <a:solidFill>
            <a:srgbClr val="00B050"/>
          </a:solidFill>
          <a:ln>
            <a:solidFill>
              <a:srgbClr val="00B05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9" name="Minus 28"/>
          <p:cNvSpPr/>
          <p:nvPr/>
        </p:nvSpPr>
        <p:spPr>
          <a:xfrm>
            <a:off x="2922243" y="2839880"/>
            <a:ext cx="811557" cy="82140"/>
          </a:xfrm>
          <a:prstGeom prst="mathMinus">
            <a:avLst/>
          </a:prstGeom>
          <a:solidFill>
            <a:srgbClr val="00B050"/>
          </a:solidFill>
          <a:ln>
            <a:solidFill>
              <a:srgbClr val="00B05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0" name="Minus 29"/>
          <p:cNvSpPr/>
          <p:nvPr/>
        </p:nvSpPr>
        <p:spPr>
          <a:xfrm>
            <a:off x="3278440" y="3197327"/>
            <a:ext cx="1351575" cy="61906"/>
          </a:xfrm>
          <a:prstGeom prst="mathMinus">
            <a:avLst/>
          </a:prstGeom>
          <a:solidFill>
            <a:srgbClr val="00B050"/>
          </a:solidFill>
          <a:ln>
            <a:solidFill>
              <a:srgbClr val="00B05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9439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par>
                          <p:cTn id="13" fill="hold">
                            <p:stCondLst>
                              <p:cond delay="500"/>
                            </p:stCondLst>
                            <p:childTnLst>
                              <p:par>
                                <p:cTn id="14" presetID="32" presetClass="emph" presetSubtype="0" fill="hold" grpId="0" nodeType="afterEffect">
                                  <p:stCondLst>
                                    <p:cond delay="0"/>
                                  </p:stCondLst>
                                  <p:childTnLst>
                                    <p:animRot by="120000">
                                      <p:cBhvr>
                                        <p:cTn id="15" dur="300" fill="hold">
                                          <p:stCondLst>
                                            <p:cond delay="0"/>
                                          </p:stCondLst>
                                        </p:cTn>
                                        <p:tgtEl>
                                          <p:spTgt spid="14"/>
                                        </p:tgtEl>
                                        <p:attrNameLst>
                                          <p:attrName>r</p:attrName>
                                        </p:attrNameLst>
                                      </p:cBhvr>
                                    </p:animRot>
                                    <p:animRot by="-240000">
                                      <p:cBhvr>
                                        <p:cTn id="16" dur="600" fill="hold">
                                          <p:stCondLst>
                                            <p:cond delay="600"/>
                                          </p:stCondLst>
                                        </p:cTn>
                                        <p:tgtEl>
                                          <p:spTgt spid="14"/>
                                        </p:tgtEl>
                                        <p:attrNameLst>
                                          <p:attrName>r</p:attrName>
                                        </p:attrNameLst>
                                      </p:cBhvr>
                                    </p:animRot>
                                    <p:animRot by="240000">
                                      <p:cBhvr>
                                        <p:cTn id="17" dur="600" fill="hold">
                                          <p:stCondLst>
                                            <p:cond delay="1200"/>
                                          </p:stCondLst>
                                        </p:cTn>
                                        <p:tgtEl>
                                          <p:spTgt spid="14"/>
                                        </p:tgtEl>
                                        <p:attrNameLst>
                                          <p:attrName>r</p:attrName>
                                        </p:attrNameLst>
                                      </p:cBhvr>
                                    </p:animRot>
                                    <p:animRot by="-240000">
                                      <p:cBhvr>
                                        <p:cTn id="18" dur="600" fill="hold">
                                          <p:stCondLst>
                                            <p:cond delay="1800"/>
                                          </p:stCondLst>
                                        </p:cTn>
                                        <p:tgtEl>
                                          <p:spTgt spid="14"/>
                                        </p:tgtEl>
                                        <p:attrNameLst>
                                          <p:attrName>r</p:attrName>
                                        </p:attrNameLst>
                                      </p:cBhvr>
                                    </p:animRot>
                                    <p:animRot by="120000">
                                      <p:cBhvr>
                                        <p:cTn id="19" dur="600" fill="hold">
                                          <p:stCondLst>
                                            <p:cond delay="2400"/>
                                          </p:stCondLst>
                                        </p:cTn>
                                        <p:tgtEl>
                                          <p:spTgt spid="14"/>
                                        </p:tgtEl>
                                        <p:attrNameLst>
                                          <p:attrName>r</p:attrName>
                                        </p:attrNameLst>
                                      </p:cBhvr>
                                    </p:animRot>
                                  </p:childTnLst>
                                </p:cTn>
                              </p:par>
                            </p:childTnLst>
                          </p:cTn>
                        </p:par>
                        <p:par>
                          <p:cTn id="20" fill="hold">
                            <p:stCondLst>
                              <p:cond delay="3500"/>
                            </p:stCondLst>
                            <p:childTnLst>
                              <p:par>
                                <p:cTn id="21" presetID="10" presetClass="exit" presetSubtype="0" fill="hold" grpId="2" nodeType="afterEffect">
                                  <p:stCondLst>
                                    <p:cond delay="0"/>
                                  </p:stCondLst>
                                  <p:childTnLst>
                                    <p:animEffect transition="out" filter="fade">
                                      <p:cBhvr>
                                        <p:cTn id="22" dur="500"/>
                                        <p:tgtEl>
                                          <p:spTgt spid="14"/>
                                        </p:tgtEl>
                                      </p:cBhvr>
                                    </p:animEffect>
                                    <p:set>
                                      <p:cBhvr>
                                        <p:cTn id="23" dur="1" fill="hold">
                                          <p:stCondLst>
                                            <p:cond delay="499"/>
                                          </p:stCondLst>
                                        </p:cTn>
                                        <p:tgtEl>
                                          <p:spTgt spid="1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3000"/>
                                        <p:tgtEl>
                                          <p:spTgt spid="1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3000"/>
                                        <p:tgtEl>
                                          <p:spTgt spid="17"/>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30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500" fill="hold"/>
                                        <p:tgtEl>
                                          <p:spTgt spid="19"/>
                                        </p:tgtEl>
                                        <p:attrNameLst>
                                          <p:attrName>ppt_x</p:attrName>
                                        </p:attrNameLst>
                                      </p:cBhvr>
                                      <p:tavLst>
                                        <p:tav tm="0">
                                          <p:val>
                                            <p:strVal val="1+#ppt_w/2"/>
                                          </p:val>
                                        </p:tav>
                                        <p:tav tm="100000">
                                          <p:val>
                                            <p:strVal val="#ppt_x"/>
                                          </p:val>
                                        </p:tav>
                                      </p:tavLst>
                                    </p:anim>
                                    <p:anim calcmode="lin" valueType="num">
                                      <p:cBhvr additive="base">
                                        <p:cTn id="43" dur="500" fill="hold"/>
                                        <p:tgtEl>
                                          <p:spTgt spid="19"/>
                                        </p:tgtEl>
                                        <p:attrNameLst>
                                          <p:attrName>ppt_y</p:attrName>
                                        </p:attrNameLst>
                                      </p:cBhvr>
                                      <p:tavLst>
                                        <p:tav tm="0">
                                          <p:val>
                                            <p:strVal val="#ppt_y"/>
                                          </p:val>
                                        </p:tav>
                                        <p:tav tm="100000">
                                          <p:val>
                                            <p:strVal val="#ppt_y"/>
                                          </p:val>
                                        </p:tav>
                                      </p:tavLst>
                                    </p:anim>
                                  </p:childTnLst>
                                </p:cTn>
                              </p:par>
                              <p:par>
                                <p:cTn id="44" presetID="31" presetClass="entr" presetSubtype="0"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p:cTn id="46" dur="3000" fill="hold"/>
                                        <p:tgtEl>
                                          <p:spTgt spid="21"/>
                                        </p:tgtEl>
                                        <p:attrNameLst>
                                          <p:attrName>ppt_w</p:attrName>
                                        </p:attrNameLst>
                                      </p:cBhvr>
                                      <p:tavLst>
                                        <p:tav tm="0">
                                          <p:val>
                                            <p:fltVal val="0"/>
                                          </p:val>
                                        </p:tav>
                                        <p:tav tm="100000">
                                          <p:val>
                                            <p:strVal val="#ppt_w"/>
                                          </p:val>
                                        </p:tav>
                                      </p:tavLst>
                                    </p:anim>
                                    <p:anim calcmode="lin" valueType="num">
                                      <p:cBhvr>
                                        <p:cTn id="47" dur="3000" fill="hold"/>
                                        <p:tgtEl>
                                          <p:spTgt spid="21"/>
                                        </p:tgtEl>
                                        <p:attrNameLst>
                                          <p:attrName>ppt_h</p:attrName>
                                        </p:attrNameLst>
                                      </p:cBhvr>
                                      <p:tavLst>
                                        <p:tav tm="0">
                                          <p:val>
                                            <p:fltVal val="0"/>
                                          </p:val>
                                        </p:tav>
                                        <p:tav tm="100000">
                                          <p:val>
                                            <p:strVal val="#ppt_h"/>
                                          </p:val>
                                        </p:tav>
                                      </p:tavLst>
                                    </p:anim>
                                    <p:anim calcmode="lin" valueType="num">
                                      <p:cBhvr>
                                        <p:cTn id="48" dur="3000" fill="hold"/>
                                        <p:tgtEl>
                                          <p:spTgt spid="21"/>
                                        </p:tgtEl>
                                        <p:attrNameLst>
                                          <p:attrName>style.rotation</p:attrName>
                                        </p:attrNameLst>
                                      </p:cBhvr>
                                      <p:tavLst>
                                        <p:tav tm="0">
                                          <p:val>
                                            <p:fltVal val="90"/>
                                          </p:val>
                                        </p:tav>
                                        <p:tav tm="100000">
                                          <p:val>
                                            <p:fltVal val="0"/>
                                          </p:val>
                                        </p:tav>
                                      </p:tavLst>
                                    </p:anim>
                                    <p:animEffect transition="in" filter="fade">
                                      <p:cBhvr>
                                        <p:cTn id="49" dur="3000"/>
                                        <p:tgtEl>
                                          <p:spTgt spid="21"/>
                                        </p:tgtEl>
                                      </p:cBhvr>
                                    </p:animEffect>
                                  </p:childTnLst>
                                </p:cTn>
                              </p:par>
                              <p:par>
                                <p:cTn id="50" presetID="31" presetClass="entr" presetSubtype="0" fill="hold" nodeType="withEffect">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cBhvr>
                                        <p:cTn id="52" dur="3000" fill="hold"/>
                                        <p:tgtEl>
                                          <p:spTgt spid="23"/>
                                        </p:tgtEl>
                                        <p:attrNameLst>
                                          <p:attrName>ppt_w</p:attrName>
                                        </p:attrNameLst>
                                      </p:cBhvr>
                                      <p:tavLst>
                                        <p:tav tm="0">
                                          <p:val>
                                            <p:fltVal val="0"/>
                                          </p:val>
                                        </p:tav>
                                        <p:tav tm="100000">
                                          <p:val>
                                            <p:strVal val="#ppt_w"/>
                                          </p:val>
                                        </p:tav>
                                      </p:tavLst>
                                    </p:anim>
                                    <p:anim calcmode="lin" valueType="num">
                                      <p:cBhvr>
                                        <p:cTn id="53" dur="3000" fill="hold"/>
                                        <p:tgtEl>
                                          <p:spTgt spid="23"/>
                                        </p:tgtEl>
                                        <p:attrNameLst>
                                          <p:attrName>ppt_h</p:attrName>
                                        </p:attrNameLst>
                                      </p:cBhvr>
                                      <p:tavLst>
                                        <p:tav tm="0">
                                          <p:val>
                                            <p:fltVal val="0"/>
                                          </p:val>
                                        </p:tav>
                                        <p:tav tm="100000">
                                          <p:val>
                                            <p:strVal val="#ppt_h"/>
                                          </p:val>
                                        </p:tav>
                                      </p:tavLst>
                                    </p:anim>
                                    <p:anim calcmode="lin" valueType="num">
                                      <p:cBhvr>
                                        <p:cTn id="54" dur="3000" fill="hold"/>
                                        <p:tgtEl>
                                          <p:spTgt spid="23"/>
                                        </p:tgtEl>
                                        <p:attrNameLst>
                                          <p:attrName>style.rotation</p:attrName>
                                        </p:attrNameLst>
                                      </p:cBhvr>
                                      <p:tavLst>
                                        <p:tav tm="0">
                                          <p:val>
                                            <p:fltVal val="90"/>
                                          </p:val>
                                        </p:tav>
                                        <p:tav tm="100000">
                                          <p:val>
                                            <p:fltVal val="0"/>
                                          </p:val>
                                        </p:tav>
                                      </p:tavLst>
                                    </p:anim>
                                    <p:animEffect transition="in" filter="fade">
                                      <p:cBhvr>
                                        <p:cTn id="55" dur="3000"/>
                                        <p:tgtEl>
                                          <p:spTgt spid="23"/>
                                        </p:tgtEl>
                                      </p:cBhvr>
                                    </p:animEffect>
                                  </p:childTnLst>
                                </p:cTn>
                              </p:par>
                              <p:par>
                                <p:cTn id="56" presetID="31" presetClass="entr" presetSubtype="0" fill="hold" nodeType="withEffect">
                                  <p:stCondLst>
                                    <p:cond delay="0"/>
                                  </p:stCondLst>
                                  <p:childTnLst>
                                    <p:set>
                                      <p:cBhvr>
                                        <p:cTn id="57" dur="1" fill="hold">
                                          <p:stCondLst>
                                            <p:cond delay="0"/>
                                          </p:stCondLst>
                                        </p:cTn>
                                        <p:tgtEl>
                                          <p:spTgt spid="24"/>
                                        </p:tgtEl>
                                        <p:attrNameLst>
                                          <p:attrName>style.visibility</p:attrName>
                                        </p:attrNameLst>
                                      </p:cBhvr>
                                      <p:to>
                                        <p:strVal val="visible"/>
                                      </p:to>
                                    </p:set>
                                    <p:anim calcmode="lin" valueType="num">
                                      <p:cBhvr>
                                        <p:cTn id="58" dur="3000" fill="hold"/>
                                        <p:tgtEl>
                                          <p:spTgt spid="24"/>
                                        </p:tgtEl>
                                        <p:attrNameLst>
                                          <p:attrName>ppt_w</p:attrName>
                                        </p:attrNameLst>
                                      </p:cBhvr>
                                      <p:tavLst>
                                        <p:tav tm="0">
                                          <p:val>
                                            <p:fltVal val="0"/>
                                          </p:val>
                                        </p:tav>
                                        <p:tav tm="100000">
                                          <p:val>
                                            <p:strVal val="#ppt_w"/>
                                          </p:val>
                                        </p:tav>
                                      </p:tavLst>
                                    </p:anim>
                                    <p:anim calcmode="lin" valueType="num">
                                      <p:cBhvr>
                                        <p:cTn id="59" dur="3000" fill="hold"/>
                                        <p:tgtEl>
                                          <p:spTgt spid="24"/>
                                        </p:tgtEl>
                                        <p:attrNameLst>
                                          <p:attrName>ppt_h</p:attrName>
                                        </p:attrNameLst>
                                      </p:cBhvr>
                                      <p:tavLst>
                                        <p:tav tm="0">
                                          <p:val>
                                            <p:fltVal val="0"/>
                                          </p:val>
                                        </p:tav>
                                        <p:tav tm="100000">
                                          <p:val>
                                            <p:strVal val="#ppt_h"/>
                                          </p:val>
                                        </p:tav>
                                      </p:tavLst>
                                    </p:anim>
                                    <p:anim calcmode="lin" valueType="num">
                                      <p:cBhvr>
                                        <p:cTn id="60" dur="3000" fill="hold"/>
                                        <p:tgtEl>
                                          <p:spTgt spid="24"/>
                                        </p:tgtEl>
                                        <p:attrNameLst>
                                          <p:attrName>style.rotation</p:attrName>
                                        </p:attrNameLst>
                                      </p:cBhvr>
                                      <p:tavLst>
                                        <p:tav tm="0">
                                          <p:val>
                                            <p:fltVal val="90"/>
                                          </p:val>
                                        </p:tav>
                                        <p:tav tm="100000">
                                          <p:val>
                                            <p:fltVal val="0"/>
                                          </p:val>
                                        </p:tav>
                                      </p:tavLst>
                                    </p:anim>
                                    <p:animEffect transition="in" filter="fade">
                                      <p:cBhvr>
                                        <p:cTn id="61" dur="3000"/>
                                        <p:tgtEl>
                                          <p:spTgt spid="24"/>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fade">
                                      <p:cBhvr>
                                        <p:cTn id="66" dur="500"/>
                                        <p:tgtEl>
                                          <p:spTgt spid="25"/>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barn(inVertical)">
                                      <p:cBhvr>
                                        <p:cTn id="69" dur="5000"/>
                                        <p:tgtEl>
                                          <p:spTgt spid="26"/>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barn(inVertical)">
                                      <p:cBhvr>
                                        <p:cTn id="72" dur="5000"/>
                                        <p:tgtEl>
                                          <p:spTgt spid="27"/>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barn(inVertical)">
                                      <p:cBhvr>
                                        <p:cTn id="75" dur="5000"/>
                                        <p:tgtEl>
                                          <p:spTgt spid="28"/>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29"/>
                                        </p:tgtEl>
                                        <p:attrNameLst>
                                          <p:attrName>style.visibility</p:attrName>
                                        </p:attrNameLst>
                                      </p:cBhvr>
                                      <p:to>
                                        <p:strVal val="visible"/>
                                      </p:to>
                                    </p:set>
                                    <p:animEffect transition="in" filter="barn(inVertical)">
                                      <p:cBhvr>
                                        <p:cTn id="78" dur="5000"/>
                                        <p:tgtEl>
                                          <p:spTgt spid="29"/>
                                        </p:tgtEl>
                                      </p:cBhvr>
                                    </p:animEffect>
                                  </p:childTnLst>
                                </p:cTn>
                              </p:par>
                              <p:par>
                                <p:cTn id="79" presetID="16" presetClass="entr" presetSubtype="21" fill="hold" grpId="0" nodeType="with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barn(inVertical)">
                                      <p:cBhvr>
                                        <p:cTn id="81" dur="5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4" grpId="1" animBg="1"/>
      <p:bldP spid="14" grpId="2" animBg="1"/>
      <p:bldP spid="15" grpId="0" animBg="1"/>
      <p:bldP spid="16" grpId="0" animBg="1"/>
      <p:bldP spid="17" grpId="0" animBg="1"/>
      <p:bldP spid="18" grpId="0" animBg="1"/>
      <p:bldP spid="19" grpId="0" animBg="1"/>
      <p:bldP spid="25" grpId="0" animBg="1"/>
      <p:bldP spid="26" grpId="0" animBg="1"/>
      <p:bldP spid="27" grpId="0" animBg="1"/>
      <p:bldP spid="28" grpId="0" animBg="1"/>
      <p:bldP spid="29" grpId="0" animBg="1"/>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9" name="Rectangle 8"/>
          <p:cNvSpPr/>
          <p:nvPr/>
        </p:nvSpPr>
        <p:spPr>
          <a:xfrm>
            <a:off x="1219200" y="2280611"/>
            <a:ext cx="11849099" cy="769441"/>
          </a:xfrm>
          <a:prstGeom prst="rect">
            <a:avLst/>
          </a:prstGeom>
        </p:spPr>
        <p:txBody>
          <a:bodyPr wrap="square">
            <a:spAutoFit/>
          </a:bodyPr>
          <a:lstStyle/>
          <a:p>
            <a:pPr algn="just"/>
            <a:r>
              <a:rPr lang="en-US" sz="4400" b="1" dirty="0">
                <a:solidFill>
                  <a:srgbClr val="7030A0"/>
                </a:solidFill>
                <a:latin typeface="HP001 4 hàng" pitchFamily="34" charset="0"/>
              </a:rPr>
              <a:t>Hải âu là loài chim của biển cả. Chúng có </a:t>
            </a:r>
          </a:p>
        </p:txBody>
      </p:sp>
      <p:grpSp>
        <p:nvGrpSpPr>
          <p:cNvPr id="10" name="Group 9"/>
          <p:cNvGrpSpPr/>
          <p:nvPr/>
        </p:nvGrpSpPr>
        <p:grpSpPr>
          <a:xfrm>
            <a:off x="72741" y="1810047"/>
            <a:ext cx="12092042" cy="1786980"/>
            <a:chOff x="84192" y="1486427"/>
            <a:chExt cx="8764966" cy="1904589"/>
          </a:xfrm>
        </p:grpSpPr>
        <p:pic>
          <p:nvPicPr>
            <p:cNvPr id="11"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1831"/>
            <a:stretch/>
          </p:blipFill>
          <p:spPr bwMode="auto">
            <a:xfrm>
              <a:off x="84192" y="1486427"/>
              <a:ext cx="5837237" cy="1904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382" t="-1" r="33125" b="21822"/>
            <a:stretch/>
          </p:blipFill>
          <p:spPr bwMode="auto">
            <a:xfrm>
              <a:off x="5901701" y="1486427"/>
              <a:ext cx="2947457" cy="1904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164" y="3581400"/>
            <a:ext cx="8052982" cy="2285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9506"/>
          <a:stretch/>
        </p:blipFill>
        <p:spPr bwMode="auto">
          <a:xfrm>
            <a:off x="8140566" y="3595255"/>
            <a:ext cx="4066275" cy="2285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149995" y="3097423"/>
            <a:ext cx="11825160" cy="846386"/>
          </a:xfrm>
          <a:prstGeom prst="rect">
            <a:avLst/>
          </a:prstGeom>
        </p:spPr>
        <p:txBody>
          <a:bodyPr wrap="none">
            <a:spAutoFit/>
          </a:bodyPr>
          <a:lstStyle/>
          <a:p>
            <a:pPr algn="ctr"/>
            <a:r>
              <a:rPr lang="en-US" sz="4900" b="1" dirty="0">
                <a:solidFill>
                  <a:srgbClr val="7030A0"/>
                </a:solidFill>
                <a:latin typeface="HP001 4 hàng" pitchFamily="34" charset="0"/>
                <a:ea typeface="Arial-Rounded" pitchFamily="34" charset="0"/>
                <a:cs typeface="Arial-Rounded" pitchFamily="34" charset="0"/>
              </a:rPr>
              <a:t> sải cánh l</a:t>
            </a:r>
            <a:r>
              <a:rPr lang="lv-LV" sz="4900" b="1" dirty="0">
                <a:solidFill>
                  <a:srgbClr val="7030A0"/>
                </a:solidFill>
                <a:latin typeface="HP001 4 hàng" pitchFamily="34" charset="0"/>
                <a:ea typeface="Arial-Rounded" pitchFamily="34" charset="0"/>
                <a:cs typeface="Arial-Rounded" pitchFamily="34" charset="0"/>
              </a:rPr>
              <a:t>ņ</a:t>
            </a:r>
            <a:r>
              <a:rPr lang="en-US" sz="4900" b="1" dirty="0">
                <a:solidFill>
                  <a:srgbClr val="7030A0"/>
                </a:solidFill>
                <a:latin typeface="HP001 4 hàng" pitchFamily="34" charset="0"/>
                <a:ea typeface="Arial-Rounded" pitchFamily="34" charset="0"/>
                <a:cs typeface="Arial-Rounded" pitchFamily="34" charset="0"/>
              </a:rPr>
              <a:t>, </a:t>
            </a:r>
            <a:r>
              <a:rPr lang="en-US" sz="4900" b="1" dirty="0" err="1">
                <a:solidFill>
                  <a:srgbClr val="7030A0"/>
                </a:solidFill>
                <a:latin typeface="HP001 4 hàng" pitchFamily="34" charset="0"/>
                <a:ea typeface="Arial-Rounded" pitchFamily="34" charset="0"/>
                <a:cs typeface="Arial-Rounded" pitchFamily="34" charset="0"/>
              </a:rPr>
              <a:t>nĹn</a:t>
            </a:r>
            <a:r>
              <a:rPr lang="en-US" sz="4900" b="1" dirty="0">
                <a:solidFill>
                  <a:srgbClr val="7030A0"/>
                </a:solidFill>
                <a:latin typeface="HP001 4 hàng" pitchFamily="34" charset="0"/>
                <a:ea typeface="Arial-Rounded" pitchFamily="34" charset="0"/>
                <a:cs typeface="Arial-Rounded" pitchFamily="34" charset="0"/>
              </a:rPr>
              <a:t> bay </a:t>
            </a:r>
            <a:r>
              <a:rPr lang="en-US" sz="4900" b="1" dirty="0" err="1">
                <a:solidFill>
                  <a:srgbClr val="7030A0"/>
                </a:solidFill>
                <a:latin typeface="HP001 4 hàng" pitchFamily="34" charset="0"/>
                <a:ea typeface="Arial-Rounded" pitchFamily="34" charset="0"/>
                <a:cs typeface="Arial-Rounded" pitchFamily="34" charset="0"/>
              </a:rPr>
              <a:t>ǟất</a:t>
            </a:r>
            <a:r>
              <a:rPr lang="en-US" sz="4900" b="1" dirty="0">
                <a:solidFill>
                  <a:srgbClr val="7030A0"/>
                </a:solidFill>
                <a:latin typeface="HP001 4 hàng" pitchFamily="34" charset="0"/>
                <a:ea typeface="Arial-Rounded" pitchFamily="34" charset="0"/>
                <a:cs typeface="Arial-Rounded" pitchFamily="34" charset="0"/>
              </a:rPr>
              <a:t> xa. Chúng còn</a:t>
            </a:r>
          </a:p>
        </p:txBody>
      </p:sp>
      <p:sp>
        <p:nvSpPr>
          <p:cNvPr id="16" name="Rectangle 15"/>
          <p:cNvSpPr/>
          <p:nvPr/>
        </p:nvSpPr>
        <p:spPr>
          <a:xfrm>
            <a:off x="-292058" y="4018448"/>
            <a:ext cx="12513362" cy="846386"/>
          </a:xfrm>
          <a:prstGeom prst="rect">
            <a:avLst/>
          </a:prstGeom>
        </p:spPr>
        <p:txBody>
          <a:bodyPr wrap="none">
            <a:spAutoFit/>
          </a:bodyPr>
          <a:lstStyle/>
          <a:p>
            <a:pPr algn="ctr"/>
            <a:r>
              <a:rPr lang="en-US" sz="4900" b="1" dirty="0">
                <a:solidFill>
                  <a:srgbClr val="7030A0"/>
                </a:solidFill>
                <a:latin typeface="HP001 4 hàng" pitchFamily="34" charset="0"/>
                <a:ea typeface="Arial-Rounded" pitchFamily="34" charset="0"/>
                <a:cs typeface="Arial-Rounded" pitchFamily="34" charset="0"/>
              </a:rPr>
              <a:t> b</a:t>
            </a:r>
            <a:r>
              <a:rPr lang="el-GR" sz="4900" b="1" dirty="0">
                <a:solidFill>
                  <a:srgbClr val="7030A0"/>
                </a:solidFill>
                <a:latin typeface="HP001 4 hàng" pitchFamily="34" charset="0"/>
                <a:ea typeface="Arial-Rounded" pitchFamily="34" charset="0"/>
                <a:cs typeface="Arial-Rounded" pitchFamily="34" charset="0"/>
              </a:rPr>
              <a:t>Π</a:t>
            </a:r>
            <a:r>
              <a:rPr lang="en-US" sz="4900" b="1" dirty="0">
                <a:solidFill>
                  <a:srgbClr val="7030A0"/>
                </a:solidFill>
                <a:latin typeface="HP001 4 hàng" pitchFamily="34" charset="0"/>
                <a:ea typeface="Arial-Rounded" pitchFamily="34" charset="0"/>
                <a:cs typeface="Arial-Rounded" pitchFamily="34" charset="0"/>
              </a:rPr>
              <a:t> </a:t>
            </a:r>
            <a:r>
              <a:rPr lang="en-US" sz="4900" b="1" dirty="0" err="1">
                <a:solidFill>
                  <a:srgbClr val="7030A0"/>
                </a:solidFill>
                <a:latin typeface="HP001 4 hàng" pitchFamily="34" charset="0"/>
                <a:ea typeface="Arial-Rounded" pitchFamily="34" charset="0"/>
                <a:cs typeface="Arial-Rounded" pitchFamily="34" charset="0"/>
              </a:rPr>
              <a:t>ǟất</a:t>
            </a:r>
            <a:r>
              <a:rPr lang="en-US" sz="4900" b="1" dirty="0">
                <a:solidFill>
                  <a:srgbClr val="7030A0"/>
                </a:solidFill>
                <a:latin typeface="HP001 4 hàng" pitchFamily="34" charset="0"/>
                <a:ea typeface="Arial-Rounded" pitchFamily="34" charset="0"/>
                <a:cs typeface="Arial-Rounded" pitchFamily="34" charset="0"/>
              </a:rPr>
              <a:t> </a:t>
            </a:r>
            <a:r>
              <a:rPr lang="en-US" sz="4900" b="1" dirty="0" err="1">
                <a:solidFill>
                  <a:srgbClr val="7030A0"/>
                </a:solidFill>
                <a:latin typeface="HP001 4 hàng" pitchFamily="34" charset="0"/>
                <a:ea typeface="Arial-Rounded" pitchFamily="34" charset="0"/>
                <a:cs typeface="Arial-Rounded" pitchFamily="34" charset="0"/>
              </a:rPr>
              <a:t>giĈ</a:t>
            </a:r>
            <a:r>
              <a:rPr lang="en-US" sz="4900" b="1" dirty="0">
                <a:solidFill>
                  <a:srgbClr val="7030A0"/>
                </a:solidFill>
                <a:latin typeface="HP001 4 hàng" pitchFamily="34" charset="0"/>
                <a:ea typeface="Arial-Rounded" pitchFamily="34" charset="0"/>
                <a:cs typeface="Arial-Rounded" pitchFamily="34" charset="0"/>
              </a:rPr>
              <a:t> nhờ chân có màng như chân </a:t>
            </a:r>
            <a:r>
              <a:rPr lang="en-US" sz="4900" b="1" dirty="0" err="1">
                <a:solidFill>
                  <a:srgbClr val="7030A0"/>
                </a:solidFill>
                <a:latin typeface="HP001 4 hàng" pitchFamily="34" charset="0"/>
                <a:ea typeface="Arial-Rounded" pitchFamily="34" charset="0"/>
                <a:cs typeface="Arial-Rounded" pitchFamily="34" charset="0"/>
              </a:rPr>
              <a:t>vŻt</a:t>
            </a:r>
            <a:r>
              <a:rPr lang="en-US" sz="4900" b="1" dirty="0">
                <a:solidFill>
                  <a:srgbClr val="7030A0"/>
                </a:solidFill>
                <a:latin typeface="HP001 4 hàng" pitchFamily="34" charset="0"/>
                <a:ea typeface="Arial-Rounded" pitchFamily="34" charset="0"/>
                <a:cs typeface="Arial-Rounded" pitchFamily="34" charset="0"/>
              </a:rPr>
              <a:t>.</a:t>
            </a:r>
          </a:p>
        </p:txBody>
      </p:sp>
    </p:spTree>
    <p:extLst>
      <p:ext uri="{BB962C8B-B14F-4D97-AF65-F5344CB8AC3E}">
        <p14:creationId xmlns:p14="http://schemas.microsoft.com/office/powerpoint/2010/main" val="75844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1000"/>
                                        <p:tgtEl>
                                          <p:spTgt spid="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ircle(in)">
                                      <p:cBhvr>
                                        <p:cTn id="10" dur="2000"/>
                                        <p:tgtEl>
                                          <p:spTgt spid="1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36332" y="342900"/>
            <a:ext cx="609600" cy="6096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Rounded MT Bold" pitchFamily="34" charset="0"/>
                <a:cs typeface="Times New Roman" pitchFamily="18" charset="0"/>
              </a:rPr>
              <a:t>8</a:t>
            </a:r>
          </a:p>
        </p:txBody>
      </p:sp>
      <p:sp>
        <p:nvSpPr>
          <p:cNvPr id="7" name="TextBox 6"/>
          <p:cNvSpPr txBox="1"/>
          <p:nvPr/>
        </p:nvSpPr>
        <p:spPr>
          <a:xfrm>
            <a:off x="658150" y="342900"/>
            <a:ext cx="8251825" cy="584763"/>
          </a:xfrm>
          <a:prstGeom prst="rect">
            <a:avLst/>
          </a:prstGeom>
          <a:noFill/>
        </p:spPr>
        <p:txBody>
          <a:bodyPr wrap="square" lIns="91428" tIns="45714" rIns="91428" bIns="45714" rtlCol="0">
            <a:spAutoFit/>
          </a:bodyPr>
          <a:lstStyle/>
          <a:p>
            <a:pPr algn="just"/>
            <a:r>
              <a:rPr lang="en-US" sz="3200" b="1" dirty="0">
                <a:latin typeface="Arial-Rounded" pitchFamily="34" charset="0"/>
                <a:ea typeface="Arial-Rounded" pitchFamily="34" charset="0"/>
                <a:cs typeface="Arial-Rounded" pitchFamily="34" charset="0"/>
              </a:rPr>
              <a:t>Chọn vần phù hợp thay cho ô vuông</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00989" y="927663"/>
            <a:ext cx="1170186" cy="658230"/>
          </a:xfrm>
          <a:prstGeom prst="rect">
            <a:avLst/>
          </a:prstGeom>
        </p:spPr>
      </p:pic>
      <p:pic>
        <p:nvPicPr>
          <p:cNvPr id="9" name="Picture 15" descr="Flying See Ya Sticker by dieselraptor for iOS &amp; Android | GIPHY"/>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7212" y="676565"/>
            <a:ext cx="633086" cy="6330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3" descr="Cartoon Birds Flying In The Sky Animal Kid Animated Birds Flying - Low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10406" y="284704"/>
            <a:ext cx="3397894" cy="226423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descr="Animated Sprites:"/>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7834886" y="355418"/>
            <a:ext cx="773241" cy="77324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6"/>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659" b="97749" l="9422" r="97990"/>
                    </a14:imgEffect>
                  </a14:imgLayer>
                </a14:imgProps>
              </a:ext>
              <a:ext uri="{28A0092B-C50C-407E-A947-70E740481C1C}">
                <a14:useLocalDpi xmlns:a14="http://schemas.microsoft.com/office/drawing/2010/main" val="0"/>
              </a:ext>
            </a:extLst>
          </a:blip>
          <a:srcRect/>
          <a:stretch>
            <a:fillRect/>
          </a:stretch>
        </p:blipFill>
        <p:spPr bwMode="auto">
          <a:xfrm flipH="1">
            <a:off x="11205071" y="5862113"/>
            <a:ext cx="1112446" cy="99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11265994" y="-46452"/>
            <a:ext cx="990600" cy="788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6"/>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660" r="50000"/>
          <a:stretch/>
        </p:blipFill>
        <p:spPr bwMode="auto">
          <a:xfrm>
            <a:off x="-64432" y="5682052"/>
            <a:ext cx="1033629" cy="1103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57400" y="5838360"/>
            <a:ext cx="1187227" cy="1033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0" y="1492771"/>
            <a:ext cx="2971800" cy="584763"/>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a. </a:t>
            </a:r>
            <a:r>
              <a:rPr lang="en-US" sz="3200" i="1" dirty="0">
                <a:latin typeface="Arial-Rounded" pitchFamily="34" charset="0"/>
                <a:ea typeface="Arial-Rounded" pitchFamily="34" charset="0"/>
                <a:cs typeface="Arial-Rounded" pitchFamily="34" charset="0"/>
              </a:rPr>
              <a:t>ân</a:t>
            </a:r>
            <a:r>
              <a:rPr lang="en-US" sz="3200" dirty="0">
                <a:latin typeface="Arial-Rounded" pitchFamily="34" charset="0"/>
                <a:ea typeface="Arial-Rounded" pitchFamily="34" charset="0"/>
                <a:cs typeface="Arial-Rounded" pitchFamily="34" charset="0"/>
              </a:rPr>
              <a:t> hay </a:t>
            </a:r>
            <a:r>
              <a:rPr lang="en-US" sz="3200" i="1" dirty="0" err="1">
                <a:latin typeface="Arial-Rounded" pitchFamily="34" charset="0"/>
                <a:ea typeface="Arial-Rounded" pitchFamily="34" charset="0"/>
                <a:cs typeface="Arial-Rounded" pitchFamily="34" charset="0"/>
              </a:rPr>
              <a:t>uân</a:t>
            </a:r>
            <a:r>
              <a:rPr lang="en-US" sz="3200" i="1" dirty="0">
                <a:latin typeface="Arial-Rounded" pitchFamily="34" charset="0"/>
                <a:ea typeface="Arial-Rounded" pitchFamily="34" charset="0"/>
                <a:cs typeface="Arial-Rounded" pitchFamily="34" charset="0"/>
              </a:rPr>
              <a:t>?</a:t>
            </a:r>
          </a:p>
        </p:txBody>
      </p:sp>
      <p:sp>
        <p:nvSpPr>
          <p:cNvPr id="17" name="TextBox 16"/>
          <p:cNvSpPr txBox="1"/>
          <p:nvPr/>
        </p:nvSpPr>
        <p:spPr>
          <a:xfrm>
            <a:off x="3124200" y="2038350"/>
            <a:ext cx="1550989" cy="584763"/>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đôi  </a:t>
            </a:r>
            <a:r>
              <a:rPr lang="en-US" sz="3200" dirty="0" err="1">
                <a:latin typeface="Arial-Rounded" pitchFamily="34" charset="0"/>
                <a:ea typeface="Arial-Rounded" pitchFamily="34" charset="0"/>
                <a:cs typeface="Arial-Rounded" pitchFamily="34" charset="0"/>
              </a:rPr>
              <a:t>ch</a:t>
            </a:r>
            <a:endParaRPr lang="en-US" sz="3200" i="1" dirty="0">
              <a:latin typeface="Arial-Rounded" pitchFamily="34" charset="0"/>
              <a:ea typeface="Arial-Rounded" pitchFamily="34" charset="0"/>
              <a:cs typeface="Arial-Rounded" pitchFamily="34" charset="0"/>
            </a:endParaRPr>
          </a:p>
        </p:txBody>
      </p:sp>
      <p:sp>
        <p:nvSpPr>
          <p:cNvPr id="18" name="Rectangle 17"/>
          <p:cNvSpPr/>
          <p:nvPr/>
        </p:nvSpPr>
        <p:spPr>
          <a:xfrm>
            <a:off x="4376125" y="2234097"/>
            <a:ext cx="422511" cy="23959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5877492" y="1950607"/>
            <a:ext cx="1981200" cy="654439"/>
            <a:chOff x="4903789" y="1968673"/>
            <a:chExt cx="1981200" cy="654439"/>
          </a:xfrm>
        </p:grpSpPr>
        <p:sp>
          <p:nvSpPr>
            <p:cNvPr id="20" name="TextBox 19"/>
            <p:cNvSpPr txBox="1"/>
            <p:nvPr/>
          </p:nvSpPr>
          <p:spPr>
            <a:xfrm>
              <a:off x="4903789" y="2038349"/>
              <a:ext cx="1981200" cy="584763"/>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g     gũi</a:t>
              </a:r>
              <a:endParaRPr lang="en-US" sz="3200" i="1" dirty="0">
                <a:latin typeface="Arial-Rounded" pitchFamily="34" charset="0"/>
                <a:ea typeface="Arial-Rounded" pitchFamily="34" charset="0"/>
                <a:cs typeface="Arial-Rounded" pitchFamily="34" charset="0"/>
              </a:endParaRPr>
            </a:p>
          </p:txBody>
        </p:sp>
        <p:sp>
          <p:nvSpPr>
            <p:cNvPr id="21" name="TextBox 20"/>
            <p:cNvSpPr txBox="1"/>
            <p:nvPr/>
          </p:nvSpPr>
          <p:spPr>
            <a:xfrm>
              <a:off x="5355140" y="1968673"/>
              <a:ext cx="367505" cy="523208"/>
            </a:xfrm>
            <a:prstGeom prst="rect">
              <a:avLst/>
            </a:prstGeom>
            <a:noFill/>
          </p:spPr>
          <p:txBody>
            <a:bodyPr wrap="square" lIns="91428" tIns="45714" rIns="91428" bIns="45714" rtlCol="0">
              <a:spAutoFit/>
            </a:bodyPr>
            <a:lstStyle/>
            <a:p>
              <a:pPr algn="just"/>
              <a:r>
                <a:rPr lang="en-US" sz="2800" dirty="0">
                  <a:latin typeface="Arial-Rounded" pitchFamily="34" charset="0"/>
                  <a:ea typeface="Arial-Rounded" pitchFamily="34" charset="0"/>
                  <a:cs typeface="Arial-Rounded" pitchFamily="34" charset="0"/>
                </a:rPr>
                <a:t></a:t>
              </a:r>
              <a:endParaRPr lang="en-US" sz="2800" i="1" dirty="0">
                <a:latin typeface="Arial-Rounded" pitchFamily="34" charset="0"/>
                <a:ea typeface="Arial-Rounded" pitchFamily="34" charset="0"/>
                <a:cs typeface="Arial-Rounded" pitchFamily="34" charset="0"/>
              </a:endParaRPr>
            </a:p>
          </p:txBody>
        </p:sp>
      </p:grpSp>
      <p:sp>
        <p:nvSpPr>
          <p:cNvPr id="22" name="Rectangle 21"/>
          <p:cNvSpPr/>
          <p:nvPr/>
        </p:nvSpPr>
        <p:spPr>
          <a:xfrm>
            <a:off x="6205396" y="2201967"/>
            <a:ext cx="314152" cy="271722"/>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8508015" y="1830729"/>
            <a:ext cx="1981200" cy="763427"/>
            <a:chOff x="6781800" y="1859686"/>
            <a:chExt cx="1981200" cy="763427"/>
          </a:xfrm>
        </p:grpSpPr>
        <p:sp>
          <p:nvSpPr>
            <p:cNvPr id="24" name="TextBox 23"/>
            <p:cNvSpPr txBox="1"/>
            <p:nvPr/>
          </p:nvSpPr>
          <p:spPr>
            <a:xfrm>
              <a:off x="6781800" y="2038350"/>
              <a:ext cx="1981200" cy="584763"/>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h     luyện</a:t>
              </a:r>
              <a:endParaRPr lang="en-US" sz="3200" i="1" dirty="0">
                <a:latin typeface="Arial-Rounded" pitchFamily="34" charset="0"/>
                <a:ea typeface="Arial-Rounded" pitchFamily="34" charset="0"/>
                <a:cs typeface="Arial-Rounded" pitchFamily="34" charset="0"/>
              </a:endParaRPr>
            </a:p>
          </p:txBody>
        </p:sp>
        <p:sp>
          <p:nvSpPr>
            <p:cNvPr id="25" name="TextBox 24"/>
            <p:cNvSpPr txBox="1"/>
            <p:nvPr/>
          </p:nvSpPr>
          <p:spPr>
            <a:xfrm>
              <a:off x="7151027" y="1859686"/>
              <a:ext cx="367505" cy="707874"/>
            </a:xfrm>
            <a:prstGeom prst="rect">
              <a:avLst/>
            </a:prstGeom>
            <a:noFill/>
          </p:spPr>
          <p:txBody>
            <a:bodyPr wrap="square" lIns="91428" tIns="45714" rIns="91428" bIns="45714" rtlCol="0">
              <a:spAutoFit/>
            </a:bodyPr>
            <a:lstStyle/>
            <a:p>
              <a:pPr algn="just"/>
              <a:r>
                <a:rPr lang="en-US" sz="4000" dirty="0">
                  <a:latin typeface="Arial-Rounded" pitchFamily="34" charset="0"/>
                  <a:ea typeface="Arial-Rounded" pitchFamily="34" charset="0"/>
                  <a:cs typeface="Arial-Rounded" pitchFamily="34" charset="0"/>
                </a:rPr>
                <a:t>’</a:t>
              </a:r>
              <a:endParaRPr lang="en-US" sz="4000" i="1" dirty="0">
                <a:latin typeface="Arial-Rounded" pitchFamily="34" charset="0"/>
                <a:ea typeface="Arial-Rounded" pitchFamily="34" charset="0"/>
                <a:cs typeface="Arial-Rounded" pitchFamily="34" charset="0"/>
              </a:endParaRPr>
            </a:p>
          </p:txBody>
        </p:sp>
      </p:grpSp>
      <p:sp>
        <p:nvSpPr>
          <p:cNvPr id="26" name="Rectangle 25"/>
          <p:cNvSpPr/>
          <p:nvPr/>
        </p:nvSpPr>
        <p:spPr>
          <a:xfrm>
            <a:off x="8847910" y="2173787"/>
            <a:ext cx="368488"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0" y="2952750"/>
            <a:ext cx="2971800" cy="584763"/>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b. </a:t>
            </a:r>
            <a:r>
              <a:rPr lang="en-US" sz="3200" i="1" dirty="0">
                <a:latin typeface="Arial-Rounded" pitchFamily="34" charset="0"/>
                <a:ea typeface="Arial-Rounded" pitchFamily="34" charset="0"/>
                <a:cs typeface="Arial-Rounded" pitchFamily="34" charset="0"/>
              </a:rPr>
              <a:t>im</a:t>
            </a:r>
            <a:r>
              <a:rPr lang="en-US" sz="3200" dirty="0">
                <a:latin typeface="Arial-Rounded" pitchFamily="34" charset="0"/>
                <a:ea typeface="Arial-Rounded" pitchFamily="34" charset="0"/>
                <a:cs typeface="Arial-Rounded" pitchFamily="34" charset="0"/>
              </a:rPr>
              <a:t> hay </a:t>
            </a:r>
            <a:r>
              <a:rPr lang="en-US" sz="3200" i="1" dirty="0" err="1">
                <a:latin typeface="Arial-Rounded" pitchFamily="34" charset="0"/>
                <a:ea typeface="Arial-Rounded" pitchFamily="34" charset="0"/>
                <a:cs typeface="Arial-Rounded" pitchFamily="34" charset="0"/>
              </a:rPr>
              <a:t>iêm</a:t>
            </a:r>
            <a:r>
              <a:rPr lang="en-US" sz="3200" i="1" dirty="0">
                <a:latin typeface="Arial-Rounded" pitchFamily="34" charset="0"/>
                <a:ea typeface="Arial-Rounded" pitchFamily="34" charset="0"/>
                <a:cs typeface="Arial-Rounded" pitchFamily="34" charset="0"/>
              </a:rPr>
              <a:t>?</a:t>
            </a:r>
          </a:p>
        </p:txBody>
      </p:sp>
      <p:sp>
        <p:nvSpPr>
          <p:cNvPr id="28" name="TextBox 27"/>
          <p:cNvSpPr txBox="1"/>
          <p:nvPr/>
        </p:nvSpPr>
        <p:spPr>
          <a:xfrm>
            <a:off x="3124200" y="3971462"/>
            <a:ext cx="1981200" cy="584763"/>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lim     d</a:t>
            </a:r>
            <a:endParaRPr lang="en-US" sz="3200" i="1" dirty="0">
              <a:latin typeface="Arial-Rounded" pitchFamily="34" charset="0"/>
              <a:ea typeface="Arial-Rounded" pitchFamily="34" charset="0"/>
              <a:cs typeface="Arial-Rounded" pitchFamily="34" charset="0"/>
            </a:endParaRPr>
          </a:p>
        </p:txBody>
      </p:sp>
      <p:sp>
        <p:nvSpPr>
          <p:cNvPr id="29" name="Rectangle 28"/>
          <p:cNvSpPr/>
          <p:nvPr/>
        </p:nvSpPr>
        <p:spPr>
          <a:xfrm>
            <a:off x="4476514" y="4125171"/>
            <a:ext cx="400286"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5925983" y="3940269"/>
            <a:ext cx="1981200" cy="584763"/>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quý     h</a:t>
            </a:r>
            <a:endParaRPr lang="en-US" sz="3200" i="1" dirty="0">
              <a:latin typeface="Arial-Rounded" pitchFamily="34" charset="0"/>
              <a:ea typeface="Arial-Rounded" pitchFamily="34" charset="0"/>
              <a:cs typeface="Arial-Rounded" pitchFamily="34" charset="0"/>
            </a:endParaRPr>
          </a:p>
        </p:txBody>
      </p:sp>
      <p:sp>
        <p:nvSpPr>
          <p:cNvPr id="31" name="TextBox 30"/>
          <p:cNvSpPr txBox="1"/>
          <p:nvPr/>
        </p:nvSpPr>
        <p:spPr>
          <a:xfrm>
            <a:off x="7391400" y="3819994"/>
            <a:ext cx="367505" cy="707874"/>
          </a:xfrm>
          <a:prstGeom prst="rect">
            <a:avLst/>
          </a:prstGeom>
          <a:noFill/>
        </p:spPr>
        <p:txBody>
          <a:bodyPr wrap="square" lIns="91428" tIns="45714" rIns="91428" bIns="45714" rtlCol="0">
            <a:spAutoFit/>
          </a:bodyPr>
          <a:lstStyle/>
          <a:p>
            <a:pPr algn="just"/>
            <a:r>
              <a:rPr lang="en-US" sz="4000" dirty="0">
                <a:latin typeface="Arial-Rounded" pitchFamily="34" charset="0"/>
                <a:ea typeface="Arial-Rounded" pitchFamily="34" charset="0"/>
                <a:cs typeface="Arial-Rounded" pitchFamily="34" charset="0"/>
              </a:rPr>
              <a:t>’</a:t>
            </a:r>
            <a:endParaRPr lang="en-US" sz="4000" i="1" dirty="0">
              <a:latin typeface="Arial-Rounded" pitchFamily="34" charset="0"/>
              <a:ea typeface="Arial-Rounded" pitchFamily="34" charset="0"/>
              <a:cs typeface="Arial-Rounded" pitchFamily="34" charset="0"/>
            </a:endParaRPr>
          </a:p>
        </p:txBody>
      </p:sp>
      <p:sp>
        <p:nvSpPr>
          <p:cNvPr id="32" name="Rectangle 31"/>
          <p:cNvSpPr/>
          <p:nvPr/>
        </p:nvSpPr>
        <p:spPr>
          <a:xfrm>
            <a:off x="7374772" y="4113892"/>
            <a:ext cx="384133" cy="311180"/>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8727766" y="3928146"/>
            <a:ext cx="1981200" cy="584763"/>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trái    t</a:t>
            </a:r>
            <a:endParaRPr lang="en-US" sz="3200" i="1" dirty="0">
              <a:latin typeface="Arial-Rounded" pitchFamily="34" charset="0"/>
              <a:ea typeface="Arial-Rounded" pitchFamily="34" charset="0"/>
              <a:cs typeface="Arial-Rounded" pitchFamily="34" charset="0"/>
            </a:endParaRPr>
          </a:p>
        </p:txBody>
      </p:sp>
      <p:sp>
        <p:nvSpPr>
          <p:cNvPr id="34" name="Rectangle 33"/>
          <p:cNvSpPr/>
          <p:nvPr/>
        </p:nvSpPr>
        <p:spPr>
          <a:xfrm>
            <a:off x="9864828" y="4113892"/>
            <a:ext cx="384133" cy="311180"/>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185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400"/>
                                        <p:tgtEl>
                                          <p:spTgt spid="9"/>
                                        </p:tgtEl>
                                      </p:cBhvr>
                                    </p:animEffect>
                                  </p:childTnLst>
                                </p:cTn>
                              </p:par>
                              <p:par>
                                <p:cTn id="13" presetID="10" presetClass="entr" presetSubtype="0" fill="remove"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subTnLst>
                                    <p:animClr clrSpc="rgb" dir="cw">
                                      <p:cBhvr override="childStyle">
                                        <p:cTn dur="1" fill="hold" display="0" masterRel="nextClick" afterEffect="1"/>
                                        <p:tgtEl>
                                          <p:spTgt spid="10"/>
                                        </p:tgtEl>
                                        <p:attrNameLst>
                                          <p:attrName>ppt_c</p:attrName>
                                        </p:attrNameLst>
                                      </p:cBhvr>
                                      <p:to>
                                        <a:schemeClr val="bg1"/>
                                      </p:to>
                                    </p:animClr>
                                  </p:sub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750"/>
                                        <p:tgtEl>
                                          <p:spTgt spid="14"/>
                                        </p:tgtEl>
                                      </p:cBhvr>
                                    </p:animEffect>
                                  </p:childTnLst>
                                </p:cTn>
                              </p:par>
                            </p:childTnLst>
                          </p:cTn>
                        </p:par>
                        <p:par>
                          <p:cTn id="30" fill="hold">
                            <p:stCondLst>
                              <p:cond delay="3250"/>
                            </p:stCondLst>
                            <p:childTnLst>
                              <p:par>
                                <p:cTn id="31" presetID="10" presetClass="entr" presetSubtype="0"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36332" y="342900"/>
            <a:ext cx="609600" cy="6096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Rounded MT Bold" pitchFamily="34" charset="0"/>
                <a:cs typeface="Times New Roman" pitchFamily="18" charset="0"/>
              </a:rPr>
              <a:t>8</a:t>
            </a:r>
          </a:p>
        </p:txBody>
      </p:sp>
      <p:sp>
        <p:nvSpPr>
          <p:cNvPr id="7" name="TextBox 6"/>
          <p:cNvSpPr txBox="1"/>
          <p:nvPr/>
        </p:nvSpPr>
        <p:spPr>
          <a:xfrm>
            <a:off x="658150" y="342900"/>
            <a:ext cx="8251825" cy="584763"/>
          </a:xfrm>
          <a:prstGeom prst="rect">
            <a:avLst/>
          </a:prstGeom>
          <a:noFill/>
        </p:spPr>
        <p:txBody>
          <a:bodyPr wrap="square" lIns="91428" tIns="45714" rIns="91428" bIns="45714" rtlCol="0">
            <a:spAutoFit/>
          </a:bodyPr>
          <a:lstStyle/>
          <a:p>
            <a:pPr algn="just"/>
            <a:r>
              <a:rPr lang="en-US" sz="3200" b="1" dirty="0">
                <a:latin typeface="Arial-Rounded" pitchFamily="34" charset="0"/>
                <a:ea typeface="Arial-Rounded" pitchFamily="34" charset="0"/>
                <a:cs typeface="Arial-Rounded" pitchFamily="34" charset="0"/>
              </a:rPr>
              <a:t>Chọn vần phù hợp thay cho ô vuông</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00989" y="927663"/>
            <a:ext cx="1170186" cy="658230"/>
          </a:xfrm>
          <a:prstGeom prst="rect">
            <a:avLst/>
          </a:prstGeom>
        </p:spPr>
      </p:pic>
      <p:pic>
        <p:nvPicPr>
          <p:cNvPr id="9" name="Picture 15" descr="Flying See Ya Sticker by dieselraptor for iOS &amp; Android | GIPHY"/>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7212" y="676565"/>
            <a:ext cx="633086" cy="6330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3" descr="Cartoon Birds Flying In The Sky Animal Kid Animated Birds Flying - Low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10406" y="284704"/>
            <a:ext cx="3397894" cy="226423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descr="Animated Sprites:"/>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7834886" y="355418"/>
            <a:ext cx="773241" cy="77324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1265994" y="-46452"/>
            <a:ext cx="990600" cy="788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660" r="50000"/>
          <a:stretch/>
        </p:blipFill>
        <p:spPr bwMode="auto">
          <a:xfrm>
            <a:off x="-64432" y="5682052"/>
            <a:ext cx="1033629" cy="1103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6"/>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659" b="97749" l="9422" r="97990"/>
                    </a14:imgEffect>
                  </a14:imgLayer>
                </a14:imgProps>
              </a:ext>
              <a:ext uri="{28A0092B-C50C-407E-A947-70E740481C1C}">
                <a14:useLocalDpi xmlns:a14="http://schemas.microsoft.com/office/drawing/2010/main" val="0"/>
              </a:ext>
            </a:extLst>
          </a:blip>
          <a:srcRect/>
          <a:stretch>
            <a:fillRect/>
          </a:stretch>
        </p:blipFill>
        <p:spPr bwMode="auto">
          <a:xfrm flipH="1">
            <a:off x="11205071" y="5862113"/>
            <a:ext cx="1112446" cy="99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93" b="95463" l="2143" r="100000">
                        <a14:foregroundMark x1="60429" y1="22593" x2="60429" y2="22593"/>
                        <a14:foregroundMark x1="60429" y1="22593" x2="60429" y2="22593"/>
                        <a14:foregroundMark x1="60429" y1="22593" x2="60429" y2="22593"/>
                        <a14:foregroundMark x1="60429" y1="22593" x2="70000" y2="29907"/>
                        <a14:foregroundMark x1="75429" y1="21204" x2="85429" y2="32315"/>
                      </a14:backgroundRemoval>
                    </a14:imgEffect>
                  </a14:imgLayer>
                </a14:imgProps>
              </a:ext>
              <a:ext uri="{28A0092B-C50C-407E-A947-70E740481C1C}">
                <a14:useLocalDpi xmlns:a14="http://schemas.microsoft.com/office/drawing/2010/main" val="0"/>
              </a:ext>
            </a:extLst>
          </a:blip>
          <a:srcRect/>
          <a:stretch>
            <a:fillRect/>
          </a:stretch>
        </p:blipFill>
        <p:spPr bwMode="auto">
          <a:xfrm>
            <a:off x="0" y="2901203"/>
            <a:ext cx="875863" cy="558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0" y="1492771"/>
            <a:ext cx="2971800" cy="584763"/>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a. </a:t>
            </a:r>
            <a:r>
              <a:rPr lang="en-US" sz="3200" i="1" dirty="0">
                <a:latin typeface="Arial-Rounded" pitchFamily="34" charset="0"/>
                <a:ea typeface="Arial-Rounded" pitchFamily="34" charset="0"/>
                <a:cs typeface="Arial-Rounded" pitchFamily="34" charset="0"/>
              </a:rPr>
              <a:t>ân</a:t>
            </a:r>
            <a:r>
              <a:rPr lang="en-US" sz="3200" dirty="0">
                <a:latin typeface="Arial-Rounded" pitchFamily="34" charset="0"/>
                <a:ea typeface="Arial-Rounded" pitchFamily="34" charset="0"/>
                <a:cs typeface="Arial-Rounded" pitchFamily="34" charset="0"/>
              </a:rPr>
              <a:t> hay </a:t>
            </a:r>
            <a:r>
              <a:rPr lang="en-US" sz="3200" i="1" dirty="0" err="1">
                <a:latin typeface="Arial-Rounded" pitchFamily="34" charset="0"/>
                <a:ea typeface="Arial-Rounded" pitchFamily="34" charset="0"/>
                <a:cs typeface="Arial-Rounded" pitchFamily="34" charset="0"/>
              </a:rPr>
              <a:t>uân</a:t>
            </a:r>
            <a:r>
              <a:rPr lang="en-US" sz="3200" i="1" dirty="0">
                <a:latin typeface="Arial-Rounded" pitchFamily="34" charset="0"/>
                <a:ea typeface="Arial-Rounded" pitchFamily="34" charset="0"/>
                <a:cs typeface="Arial-Rounded" pitchFamily="34" charset="0"/>
              </a:rPr>
              <a:t>?</a:t>
            </a:r>
          </a:p>
        </p:txBody>
      </p:sp>
      <p:sp>
        <p:nvSpPr>
          <p:cNvPr id="20" name="TextBox 19"/>
          <p:cNvSpPr txBox="1"/>
          <p:nvPr/>
        </p:nvSpPr>
        <p:spPr>
          <a:xfrm>
            <a:off x="3124200" y="2038350"/>
            <a:ext cx="1550989" cy="584763"/>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đôi  </a:t>
            </a:r>
            <a:r>
              <a:rPr lang="en-US" sz="3200" dirty="0" err="1">
                <a:latin typeface="Arial-Rounded" pitchFamily="34" charset="0"/>
                <a:ea typeface="Arial-Rounded" pitchFamily="34" charset="0"/>
                <a:cs typeface="Arial-Rounded" pitchFamily="34" charset="0"/>
              </a:rPr>
              <a:t>ch</a:t>
            </a:r>
            <a:endParaRPr lang="en-US" sz="3200" i="1" dirty="0">
              <a:latin typeface="Arial-Rounded" pitchFamily="34" charset="0"/>
              <a:ea typeface="Arial-Rounded" pitchFamily="34" charset="0"/>
              <a:cs typeface="Arial-Rounded" pitchFamily="34" charset="0"/>
            </a:endParaRPr>
          </a:p>
        </p:txBody>
      </p:sp>
      <p:grpSp>
        <p:nvGrpSpPr>
          <p:cNvPr id="21" name="Group 20"/>
          <p:cNvGrpSpPr/>
          <p:nvPr/>
        </p:nvGrpSpPr>
        <p:grpSpPr>
          <a:xfrm>
            <a:off x="5877492" y="1950607"/>
            <a:ext cx="1981200" cy="654439"/>
            <a:chOff x="4903789" y="1968673"/>
            <a:chExt cx="1981200" cy="654439"/>
          </a:xfrm>
        </p:grpSpPr>
        <p:sp>
          <p:nvSpPr>
            <p:cNvPr id="22" name="TextBox 21"/>
            <p:cNvSpPr txBox="1"/>
            <p:nvPr/>
          </p:nvSpPr>
          <p:spPr>
            <a:xfrm>
              <a:off x="4903789" y="2038349"/>
              <a:ext cx="1981200" cy="584763"/>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g     gũi</a:t>
              </a:r>
              <a:endParaRPr lang="en-US" sz="3200" i="1" dirty="0">
                <a:latin typeface="Arial-Rounded" pitchFamily="34" charset="0"/>
                <a:ea typeface="Arial-Rounded" pitchFamily="34" charset="0"/>
                <a:cs typeface="Arial-Rounded" pitchFamily="34" charset="0"/>
              </a:endParaRPr>
            </a:p>
          </p:txBody>
        </p:sp>
        <p:sp>
          <p:nvSpPr>
            <p:cNvPr id="23" name="TextBox 22"/>
            <p:cNvSpPr txBox="1"/>
            <p:nvPr/>
          </p:nvSpPr>
          <p:spPr>
            <a:xfrm>
              <a:off x="5355140" y="1968673"/>
              <a:ext cx="367505" cy="523208"/>
            </a:xfrm>
            <a:prstGeom prst="rect">
              <a:avLst/>
            </a:prstGeom>
            <a:noFill/>
          </p:spPr>
          <p:txBody>
            <a:bodyPr wrap="square" lIns="91428" tIns="45714" rIns="91428" bIns="45714" rtlCol="0">
              <a:spAutoFit/>
            </a:bodyPr>
            <a:lstStyle/>
            <a:p>
              <a:pPr algn="just"/>
              <a:r>
                <a:rPr lang="en-US" sz="2800" dirty="0">
                  <a:latin typeface="Arial-Rounded" pitchFamily="34" charset="0"/>
                  <a:ea typeface="Arial-Rounded" pitchFamily="34" charset="0"/>
                  <a:cs typeface="Arial-Rounded" pitchFamily="34" charset="0"/>
                </a:rPr>
                <a:t></a:t>
              </a:r>
              <a:endParaRPr lang="en-US" sz="2800" i="1" dirty="0">
                <a:latin typeface="Arial-Rounded" pitchFamily="34" charset="0"/>
                <a:ea typeface="Arial-Rounded" pitchFamily="34" charset="0"/>
                <a:cs typeface="Arial-Rounded" pitchFamily="34" charset="0"/>
              </a:endParaRPr>
            </a:p>
          </p:txBody>
        </p:sp>
      </p:grpSp>
      <p:grpSp>
        <p:nvGrpSpPr>
          <p:cNvPr id="24" name="Group 23"/>
          <p:cNvGrpSpPr/>
          <p:nvPr/>
        </p:nvGrpSpPr>
        <p:grpSpPr>
          <a:xfrm>
            <a:off x="8508014" y="1817810"/>
            <a:ext cx="2230393" cy="1268789"/>
            <a:chOff x="6781800" y="1846767"/>
            <a:chExt cx="1981200" cy="1268789"/>
          </a:xfrm>
        </p:grpSpPr>
        <p:sp>
          <p:nvSpPr>
            <p:cNvPr id="25" name="TextBox 24"/>
            <p:cNvSpPr txBox="1"/>
            <p:nvPr/>
          </p:nvSpPr>
          <p:spPr>
            <a:xfrm>
              <a:off x="6781800" y="2038350"/>
              <a:ext cx="1981200" cy="1077206"/>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h       luyện</a:t>
              </a:r>
              <a:endParaRPr lang="en-US" sz="3200" i="1" dirty="0">
                <a:latin typeface="Arial-Rounded" pitchFamily="34" charset="0"/>
                <a:ea typeface="Arial-Rounded" pitchFamily="34" charset="0"/>
                <a:cs typeface="Arial-Rounded" pitchFamily="34" charset="0"/>
              </a:endParaRPr>
            </a:p>
          </p:txBody>
        </p:sp>
        <p:sp>
          <p:nvSpPr>
            <p:cNvPr id="26" name="TextBox 25"/>
            <p:cNvSpPr txBox="1"/>
            <p:nvPr/>
          </p:nvSpPr>
          <p:spPr>
            <a:xfrm>
              <a:off x="7227286" y="1846767"/>
              <a:ext cx="367505" cy="707874"/>
            </a:xfrm>
            <a:prstGeom prst="rect">
              <a:avLst/>
            </a:prstGeom>
            <a:noFill/>
          </p:spPr>
          <p:txBody>
            <a:bodyPr wrap="square" lIns="91428" tIns="45714" rIns="91428" bIns="45714" rtlCol="0">
              <a:spAutoFit/>
            </a:bodyPr>
            <a:lstStyle/>
            <a:p>
              <a:pPr algn="just"/>
              <a:r>
                <a:rPr lang="en-US" sz="4000" dirty="0">
                  <a:latin typeface="Arial-Rounded" pitchFamily="34" charset="0"/>
                  <a:ea typeface="Arial-Rounded" pitchFamily="34" charset="0"/>
                  <a:cs typeface="Arial-Rounded" pitchFamily="34" charset="0"/>
                </a:rPr>
                <a:t>’</a:t>
              </a:r>
              <a:endParaRPr lang="en-US" sz="4000" i="1" dirty="0">
                <a:latin typeface="Arial-Rounded" pitchFamily="34" charset="0"/>
                <a:ea typeface="Arial-Rounded" pitchFamily="34" charset="0"/>
                <a:cs typeface="Arial-Rounded" pitchFamily="34" charset="0"/>
              </a:endParaRPr>
            </a:p>
          </p:txBody>
        </p:sp>
      </p:grpSp>
      <p:sp>
        <p:nvSpPr>
          <p:cNvPr id="27" name="TextBox 26"/>
          <p:cNvSpPr txBox="1"/>
          <p:nvPr/>
        </p:nvSpPr>
        <p:spPr>
          <a:xfrm>
            <a:off x="0" y="3606108"/>
            <a:ext cx="2971800" cy="584763"/>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b. </a:t>
            </a:r>
            <a:r>
              <a:rPr lang="en-US" sz="3200" i="1" dirty="0">
                <a:latin typeface="Arial-Rounded" pitchFamily="34" charset="0"/>
                <a:ea typeface="Arial-Rounded" pitchFamily="34" charset="0"/>
                <a:cs typeface="Arial-Rounded" pitchFamily="34" charset="0"/>
              </a:rPr>
              <a:t>im</a:t>
            </a:r>
            <a:r>
              <a:rPr lang="en-US" sz="3200" dirty="0">
                <a:latin typeface="Arial-Rounded" pitchFamily="34" charset="0"/>
                <a:ea typeface="Arial-Rounded" pitchFamily="34" charset="0"/>
                <a:cs typeface="Arial-Rounded" pitchFamily="34" charset="0"/>
              </a:rPr>
              <a:t> hay </a:t>
            </a:r>
            <a:r>
              <a:rPr lang="en-US" sz="3200" i="1" dirty="0" err="1">
                <a:latin typeface="Arial-Rounded" pitchFamily="34" charset="0"/>
                <a:ea typeface="Arial-Rounded" pitchFamily="34" charset="0"/>
                <a:cs typeface="Arial-Rounded" pitchFamily="34" charset="0"/>
              </a:rPr>
              <a:t>iêm</a:t>
            </a:r>
            <a:r>
              <a:rPr lang="en-US" sz="3200" i="1" dirty="0">
                <a:latin typeface="Arial-Rounded" pitchFamily="34" charset="0"/>
                <a:ea typeface="Arial-Rounded" pitchFamily="34" charset="0"/>
                <a:cs typeface="Arial-Rounded" pitchFamily="34" charset="0"/>
              </a:rPr>
              <a:t>?</a:t>
            </a:r>
          </a:p>
        </p:txBody>
      </p:sp>
      <p:sp>
        <p:nvSpPr>
          <p:cNvPr id="28" name="TextBox 27"/>
          <p:cNvSpPr txBox="1"/>
          <p:nvPr/>
        </p:nvSpPr>
        <p:spPr>
          <a:xfrm>
            <a:off x="3047212" y="4659635"/>
            <a:ext cx="1981200" cy="584763"/>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lim     d</a:t>
            </a:r>
            <a:endParaRPr lang="en-US" sz="3200" i="1" dirty="0">
              <a:latin typeface="Arial-Rounded" pitchFamily="34" charset="0"/>
              <a:ea typeface="Arial-Rounded" pitchFamily="34" charset="0"/>
              <a:cs typeface="Arial-Rounded" pitchFamily="34" charset="0"/>
            </a:endParaRPr>
          </a:p>
        </p:txBody>
      </p:sp>
      <p:sp>
        <p:nvSpPr>
          <p:cNvPr id="29" name="TextBox 28"/>
          <p:cNvSpPr txBox="1"/>
          <p:nvPr/>
        </p:nvSpPr>
        <p:spPr>
          <a:xfrm>
            <a:off x="5851002" y="4619962"/>
            <a:ext cx="1981200" cy="584763"/>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quý     h</a:t>
            </a:r>
            <a:endParaRPr lang="en-US" sz="3200" i="1" dirty="0">
              <a:latin typeface="Arial-Rounded" pitchFamily="34" charset="0"/>
              <a:ea typeface="Arial-Rounded" pitchFamily="34" charset="0"/>
              <a:cs typeface="Arial-Rounded" pitchFamily="34" charset="0"/>
            </a:endParaRPr>
          </a:p>
        </p:txBody>
      </p:sp>
      <p:sp>
        <p:nvSpPr>
          <p:cNvPr id="30" name="TextBox 29"/>
          <p:cNvSpPr txBox="1"/>
          <p:nvPr/>
        </p:nvSpPr>
        <p:spPr>
          <a:xfrm>
            <a:off x="8668647" y="4532991"/>
            <a:ext cx="1981200" cy="584763"/>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trái    t</a:t>
            </a:r>
            <a:endParaRPr lang="en-US" sz="3200" i="1" dirty="0">
              <a:latin typeface="Arial-Rounded" pitchFamily="34" charset="0"/>
              <a:ea typeface="Arial-Rounded" pitchFamily="34" charset="0"/>
              <a:cs typeface="Arial-Rounded" pitchFamily="34" charset="0"/>
            </a:endParaRPr>
          </a:p>
        </p:txBody>
      </p:sp>
      <p:sp>
        <p:nvSpPr>
          <p:cNvPr id="31" name="TextBox 30"/>
          <p:cNvSpPr txBox="1"/>
          <p:nvPr/>
        </p:nvSpPr>
        <p:spPr>
          <a:xfrm>
            <a:off x="7450842" y="4471435"/>
            <a:ext cx="367505" cy="707874"/>
          </a:xfrm>
          <a:prstGeom prst="rect">
            <a:avLst/>
          </a:prstGeom>
          <a:noFill/>
        </p:spPr>
        <p:txBody>
          <a:bodyPr wrap="square" lIns="91428" tIns="45714" rIns="91428" bIns="45714" rtlCol="0">
            <a:spAutoFit/>
          </a:bodyPr>
          <a:lstStyle/>
          <a:p>
            <a:pPr algn="just"/>
            <a:r>
              <a:rPr lang="en-US" sz="4000" dirty="0">
                <a:latin typeface="Arial-Rounded" pitchFamily="34" charset="0"/>
                <a:ea typeface="Arial-Rounded" pitchFamily="34" charset="0"/>
                <a:cs typeface="Arial-Rounded" pitchFamily="34" charset="0"/>
              </a:rPr>
              <a:t>’</a:t>
            </a:r>
            <a:endParaRPr lang="en-US" sz="4000" i="1" dirty="0">
              <a:latin typeface="Arial-Rounded" pitchFamily="34" charset="0"/>
              <a:ea typeface="Arial-Rounded" pitchFamily="34" charset="0"/>
              <a:cs typeface="Arial-Rounded" pitchFamily="34" charset="0"/>
            </a:endParaRPr>
          </a:p>
        </p:txBody>
      </p:sp>
      <p:sp>
        <p:nvSpPr>
          <p:cNvPr id="33" name="TextBox 32"/>
          <p:cNvSpPr txBox="1"/>
          <p:nvPr/>
        </p:nvSpPr>
        <p:spPr>
          <a:xfrm>
            <a:off x="4276394" y="2038914"/>
            <a:ext cx="876300" cy="584763"/>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ân</a:t>
            </a:r>
            <a:endParaRPr lang="en-US" sz="3200" i="1" dirty="0">
              <a:latin typeface="Arial-Rounded" pitchFamily="34" charset="0"/>
              <a:ea typeface="Arial-Rounded" pitchFamily="34" charset="0"/>
              <a:cs typeface="Arial-Rounded" pitchFamily="34" charset="0"/>
            </a:endParaRPr>
          </a:p>
        </p:txBody>
      </p:sp>
      <p:sp>
        <p:nvSpPr>
          <p:cNvPr id="34" name="Rectangle 33"/>
          <p:cNvSpPr/>
          <p:nvPr/>
        </p:nvSpPr>
        <p:spPr>
          <a:xfrm>
            <a:off x="4375288" y="2201362"/>
            <a:ext cx="485795" cy="374279"/>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6103118" y="2017577"/>
            <a:ext cx="876300" cy="584763"/>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ân</a:t>
            </a:r>
          </a:p>
        </p:txBody>
      </p:sp>
      <p:sp>
        <p:nvSpPr>
          <p:cNvPr id="36" name="Rectangle 35"/>
          <p:cNvSpPr/>
          <p:nvPr/>
        </p:nvSpPr>
        <p:spPr>
          <a:xfrm>
            <a:off x="6183004" y="2201362"/>
            <a:ext cx="489746" cy="272453"/>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8732463" y="1990878"/>
            <a:ext cx="876300" cy="584763"/>
          </a:xfrm>
          <a:prstGeom prst="rect">
            <a:avLst/>
          </a:prstGeom>
          <a:noFill/>
        </p:spPr>
        <p:txBody>
          <a:bodyPr wrap="square" lIns="91428" tIns="45714" rIns="91428" bIns="45714" rtlCol="0">
            <a:spAutoFit/>
          </a:bodyPr>
          <a:lstStyle/>
          <a:p>
            <a:pPr algn="just"/>
            <a:r>
              <a:rPr lang="en-US" sz="3200" dirty="0" err="1">
                <a:latin typeface="Arial-Rounded" pitchFamily="34" charset="0"/>
                <a:ea typeface="Arial-Rounded" pitchFamily="34" charset="0"/>
                <a:cs typeface="Arial-Rounded" pitchFamily="34" charset="0"/>
              </a:rPr>
              <a:t>uân</a:t>
            </a:r>
            <a:endParaRPr lang="en-US" sz="3200" dirty="0">
              <a:latin typeface="Arial-Rounded" pitchFamily="34" charset="0"/>
              <a:ea typeface="Arial-Rounded" pitchFamily="34" charset="0"/>
              <a:cs typeface="Arial-Rounded" pitchFamily="34" charset="0"/>
            </a:endParaRPr>
          </a:p>
        </p:txBody>
      </p:sp>
      <p:sp>
        <p:nvSpPr>
          <p:cNvPr id="38" name="Rectangle 37"/>
          <p:cNvSpPr/>
          <p:nvPr/>
        </p:nvSpPr>
        <p:spPr>
          <a:xfrm>
            <a:off x="8843288" y="2077534"/>
            <a:ext cx="579974" cy="361776"/>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4276394" y="4659635"/>
            <a:ext cx="876300" cy="584763"/>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im</a:t>
            </a:r>
          </a:p>
        </p:txBody>
      </p:sp>
      <p:sp>
        <p:nvSpPr>
          <p:cNvPr id="40" name="Rectangle 39"/>
          <p:cNvSpPr/>
          <p:nvPr/>
        </p:nvSpPr>
        <p:spPr>
          <a:xfrm>
            <a:off x="4375288" y="4817853"/>
            <a:ext cx="485795"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7195498" y="4607254"/>
            <a:ext cx="876300" cy="584763"/>
          </a:xfrm>
          <a:prstGeom prst="rect">
            <a:avLst/>
          </a:prstGeom>
          <a:noFill/>
        </p:spPr>
        <p:txBody>
          <a:bodyPr wrap="square" lIns="91428" tIns="45714" rIns="91428" bIns="45714" rtlCol="0">
            <a:spAutoFit/>
          </a:bodyPr>
          <a:lstStyle/>
          <a:p>
            <a:pPr algn="just"/>
            <a:r>
              <a:rPr lang="en-US" sz="3200" dirty="0" err="1">
                <a:latin typeface="Arial-Rounded" pitchFamily="34" charset="0"/>
                <a:ea typeface="Arial-Rounded" pitchFamily="34" charset="0"/>
                <a:cs typeface="Arial-Rounded" pitchFamily="34" charset="0"/>
              </a:rPr>
              <a:t>iêm</a:t>
            </a:r>
            <a:endParaRPr lang="en-US" sz="3200" i="1" dirty="0">
              <a:latin typeface="Arial-Rounded" pitchFamily="34" charset="0"/>
              <a:ea typeface="Arial-Rounded" pitchFamily="34" charset="0"/>
              <a:cs typeface="Arial-Rounded" pitchFamily="34" charset="0"/>
            </a:endParaRPr>
          </a:p>
        </p:txBody>
      </p:sp>
      <p:sp>
        <p:nvSpPr>
          <p:cNvPr id="42" name="Rectangle 41"/>
          <p:cNvSpPr/>
          <p:nvPr/>
        </p:nvSpPr>
        <p:spPr>
          <a:xfrm>
            <a:off x="7299390" y="4783435"/>
            <a:ext cx="772408" cy="334319"/>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9693883" y="4532990"/>
            <a:ext cx="876300" cy="584763"/>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im</a:t>
            </a:r>
            <a:endParaRPr lang="en-US" sz="3200" i="1" dirty="0">
              <a:latin typeface="Arial-Rounded" pitchFamily="34" charset="0"/>
              <a:ea typeface="Arial-Rounded" pitchFamily="34" charset="0"/>
              <a:cs typeface="Arial-Rounded" pitchFamily="34" charset="0"/>
            </a:endParaRPr>
          </a:p>
        </p:txBody>
      </p:sp>
      <p:sp>
        <p:nvSpPr>
          <p:cNvPr id="44" name="Rectangle 43"/>
          <p:cNvSpPr/>
          <p:nvPr/>
        </p:nvSpPr>
        <p:spPr>
          <a:xfrm>
            <a:off x="9797383" y="4704466"/>
            <a:ext cx="489617" cy="324734"/>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p:cNvPicPr>
            <a:picLocks noChangeAspect="1"/>
          </p:cNvPicPr>
          <p:nvPr/>
        </p:nvPicPr>
        <p:blipFill rotWithShape="1">
          <a:blip r:embed="rId12" cstate="print">
            <a:extLst>
              <a:ext uri="{28A0092B-C50C-407E-A947-70E740481C1C}">
                <a14:useLocalDpi xmlns:a14="http://schemas.microsoft.com/office/drawing/2010/main" val="0"/>
              </a:ext>
            </a:extLst>
          </a:blip>
          <a:srcRect t="3264" b="11123"/>
          <a:stretch/>
        </p:blipFill>
        <p:spPr>
          <a:xfrm>
            <a:off x="9168174" y="2829455"/>
            <a:ext cx="3005673" cy="1626100"/>
          </a:xfrm>
          <a:prstGeom prst="rect">
            <a:avLst/>
          </a:prstGeom>
        </p:spPr>
      </p:pic>
      <p:pic>
        <p:nvPicPr>
          <p:cNvPr id="46" name="Picture 45"/>
          <p:cNvPicPr>
            <a:picLocks noChangeAspect="1"/>
          </p:cNvPicPr>
          <p:nvPr/>
        </p:nvPicPr>
        <p:blipFill rotWithShape="1">
          <a:blip r:embed="rId12" cstate="print">
            <a:extLst>
              <a:ext uri="{28A0092B-C50C-407E-A947-70E740481C1C}">
                <a14:useLocalDpi xmlns:a14="http://schemas.microsoft.com/office/drawing/2010/main" val="0"/>
              </a:ext>
            </a:extLst>
          </a:blip>
          <a:srcRect t="3264" b="11123"/>
          <a:stretch/>
        </p:blipFill>
        <p:spPr>
          <a:xfrm>
            <a:off x="6196869" y="2829455"/>
            <a:ext cx="3005673" cy="1626100"/>
          </a:xfrm>
          <a:prstGeom prst="rect">
            <a:avLst/>
          </a:prstGeom>
        </p:spPr>
      </p:pic>
      <p:pic>
        <p:nvPicPr>
          <p:cNvPr id="47" name="Picture 46"/>
          <p:cNvPicPr>
            <a:picLocks noChangeAspect="1"/>
          </p:cNvPicPr>
          <p:nvPr/>
        </p:nvPicPr>
        <p:blipFill rotWithShape="1">
          <a:blip r:embed="rId12" cstate="print">
            <a:extLst>
              <a:ext uri="{28A0092B-C50C-407E-A947-70E740481C1C}">
                <a14:useLocalDpi xmlns:a14="http://schemas.microsoft.com/office/drawing/2010/main" val="0"/>
              </a:ext>
            </a:extLst>
          </a:blip>
          <a:srcRect t="3264" b="11123"/>
          <a:stretch/>
        </p:blipFill>
        <p:spPr>
          <a:xfrm>
            <a:off x="3205851" y="2829337"/>
            <a:ext cx="3005673" cy="1626100"/>
          </a:xfrm>
          <a:prstGeom prst="rect">
            <a:avLst/>
          </a:prstGeom>
        </p:spPr>
      </p:pic>
      <p:pic>
        <p:nvPicPr>
          <p:cNvPr id="48" name="Picture 13" descr="Cartoon Birds Flying In The Sky Animal Kid Animated Birds Flying - Low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9238" y="2584932"/>
            <a:ext cx="3397894" cy="2264238"/>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7" descr="Animated Sprites:"/>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6541268" y="2990956"/>
            <a:ext cx="773241" cy="773241"/>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5" descr="Flying See Ya Sticker by dieselraptor for iOS &amp; Android | GIPHY"/>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793903">
            <a:off x="9098961" y="3322313"/>
            <a:ext cx="633086" cy="63308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458828" y="3298056"/>
            <a:ext cx="701933" cy="1084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682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8000"/>
                                        <p:tgtEl>
                                          <p:spTgt spid="9"/>
                                        </p:tgtEl>
                                      </p:cBhvr>
                                    </p:animEffect>
                                  </p:childTnLst>
                                </p:cTn>
                              </p:par>
                              <p:par>
                                <p:cTn id="11" presetID="10" presetClass="entr" presetSubtype="0" fill="remove"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subTnLst>
                                    <p:animClr clrSpc="rgb" dir="cw">
                                      <p:cBhvr override="childStyle">
                                        <p:cTn dur="1" fill="hold" display="0" masterRel="nextClick" afterEffect="1"/>
                                        <p:tgtEl>
                                          <p:spTgt spid="10"/>
                                        </p:tgtEl>
                                        <p:attrNameLst>
                                          <p:attrName>ppt_c</p:attrName>
                                        </p:attrNameLst>
                                      </p:cBhvr>
                                      <p:to>
                                        <a:schemeClr val="bg1"/>
                                      </p:to>
                                    </p:animClr>
                                  </p:sub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par>
                          <p:cTn id="17" fill="hold">
                            <p:stCondLst>
                              <p:cond delay="8000"/>
                            </p:stCondLst>
                            <p:childTnLst>
                              <p:par>
                                <p:cTn id="18" presetID="10"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childTnLst>
                                </p:cTn>
                              </p:par>
                            </p:childTnLst>
                          </p:cTn>
                        </p:par>
                        <p:par>
                          <p:cTn id="21" fill="hold">
                            <p:stCondLst>
                              <p:cond delay="9000"/>
                            </p:stCondLst>
                            <p:childTnLst>
                              <p:par>
                                <p:cTn id="22" presetID="10" presetClass="entr" presetSubtype="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750"/>
                                        <p:tgtEl>
                                          <p:spTgt spid="13"/>
                                        </p:tgtEl>
                                      </p:cBhvr>
                                    </p:animEffect>
                                  </p:childTnLst>
                                </p:cTn>
                              </p:par>
                              <p:par>
                                <p:cTn id="25" presetID="10"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25" presetClass="emph" presetSubtype="0" fill="hold" nodeType="withEffect">
                                  <p:stCondLst>
                                    <p:cond delay="0"/>
                                  </p:stCondLst>
                                  <p:childTnLst>
                                    <p:animClr clrSpc="hsl" dir="cw">
                                      <p:cBhvr override="childStyle">
                                        <p:cTn id="29" dur="500" fill="hold"/>
                                        <p:tgtEl>
                                          <p:spTgt spid="17"/>
                                        </p:tgtEl>
                                        <p:attrNameLst>
                                          <p:attrName>style.color</p:attrName>
                                        </p:attrNameLst>
                                      </p:cBhvr>
                                      <p:by>
                                        <p:hsl h="0" s="-70588" l="0"/>
                                      </p:by>
                                    </p:animClr>
                                    <p:animClr clrSpc="hsl" dir="cw">
                                      <p:cBhvr>
                                        <p:cTn id="30" dur="500" fill="hold"/>
                                        <p:tgtEl>
                                          <p:spTgt spid="17"/>
                                        </p:tgtEl>
                                        <p:attrNameLst>
                                          <p:attrName>fillcolor</p:attrName>
                                        </p:attrNameLst>
                                      </p:cBhvr>
                                      <p:by>
                                        <p:hsl h="0" s="-70588" l="0"/>
                                      </p:by>
                                    </p:animClr>
                                    <p:animClr clrSpc="hsl" dir="cw">
                                      <p:cBhvr>
                                        <p:cTn id="31" dur="500" fill="hold"/>
                                        <p:tgtEl>
                                          <p:spTgt spid="17"/>
                                        </p:tgtEl>
                                        <p:attrNameLst>
                                          <p:attrName>stroke.color</p:attrName>
                                        </p:attrNameLst>
                                      </p:cBhvr>
                                      <p:by>
                                        <p:hsl h="0" s="-70588" l="0"/>
                                      </p:by>
                                    </p:animClr>
                                    <p:set>
                                      <p:cBhvr>
                                        <p:cTn id="32" dur="500" fill="hold"/>
                                        <p:tgtEl>
                                          <p:spTgt spid="17"/>
                                        </p:tgtEl>
                                        <p:attrNameLst>
                                          <p:attrName>fill.type</p:attrName>
                                        </p:attrNameLst>
                                      </p:cBhvr>
                                      <p:to>
                                        <p:strVal val="solid"/>
                                      </p:to>
                                    </p:set>
                                  </p:childTnLst>
                                </p:cTn>
                              </p:par>
                            </p:childTnLst>
                          </p:cTn>
                        </p:par>
                        <p:par>
                          <p:cTn id="33" fill="hold">
                            <p:stCondLst>
                              <p:cond delay="10750"/>
                            </p:stCondLst>
                            <p:childTnLst>
                              <p:par>
                                <p:cTn id="34" presetID="10" presetClass="entr" presetSubtype="0" fill="hold" grpId="0" nodeType="after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cTn>
                              </p:par>
                            </p:childTnLst>
                          </p:cTn>
                        </p:par>
                        <p:par>
                          <p:cTn id="37" fill="hold">
                            <p:stCondLst>
                              <p:cond delay="11250"/>
                            </p:stCondLst>
                            <p:childTnLst>
                              <p:par>
                                <p:cTn id="38" presetID="10" presetClass="entr" presetSubtype="0" fill="hold" grpId="0" nodeType="after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childTnLst>
                                </p:cTn>
                              </p:par>
                            </p:childTnLst>
                          </p:cTn>
                        </p:par>
                        <p:par>
                          <p:cTn id="41" fill="hold">
                            <p:stCondLst>
                              <p:cond delay="11750"/>
                            </p:stCondLst>
                            <p:childTnLst>
                              <p:par>
                                <p:cTn id="42" presetID="10" presetClass="entr" presetSubtype="0" fill="hold" grpId="0" nodeType="after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fade">
                                      <p:cBhvr>
                                        <p:cTn id="44" dur="500"/>
                                        <p:tgtEl>
                                          <p:spTgt spid="37"/>
                                        </p:tgtEl>
                                      </p:cBhvr>
                                    </p:animEffect>
                                  </p:childTnLst>
                                </p:cTn>
                              </p:par>
                            </p:childTnLst>
                          </p:cTn>
                        </p:par>
                        <p:par>
                          <p:cTn id="45" fill="hold">
                            <p:stCondLst>
                              <p:cond delay="12250"/>
                            </p:stCondLst>
                            <p:childTnLst>
                              <p:par>
                                <p:cTn id="46" presetID="10" presetClass="entr" presetSubtype="0" fill="hold" grpId="0" nodeType="after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fade">
                                      <p:cBhvr>
                                        <p:cTn id="48" dur="500"/>
                                        <p:tgtEl>
                                          <p:spTgt spid="39"/>
                                        </p:tgtEl>
                                      </p:cBhvr>
                                    </p:animEffect>
                                  </p:childTnLst>
                                </p:cTn>
                              </p:par>
                            </p:childTnLst>
                          </p:cTn>
                        </p:par>
                        <p:par>
                          <p:cTn id="49" fill="hold">
                            <p:stCondLst>
                              <p:cond delay="12750"/>
                            </p:stCondLst>
                            <p:childTnLst>
                              <p:par>
                                <p:cTn id="50" presetID="10" presetClass="entr" presetSubtype="0" fill="hold" grpId="0" nodeType="after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childTnLst>
                          </p:cTn>
                        </p:par>
                        <p:par>
                          <p:cTn id="53" fill="hold">
                            <p:stCondLst>
                              <p:cond delay="13250"/>
                            </p:stCondLst>
                            <p:childTnLst>
                              <p:par>
                                <p:cTn id="54" presetID="10" presetClass="entr" presetSubtype="0" fill="hold" grpId="0" nodeType="after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fade">
                                      <p:cBhvr>
                                        <p:cTn id="56" dur="500"/>
                                        <p:tgtEl>
                                          <p:spTgt spid="43"/>
                                        </p:tgtEl>
                                      </p:cBhvr>
                                    </p:animEffect>
                                  </p:childTnLst>
                                </p:cTn>
                              </p:par>
                              <p:par>
                                <p:cTn id="57" presetID="10" presetClass="entr" presetSubtype="0" fill="hold" nodeType="withEffect">
                                  <p:stCondLst>
                                    <p:cond delay="0"/>
                                  </p:stCondLst>
                                  <p:childTnLst>
                                    <p:set>
                                      <p:cBhvr>
                                        <p:cTn id="58" dur="1" fill="hold">
                                          <p:stCondLst>
                                            <p:cond delay="0"/>
                                          </p:stCondLst>
                                        </p:cTn>
                                        <p:tgtEl>
                                          <p:spTgt spid="48"/>
                                        </p:tgtEl>
                                        <p:attrNameLst>
                                          <p:attrName>style.visibility</p:attrName>
                                        </p:attrNameLst>
                                      </p:cBhvr>
                                      <p:to>
                                        <p:strVal val="visible"/>
                                      </p:to>
                                    </p:set>
                                    <p:animEffect transition="in" filter="fade">
                                      <p:cBhvr>
                                        <p:cTn id="59" dur="500"/>
                                        <p:tgtEl>
                                          <p:spTgt spid="48"/>
                                        </p:tgtEl>
                                      </p:cBhvr>
                                    </p:animEffect>
                                  </p:childTnLst>
                                </p:cTn>
                              </p:par>
                              <p:par>
                                <p:cTn id="60" presetID="10" presetClass="entr" presetSubtype="0" fill="hold" nodeType="withEffect">
                                  <p:stCondLst>
                                    <p:cond delay="0"/>
                                  </p:stCondLst>
                                  <p:childTnLst>
                                    <p:set>
                                      <p:cBhvr>
                                        <p:cTn id="61" dur="1" fill="hold">
                                          <p:stCondLst>
                                            <p:cond delay="0"/>
                                          </p:stCondLst>
                                        </p:cTn>
                                        <p:tgtEl>
                                          <p:spTgt spid="49"/>
                                        </p:tgtEl>
                                        <p:attrNameLst>
                                          <p:attrName>style.visibility</p:attrName>
                                        </p:attrNameLst>
                                      </p:cBhvr>
                                      <p:to>
                                        <p:strVal val="visible"/>
                                      </p:to>
                                    </p:set>
                                    <p:animEffect transition="in" filter="fade">
                                      <p:cBhvr>
                                        <p:cTn id="62" dur="500"/>
                                        <p:tgtEl>
                                          <p:spTgt spid="4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50"/>
                                        </p:tgtEl>
                                        <p:attrNameLst>
                                          <p:attrName>style.visibility</p:attrName>
                                        </p:attrNameLst>
                                      </p:cBhvr>
                                      <p:to>
                                        <p:strVal val="visible"/>
                                      </p:to>
                                    </p:set>
                                    <p:animEffect transition="in" filter="fade">
                                      <p:cBhvr>
                                        <p:cTn id="67" dur="400"/>
                                        <p:tgtEl>
                                          <p:spTgt spid="50"/>
                                        </p:tgtEl>
                                      </p:cBhvr>
                                    </p:animEffect>
                                  </p:childTnLst>
                                </p:cTn>
                              </p:par>
                            </p:childTnLst>
                          </p:cTn>
                        </p:par>
                        <p:par>
                          <p:cTn id="68" fill="hold">
                            <p:stCondLst>
                              <p:cond delay="400"/>
                            </p:stCondLst>
                            <p:childTnLst>
                              <p:par>
                                <p:cTn id="69" presetID="10" presetClass="entr" presetSubtype="0" fill="hold" nodeType="afterEffect">
                                  <p:stCondLst>
                                    <p:cond delay="0"/>
                                  </p:stCondLst>
                                  <p:childTnLst>
                                    <p:set>
                                      <p:cBhvr>
                                        <p:cTn id="70" dur="1" fill="hold">
                                          <p:stCondLst>
                                            <p:cond delay="0"/>
                                          </p:stCondLst>
                                        </p:cTn>
                                        <p:tgtEl>
                                          <p:spTgt spid="51"/>
                                        </p:tgtEl>
                                        <p:attrNameLst>
                                          <p:attrName>style.visibility</p:attrName>
                                        </p:attrNameLst>
                                      </p:cBhvr>
                                      <p:to>
                                        <p:strVal val="visible"/>
                                      </p:to>
                                    </p:set>
                                    <p:animEffect transition="in" filter="fade">
                                      <p:cBhvr>
                                        <p:cTn id="71" dur="17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2" restart="whenNotActive" fill="hold" evtFilter="cancelBubble" nodeType="interactiveSeq">
                <p:stCondLst>
                  <p:cond evt="onClick" delay="0">
                    <p:tgtEl>
                      <p:spTgt spid="34"/>
                    </p:tgtEl>
                  </p:cond>
                </p:stCondLst>
                <p:endSync evt="end" delay="0">
                  <p:rtn val="all"/>
                </p:endSync>
                <p:childTnLst>
                  <p:par>
                    <p:cTn id="73" fill="hold">
                      <p:stCondLst>
                        <p:cond delay="0"/>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34"/>
                                        </p:tgtEl>
                                      </p:cBhvr>
                                    </p:animEffect>
                                    <p:set>
                                      <p:cBhvr>
                                        <p:cTn id="77"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78" restart="whenNotActive" fill="hold" evtFilter="cancelBubble" nodeType="interactiveSeq">
                <p:stCondLst>
                  <p:cond evt="onClick" delay="0">
                    <p:tgtEl>
                      <p:spTgt spid="36"/>
                    </p:tgtEl>
                  </p:cond>
                </p:stCondLst>
                <p:endSync evt="end" delay="0">
                  <p:rtn val="all"/>
                </p:endSync>
                <p:childTnLst>
                  <p:par>
                    <p:cTn id="79" fill="hold">
                      <p:stCondLst>
                        <p:cond delay="0"/>
                      </p:stCondLst>
                      <p:childTnLst>
                        <p:par>
                          <p:cTn id="80" fill="hold">
                            <p:stCondLst>
                              <p:cond delay="0"/>
                            </p:stCondLst>
                            <p:childTnLst>
                              <p:par>
                                <p:cTn id="81" presetID="10" presetClass="exit" presetSubtype="0" fill="hold" grpId="0" nodeType="clickEffect">
                                  <p:stCondLst>
                                    <p:cond delay="0"/>
                                  </p:stCondLst>
                                  <p:childTnLst>
                                    <p:animEffect transition="out" filter="fade">
                                      <p:cBhvr>
                                        <p:cTn id="82" dur="500"/>
                                        <p:tgtEl>
                                          <p:spTgt spid="36"/>
                                        </p:tgtEl>
                                      </p:cBhvr>
                                    </p:animEffect>
                                    <p:set>
                                      <p:cBhvr>
                                        <p:cTn id="83"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84" restart="whenNotActive" fill="hold" evtFilter="cancelBubble" nodeType="interactiveSeq">
                <p:stCondLst>
                  <p:cond evt="onClick" delay="0">
                    <p:tgtEl>
                      <p:spTgt spid="38"/>
                    </p:tgtEl>
                  </p:cond>
                </p:stCondLst>
                <p:endSync evt="end" delay="0">
                  <p:rtn val="all"/>
                </p:endSync>
                <p:childTnLst>
                  <p:par>
                    <p:cTn id="85" fill="hold">
                      <p:stCondLst>
                        <p:cond delay="0"/>
                      </p:stCondLst>
                      <p:childTnLst>
                        <p:par>
                          <p:cTn id="86" fill="hold">
                            <p:stCondLst>
                              <p:cond delay="0"/>
                            </p:stCondLst>
                            <p:childTnLst>
                              <p:par>
                                <p:cTn id="87" presetID="10" presetClass="exit" presetSubtype="0" fill="hold" grpId="0" nodeType="clickEffect">
                                  <p:stCondLst>
                                    <p:cond delay="0"/>
                                  </p:stCondLst>
                                  <p:childTnLst>
                                    <p:animEffect transition="out" filter="fade">
                                      <p:cBhvr>
                                        <p:cTn id="88" dur="500"/>
                                        <p:tgtEl>
                                          <p:spTgt spid="38"/>
                                        </p:tgtEl>
                                      </p:cBhvr>
                                    </p:animEffect>
                                    <p:set>
                                      <p:cBhvr>
                                        <p:cTn id="8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90" restart="whenNotActive" fill="hold" evtFilter="cancelBubble" nodeType="interactiveSeq">
                <p:stCondLst>
                  <p:cond evt="onClick" delay="0">
                    <p:tgtEl>
                      <p:spTgt spid="40"/>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0" nodeType="clickEffect">
                                  <p:stCondLst>
                                    <p:cond delay="0"/>
                                  </p:stCondLst>
                                  <p:childTnLst>
                                    <p:animEffect transition="out" filter="fade">
                                      <p:cBhvr>
                                        <p:cTn id="94" dur="500"/>
                                        <p:tgtEl>
                                          <p:spTgt spid="40"/>
                                        </p:tgtEl>
                                      </p:cBhvr>
                                    </p:animEffect>
                                    <p:set>
                                      <p:cBhvr>
                                        <p:cTn id="95"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96" restart="whenNotActive" fill="hold" evtFilter="cancelBubble" nodeType="interactiveSeq">
                <p:stCondLst>
                  <p:cond evt="onClick" delay="0">
                    <p:tgtEl>
                      <p:spTgt spid="42"/>
                    </p:tgtEl>
                  </p:cond>
                </p:stCondLst>
                <p:endSync evt="end" delay="0">
                  <p:rtn val="all"/>
                </p:endSync>
                <p:childTnLst>
                  <p:par>
                    <p:cTn id="97" fill="hold">
                      <p:stCondLst>
                        <p:cond delay="0"/>
                      </p:stCondLst>
                      <p:childTnLst>
                        <p:par>
                          <p:cTn id="98" fill="hold">
                            <p:stCondLst>
                              <p:cond delay="0"/>
                            </p:stCondLst>
                            <p:childTnLst>
                              <p:par>
                                <p:cTn id="99" presetID="10" presetClass="exit" presetSubtype="0" fill="hold" grpId="0" nodeType="clickEffect">
                                  <p:stCondLst>
                                    <p:cond delay="0"/>
                                  </p:stCondLst>
                                  <p:childTnLst>
                                    <p:animEffect transition="out" filter="fade">
                                      <p:cBhvr>
                                        <p:cTn id="100" dur="500"/>
                                        <p:tgtEl>
                                          <p:spTgt spid="42"/>
                                        </p:tgtEl>
                                      </p:cBhvr>
                                    </p:animEffect>
                                    <p:set>
                                      <p:cBhvr>
                                        <p:cTn id="101"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02" restart="whenNotActive" fill="hold" evtFilter="cancelBubble" nodeType="interactiveSeq">
                <p:stCondLst>
                  <p:cond evt="onClick" delay="0">
                    <p:tgtEl>
                      <p:spTgt spid="44"/>
                    </p:tgtEl>
                  </p:cond>
                </p:stCondLst>
                <p:endSync evt="end" delay="0">
                  <p:rtn val="all"/>
                </p:endSync>
                <p:childTnLst>
                  <p:par>
                    <p:cTn id="103" fill="hold">
                      <p:stCondLst>
                        <p:cond delay="0"/>
                      </p:stCondLst>
                      <p:childTnLst>
                        <p:par>
                          <p:cTn id="104" fill="hold">
                            <p:stCondLst>
                              <p:cond delay="0"/>
                            </p:stCondLst>
                            <p:childTnLst>
                              <p:par>
                                <p:cTn id="105" presetID="10" presetClass="exit" presetSubtype="0" fill="hold" grpId="0" nodeType="clickEffect">
                                  <p:stCondLst>
                                    <p:cond delay="0"/>
                                  </p:stCondLst>
                                  <p:childTnLst>
                                    <p:animEffect transition="out" filter="fade">
                                      <p:cBhvr>
                                        <p:cTn id="106" dur="500"/>
                                        <p:tgtEl>
                                          <p:spTgt spid="44"/>
                                        </p:tgtEl>
                                      </p:cBhvr>
                                    </p:animEffect>
                                    <p:set>
                                      <p:cBhvr>
                                        <p:cTn id="107"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childTnLst>
        </p:cTn>
      </p:par>
    </p:tnLst>
    <p:bldLst>
      <p:bldP spid="33" grpId="0"/>
      <p:bldP spid="34" grpId="0" animBg="1"/>
      <p:bldP spid="35" grpId="0"/>
      <p:bldP spid="36" grpId="0" animBg="1"/>
      <p:bldP spid="37" grpId="0"/>
      <p:bldP spid="38" grpId="0" animBg="1"/>
      <p:bldP spid="39" grpId="0"/>
      <p:bldP spid="40" grpId="0" animBg="1"/>
      <p:bldP spid="41" grpId="0"/>
      <p:bldP spid="42" grpId="0" animBg="1"/>
      <p:bldP spid="43" grpId="0"/>
      <p:bldP spid="4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117764" y="271378"/>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Arial Rounded MT Bold" pitchFamily="34" charset="0"/>
                <a:cs typeface="Times New Roman" pitchFamily="18" charset="0"/>
              </a:rPr>
              <a:t>9</a:t>
            </a:r>
          </a:p>
        </p:txBody>
      </p:sp>
      <p:sp>
        <p:nvSpPr>
          <p:cNvPr id="7" name="TextBox 6"/>
          <p:cNvSpPr txBox="1"/>
          <p:nvPr/>
        </p:nvSpPr>
        <p:spPr>
          <a:xfrm>
            <a:off x="744682" y="358576"/>
            <a:ext cx="8094518" cy="584763"/>
          </a:xfrm>
          <a:prstGeom prst="rect">
            <a:avLst/>
          </a:prstGeom>
          <a:noFill/>
        </p:spPr>
        <p:txBody>
          <a:bodyPr wrap="square" lIns="91428" tIns="45714" rIns="91428" bIns="45714" rtlCol="0">
            <a:spAutoFit/>
          </a:bodyPr>
          <a:lstStyle/>
          <a:p>
            <a:pPr algn="just"/>
            <a:r>
              <a:rPr lang="en-US" sz="3200" b="1" dirty="0">
                <a:latin typeface="Arial-Rounded" pitchFamily="34" charset="0"/>
                <a:ea typeface="Arial-Rounded" pitchFamily="34" charset="0"/>
                <a:cs typeface="Arial-Rounded" pitchFamily="34" charset="0"/>
              </a:rPr>
              <a:t>Trao đổi: Cần làm gì để bảo vệ các loài chim? </a:t>
            </a:r>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300" t="11699" r="3735"/>
          <a:stretch/>
        </p:blipFill>
        <p:spPr bwMode="auto">
          <a:xfrm>
            <a:off x="117764" y="1227877"/>
            <a:ext cx="12074236" cy="5339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717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0"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12" y="3505200"/>
            <a:ext cx="1995487" cy="20574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410009"/>
            <a:ext cx="2777618" cy="1942234"/>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4231" t="20001" b="18666"/>
          <a:stretch/>
        </p:blipFill>
        <p:spPr>
          <a:xfrm>
            <a:off x="4061275" y="651599"/>
            <a:ext cx="2736596" cy="17526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7482" y="3536751"/>
            <a:ext cx="4284518" cy="206129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77200" y="423864"/>
            <a:ext cx="2895600" cy="1526598"/>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34513" y="3962400"/>
            <a:ext cx="3028950" cy="1676400"/>
          </a:xfrm>
          <a:prstGeom prst="rect">
            <a:avLst/>
          </a:prstGeom>
        </p:spPr>
      </p:pic>
      <p:sp>
        <p:nvSpPr>
          <p:cNvPr id="10" name="Rectangle 9"/>
          <p:cNvSpPr/>
          <p:nvPr/>
        </p:nvSpPr>
        <p:spPr>
          <a:xfrm>
            <a:off x="617447" y="2782491"/>
            <a:ext cx="1981200" cy="762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511819" y="2705103"/>
            <a:ext cx="1981200" cy="762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561243" y="2590800"/>
            <a:ext cx="1981200" cy="762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19112" y="5562600"/>
            <a:ext cx="2312307" cy="762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613673" y="5499497"/>
            <a:ext cx="1981200" cy="762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8807706" y="5531049"/>
            <a:ext cx="1981200" cy="762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87325" y="2820772"/>
            <a:ext cx="1656270" cy="646331"/>
          </a:xfrm>
          <a:prstGeom prst="rect">
            <a:avLst/>
          </a:prstGeom>
        </p:spPr>
        <p:txBody>
          <a:bodyPr wrap="square">
            <a:spAutoFit/>
          </a:bodyPr>
          <a:lstStyle/>
          <a:p>
            <a:r>
              <a:rPr lang="en-US" sz="3600" b="1" dirty="0">
                <a:latin typeface="Arial-Rounded" pitchFamily="34" charset="0"/>
                <a:ea typeface="Arial-Rounded" pitchFamily="34" charset="0"/>
                <a:cs typeface="Arial-Rounded" pitchFamily="34" charset="0"/>
              </a:rPr>
              <a:t>Họa mi</a:t>
            </a:r>
            <a:endParaRPr lang="en-US" sz="3600" dirty="0"/>
          </a:p>
        </p:txBody>
      </p:sp>
      <p:sp>
        <p:nvSpPr>
          <p:cNvPr id="17" name="Rectangle 16"/>
          <p:cNvSpPr/>
          <p:nvPr/>
        </p:nvSpPr>
        <p:spPr>
          <a:xfrm>
            <a:off x="4938603" y="2820769"/>
            <a:ext cx="1656270" cy="646331"/>
          </a:xfrm>
          <a:prstGeom prst="rect">
            <a:avLst/>
          </a:prstGeom>
        </p:spPr>
        <p:txBody>
          <a:bodyPr wrap="square">
            <a:spAutoFit/>
          </a:bodyPr>
          <a:lstStyle/>
          <a:p>
            <a:r>
              <a:rPr lang="en-US" sz="3600" b="1" dirty="0">
                <a:latin typeface="Arial-Rounded" pitchFamily="34" charset="0"/>
                <a:ea typeface="Arial-Rounded" pitchFamily="34" charset="0"/>
                <a:cs typeface="Arial-Rounded" pitchFamily="34" charset="0"/>
              </a:rPr>
              <a:t>Vẹt</a:t>
            </a:r>
            <a:endParaRPr lang="en-US" sz="3600" dirty="0"/>
          </a:p>
        </p:txBody>
      </p:sp>
      <p:sp>
        <p:nvSpPr>
          <p:cNvPr id="18" name="Rectangle 17"/>
          <p:cNvSpPr/>
          <p:nvPr/>
        </p:nvSpPr>
        <p:spPr>
          <a:xfrm>
            <a:off x="8800560" y="2648634"/>
            <a:ext cx="1656270" cy="707886"/>
          </a:xfrm>
          <a:prstGeom prst="rect">
            <a:avLst/>
          </a:prstGeom>
        </p:spPr>
        <p:txBody>
          <a:bodyPr wrap="square">
            <a:spAutoFit/>
          </a:bodyPr>
          <a:lstStyle/>
          <a:p>
            <a:pPr algn="ctr"/>
            <a:r>
              <a:rPr lang="en-US" sz="4000" b="1" dirty="0">
                <a:latin typeface="Arial-Rounded" pitchFamily="34" charset="0"/>
                <a:ea typeface="Arial-Rounded" pitchFamily="34" charset="0"/>
                <a:cs typeface="Arial-Rounded" pitchFamily="34" charset="0"/>
              </a:rPr>
              <a:t>cò</a:t>
            </a:r>
            <a:endParaRPr lang="en-US" sz="4000" dirty="0"/>
          </a:p>
        </p:txBody>
      </p:sp>
      <p:sp>
        <p:nvSpPr>
          <p:cNvPr id="19" name="Rectangle 18"/>
          <p:cNvSpPr/>
          <p:nvPr/>
        </p:nvSpPr>
        <p:spPr>
          <a:xfrm>
            <a:off x="519112" y="5575785"/>
            <a:ext cx="2477041" cy="646331"/>
          </a:xfrm>
          <a:prstGeom prst="rect">
            <a:avLst/>
          </a:prstGeom>
        </p:spPr>
        <p:txBody>
          <a:bodyPr wrap="square">
            <a:spAutoFit/>
          </a:bodyPr>
          <a:lstStyle/>
          <a:p>
            <a:r>
              <a:rPr lang="en-US" sz="3600" b="1" dirty="0">
                <a:latin typeface="Arial-Rounded" pitchFamily="34" charset="0"/>
                <a:ea typeface="Arial-Rounded" pitchFamily="34" charset="0"/>
                <a:cs typeface="Arial-Rounded" pitchFamily="34" charset="0"/>
              </a:rPr>
              <a:t>Chích </a:t>
            </a:r>
            <a:r>
              <a:rPr lang="en-US" sz="3600" b="1" dirty="0" err="1">
                <a:latin typeface="Arial-Rounded" pitchFamily="34" charset="0"/>
                <a:ea typeface="Arial-Rounded" pitchFamily="34" charset="0"/>
                <a:cs typeface="Arial-Rounded" pitchFamily="34" charset="0"/>
              </a:rPr>
              <a:t>chòe</a:t>
            </a:r>
            <a:endParaRPr lang="en-US" sz="3600" dirty="0"/>
          </a:p>
        </p:txBody>
      </p:sp>
      <p:sp>
        <p:nvSpPr>
          <p:cNvPr id="20" name="Rectangle 19"/>
          <p:cNvSpPr/>
          <p:nvPr/>
        </p:nvSpPr>
        <p:spPr>
          <a:xfrm>
            <a:off x="4811311" y="5478715"/>
            <a:ext cx="1656270" cy="646331"/>
          </a:xfrm>
          <a:prstGeom prst="rect">
            <a:avLst/>
          </a:prstGeom>
        </p:spPr>
        <p:txBody>
          <a:bodyPr wrap="square">
            <a:spAutoFit/>
          </a:bodyPr>
          <a:lstStyle/>
          <a:p>
            <a:r>
              <a:rPr lang="en-US" sz="3600" b="1" dirty="0">
                <a:latin typeface="Arial-Rounded" pitchFamily="34" charset="0"/>
                <a:ea typeface="Arial-Rounded" pitchFamily="34" charset="0"/>
                <a:cs typeface="Arial-Rounded" pitchFamily="34" charset="0"/>
              </a:rPr>
              <a:t>họa mi</a:t>
            </a:r>
            <a:endParaRPr lang="en-US" sz="3600" dirty="0"/>
          </a:p>
        </p:txBody>
      </p:sp>
      <p:sp>
        <p:nvSpPr>
          <p:cNvPr id="21" name="Rectangle 20"/>
          <p:cNvSpPr/>
          <p:nvPr/>
        </p:nvSpPr>
        <p:spPr>
          <a:xfrm>
            <a:off x="9083495" y="5588883"/>
            <a:ext cx="1656270" cy="646331"/>
          </a:xfrm>
          <a:prstGeom prst="rect">
            <a:avLst/>
          </a:prstGeom>
        </p:spPr>
        <p:txBody>
          <a:bodyPr wrap="square">
            <a:spAutoFit/>
          </a:bodyPr>
          <a:lstStyle/>
          <a:p>
            <a:r>
              <a:rPr lang="en-US" sz="3600" b="1" dirty="0">
                <a:latin typeface="Arial-Rounded" pitchFamily="34" charset="0"/>
                <a:ea typeface="Arial-Rounded" pitchFamily="34" charset="0"/>
                <a:cs typeface="Arial-Rounded" pitchFamily="34" charset="0"/>
              </a:rPr>
              <a:t>Khướu</a:t>
            </a:r>
            <a:endParaRPr lang="en-US" sz="3600" dirty="0"/>
          </a:p>
        </p:txBody>
      </p:sp>
    </p:spTree>
    <p:extLst>
      <p:ext uri="{BB962C8B-B14F-4D97-AF65-F5344CB8AC3E}">
        <p14:creationId xmlns:p14="http://schemas.microsoft.com/office/powerpoint/2010/main" val="3547429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6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6000"/>
                                        <p:tgtEl>
                                          <p:spTgt spid="7"/>
                                        </p:tgtEl>
                                      </p:cBhvr>
                                    </p:animEffect>
                                  </p:childTnLst>
                                </p:cTn>
                              </p:par>
                              <p:par>
                                <p:cTn id="11" presetID="6"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6000"/>
                                        <p:tgtEl>
                                          <p:spTgt spid="6"/>
                                        </p:tgtEl>
                                      </p:cBhvr>
                                    </p:animEffect>
                                  </p:childTnLst>
                                </p:cTn>
                              </p:par>
                              <p:par>
                                <p:cTn id="14" presetID="6"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6000"/>
                                        <p:tgtEl>
                                          <p:spTgt spid="8"/>
                                        </p:tgtEl>
                                      </p:cBhvr>
                                    </p:animEffect>
                                  </p:childTnLst>
                                </p:cTn>
                              </p:par>
                              <p:par>
                                <p:cTn id="17" presetID="6" presetClass="entr" presetSubtype="16"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6000"/>
                                        <p:tgtEl>
                                          <p:spTgt spid="2"/>
                                        </p:tgtEl>
                                      </p:cBhvr>
                                    </p:animEffect>
                                  </p:childTnLst>
                                </p:cTn>
                              </p:par>
                              <p:par>
                                <p:cTn id="20" presetID="6"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6000"/>
                                        <p:tgtEl>
                                          <p:spTgt spid="9"/>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ircle(in)">
                                      <p:cBhvr>
                                        <p:cTn id="25" dur="6000"/>
                                        <p:tgtEl>
                                          <p:spTgt spid="16"/>
                                        </p:tgtEl>
                                      </p:cBhvr>
                                    </p:animEffect>
                                  </p:childTnLst>
                                </p:cTn>
                              </p:par>
                              <p:par>
                                <p:cTn id="26" presetID="6" presetClass="entr" presetSubtype="16" fill="hold" nodeType="withEffect">
                                  <p:stCondLst>
                                    <p:cond delay="0"/>
                                  </p:stCondLst>
                                  <p:childTnLst>
                                    <p:set>
                                      <p:cBhvr>
                                        <p:cTn id="27" dur="1" fill="hold">
                                          <p:stCondLst>
                                            <p:cond delay="0"/>
                                          </p:stCondLst>
                                        </p:cTn>
                                        <p:tgtEl>
                                          <p:spTgt spid="17">
                                            <p:txEl>
                                              <p:pRg st="0" end="0"/>
                                            </p:txEl>
                                          </p:spTgt>
                                        </p:tgtEl>
                                        <p:attrNameLst>
                                          <p:attrName>style.visibility</p:attrName>
                                        </p:attrNameLst>
                                      </p:cBhvr>
                                      <p:to>
                                        <p:strVal val="visible"/>
                                      </p:to>
                                    </p:set>
                                    <p:animEffect transition="in" filter="circle(in)">
                                      <p:cBhvr>
                                        <p:cTn id="28" dur="6000"/>
                                        <p:tgtEl>
                                          <p:spTgt spid="17">
                                            <p:txEl>
                                              <p:pRg st="0" end="0"/>
                                            </p:txEl>
                                          </p:spTgt>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circle(in)">
                                      <p:cBhvr>
                                        <p:cTn id="31" dur="6000"/>
                                        <p:tgtEl>
                                          <p:spTgt spid="18"/>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circle(in)">
                                      <p:cBhvr>
                                        <p:cTn id="34" dur="6000"/>
                                        <p:tgtEl>
                                          <p:spTgt spid="19"/>
                                        </p:tgtEl>
                                      </p:cBhvr>
                                    </p:animEffect>
                                  </p:childTnLst>
                                </p:cTn>
                              </p:par>
                              <p:par>
                                <p:cTn id="35" presetID="6" presetClass="entr" presetSubtype="16" fill="hold" nodeType="withEffect">
                                  <p:stCondLst>
                                    <p:cond delay="0"/>
                                  </p:stCondLst>
                                  <p:childTnLst>
                                    <p:set>
                                      <p:cBhvr>
                                        <p:cTn id="36" dur="1" fill="hold">
                                          <p:stCondLst>
                                            <p:cond delay="0"/>
                                          </p:stCondLst>
                                        </p:cTn>
                                        <p:tgtEl>
                                          <p:spTgt spid="20">
                                            <p:txEl>
                                              <p:pRg st="0" end="0"/>
                                            </p:txEl>
                                          </p:spTgt>
                                        </p:tgtEl>
                                        <p:attrNameLst>
                                          <p:attrName>style.visibility</p:attrName>
                                        </p:attrNameLst>
                                      </p:cBhvr>
                                      <p:to>
                                        <p:strVal val="visible"/>
                                      </p:to>
                                    </p:set>
                                    <p:animEffect transition="in" filter="circle(in)">
                                      <p:cBhvr>
                                        <p:cTn id="37" dur="6000"/>
                                        <p:tgtEl>
                                          <p:spTgt spid="20">
                                            <p:txEl>
                                              <p:pRg st="0" end="0"/>
                                            </p:txEl>
                                          </p:spTgt>
                                        </p:tgtEl>
                                      </p:cBhvr>
                                    </p:animEffect>
                                  </p:childTnLst>
                                </p:cTn>
                              </p:par>
                              <p:par>
                                <p:cTn id="38" presetID="6" presetClass="entr" presetSubtype="16" fill="hold" nodeType="withEffect">
                                  <p:stCondLst>
                                    <p:cond delay="0"/>
                                  </p:stCondLst>
                                  <p:childTnLst>
                                    <p:set>
                                      <p:cBhvr>
                                        <p:cTn id="39" dur="1" fill="hold">
                                          <p:stCondLst>
                                            <p:cond delay="0"/>
                                          </p:stCondLst>
                                        </p:cTn>
                                        <p:tgtEl>
                                          <p:spTgt spid="21">
                                            <p:txEl>
                                              <p:pRg st="0" end="0"/>
                                            </p:txEl>
                                          </p:spTgt>
                                        </p:tgtEl>
                                        <p:attrNameLst>
                                          <p:attrName>style.visibility</p:attrName>
                                        </p:attrNameLst>
                                      </p:cBhvr>
                                      <p:to>
                                        <p:strVal val="visible"/>
                                      </p:to>
                                    </p:set>
                                    <p:animEffect transition="in" filter="circle(in)">
                                      <p:cBhvr>
                                        <p:cTn id="40" dur="6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62800" y="-2057400"/>
            <a:ext cx="609600" cy="609600"/>
          </a:xfrm>
          <a:prstGeom prst="rect">
            <a:avLst/>
          </a:prstGeom>
        </p:spPr>
      </p:pic>
    </p:spTree>
    <p:extLst>
      <p:ext uri="{BB962C8B-B14F-4D97-AF65-F5344CB8AC3E}">
        <p14:creationId xmlns:p14="http://schemas.microsoft.com/office/powerpoint/2010/main" val="3063507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228600"/>
            <a:ext cx="11049000" cy="4800600"/>
          </a:xfrm>
          <a:prstGeom prst="rect">
            <a:avLst/>
          </a:prstGeom>
        </p:spPr>
      </p:pic>
      <p:sp>
        <p:nvSpPr>
          <p:cNvPr id="6" name="Rectangle 5"/>
          <p:cNvSpPr/>
          <p:nvPr/>
        </p:nvSpPr>
        <p:spPr>
          <a:xfrm>
            <a:off x="5105401" y="5448300"/>
            <a:ext cx="1981200" cy="762000"/>
          </a:xfrm>
          <a:prstGeom prst="rect">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444186" y="5506134"/>
            <a:ext cx="1656270" cy="646331"/>
          </a:xfrm>
          <a:prstGeom prst="rect">
            <a:avLst/>
          </a:prstGeom>
        </p:spPr>
        <p:txBody>
          <a:bodyPr wrap="square">
            <a:spAutoFit/>
          </a:bodyPr>
          <a:lstStyle/>
          <a:p>
            <a:r>
              <a:rPr lang="en-US" sz="3600" b="1" dirty="0">
                <a:latin typeface="Arial-Rounded" pitchFamily="34" charset="0"/>
                <a:ea typeface="Arial-Rounded" pitchFamily="34" charset="0"/>
                <a:cs typeface="Arial-Rounded" pitchFamily="34" charset="0"/>
              </a:rPr>
              <a:t>Hải âu</a:t>
            </a:r>
            <a:endParaRPr lang="en-US" sz="3600" dirty="0"/>
          </a:p>
        </p:txBody>
      </p:sp>
    </p:spTree>
    <p:extLst>
      <p:ext uri="{BB962C8B-B14F-4D97-AF65-F5344CB8AC3E}">
        <p14:creationId xmlns:p14="http://schemas.microsoft.com/office/powerpoint/2010/main" val="2745568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7422" b="89844" l="10000" r="90000">
                        <a14:foregroundMark x1="43171" y1="12891" x2="46463" y2="7422"/>
                      </a14:backgroundRemoval>
                    </a14:imgEffect>
                  </a14:imgLayer>
                </a14:imgProps>
              </a:ext>
              <a:ext uri="{28A0092B-C50C-407E-A947-70E740481C1C}">
                <a14:useLocalDpi xmlns:a14="http://schemas.microsoft.com/office/drawing/2010/main" val="0"/>
              </a:ext>
            </a:extLst>
          </a:blip>
          <a:srcRect l="17561" t="6250" r="18049" b="9375"/>
          <a:stretch/>
        </p:blipFill>
        <p:spPr>
          <a:xfrm>
            <a:off x="1219200" y="-196489"/>
            <a:ext cx="9906000" cy="4114800"/>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9225" b="83019" l="10000" r="90000"/>
                    </a14:imgEffect>
                  </a14:imgLayer>
                </a14:imgProps>
              </a:ext>
              <a:ext uri="{28A0092B-C50C-407E-A947-70E740481C1C}">
                <a14:useLocalDpi xmlns:a14="http://schemas.microsoft.com/office/drawing/2010/main" val="0"/>
              </a:ext>
            </a:extLst>
          </a:blip>
          <a:srcRect l="22886" t="20388" r="27960" b="55402"/>
          <a:stretch/>
        </p:blipFill>
        <p:spPr>
          <a:xfrm>
            <a:off x="0" y="-141991"/>
            <a:ext cx="3276601" cy="1447800"/>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9225" b="83019" l="10000" r="90000"/>
                    </a14:imgEffect>
                  </a14:imgLayer>
                </a14:imgProps>
              </a:ext>
              <a:ext uri="{28A0092B-C50C-407E-A947-70E740481C1C}">
                <a14:useLocalDpi xmlns:a14="http://schemas.microsoft.com/office/drawing/2010/main" val="0"/>
              </a:ext>
            </a:extLst>
          </a:blip>
          <a:srcRect l="21423" t="21854" r="27434" b="54875"/>
          <a:stretch/>
        </p:blipFill>
        <p:spPr>
          <a:xfrm>
            <a:off x="8796639" y="-196489"/>
            <a:ext cx="3409216" cy="1600200"/>
          </a:xfrm>
          <a:prstGeom prst="rect">
            <a:avLst/>
          </a:prstGeom>
        </p:spPr>
      </p:pic>
      <p:pic>
        <p:nvPicPr>
          <p:cNvPr id="7" name="Picture 6"/>
          <p:cNvPicPr>
            <a:picLocks noChangeAspect="1"/>
          </p:cNvPicPr>
          <p:nvPr/>
        </p:nvPicPr>
        <p:blipFill>
          <a:blip r:embed="rId6" cstate="print">
            <a:extLst>
              <a:ext uri="{BEBA8EAE-BF5A-486C-A8C5-ECC9F3942E4B}">
                <a14:imgProps xmlns:a14="http://schemas.microsoft.com/office/drawing/2010/main">
                  <a14:imgLayer r:embed="rId7">
                    <a14:imgEffect>
                      <a14:backgroundRemoval t="1554" b="100000" l="0" r="99462"/>
                    </a14:imgEffect>
                  </a14:imgLayer>
                </a14:imgProps>
              </a:ext>
              <a:ext uri="{28A0092B-C50C-407E-A947-70E740481C1C}">
                <a14:useLocalDpi xmlns:a14="http://schemas.microsoft.com/office/drawing/2010/main" val="0"/>
              </a:ext>
            </a:extLst>
          </a:blip>
          <a:stretch>
            <a:fillRect/>
          </a:stretch>
        </p:blipFill>
        <p:spPr>
          <a:xfrm>
            <a:off x="10855869" y="58085"/>
            <a:ext cx="1449886" cy="1359481"/>
          </a:xfrm>
          <a:prstGeom prst="rect">
            <a:avLst/>
          </a:prstGeom>
        </p:spPr>
      </p:pic>
      <p:pic>
        <p:nvPicPr>
          <p:cNvPr id="9" name="Picture 8"/>
          <p:cNvPicPr>
            <a:picLocks noChangeAspect="1"/>
          </p:cNvPicPr>
          <p:nvPr/>
        </p:nvPicPr>
        <p:blipFill>
          <a:blip r:embed="rId8" cstate="print">
            <a:extLst>
              <a:ext uri="{BEBA8EAE-BF5A-486C-A8C5-ECC9F3942E4B}">
                <a14:imgProps xmlns:a14="http://schemas.microsoft.com/office/drawing/2010/main">
                  <a14:imgLayer r:embed="rId9">
                    <a14:imgEffect>
                      <a14:backgroundRemoval t="1231" b="98385" l="1554" r="97824"/>
                    </a14:imgEffect>
                  </a14:imgLayer>
                </a14:imgProps>
              </a:ext>
              <a:ext uri="{28A0092B-C50C-407E-A947-70E740481C1C}">
                <a14:useLocalDpi xmlns:a14="http://schemas.microsoft.com/office/drawing/2010/main" val="0"/>
              </a:ext>
            </a:extLst>
          </a:blip>
          <a:stretch>
            <a:fillRect/>
          </a:stretch>
        </p:blipFill>
        <p:spPr>
          <a:xfrm>
            <a:off x="1674812" y="1694656"/>
            <a:ext cx="1524000" cy="1580299"/>
          </a:xfrm>
          <a:prstGeom prst="rect">
            <a:avLst/>
          </a:prstGeom>
        </p:spPr>
      </p:pic>
      <p:pic>
        <p:nvPicPr>
          <p:cNvPr id="10" name="Picture 9"/>
          <p:cNvPicPr>
            <a:picLocks noChangeAspect="1"/>
          </p:cNvPicPr>
          <p:nvPr/>
        </p:nvPicPr>
        <p:blipFill rotWithShape="1">
          <a:blip r:embed="rId10">
            <a:extLst>
              <a:ext uri="{BEBA8EAE-BF5A-486C-A8C5-ECC9F3942E4B}">
                <a14:imgProps xmlns:a14="http://schemas.microsoft.com/office/drawing/2010/main">
                  <a14:imgLayer r:embed="rId11">
                    <a14:imgEffect>
                      <a14:backgroundRemoval t="3111" b="30000" l="3111" r="30667"/>
                    </a14:imgEffect>
                  </a14:imgLayer>
                </a14:imgProps>
              </a:ext>
              <a:ext uri="{28A0092B-C50C-407E-A947-70E740481C1C}">
                <a14:useLocalDpi xmlns:a14="http://schemas.microsoft.com/office/drawing/2010/main" val="0"/>
              </a:ext>
            </a:extLst>
          </a:blip>
          <a:srcRect r="68519" b="66667"/>
          <a:stretch/>
        </p:blipFill>
        <p:spPr>
          <a:xfrm>
            <a:off x="3861598" y="2302894"/>
            <a:ext cx="1295400" cy="1371600"/>
          </a:xfrm>
          <a:prstGeom prst="rect">
            <a:avLst/>
          </a:prstGeom>
        </p:spPr>
      </p:pic>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1">
                    <a14:imgEffect>
                      <a14:backgroundRemoval t="1556" b="32889" l="32000" r="62000">
                        <a14:foregroundMark x1="37556" y1="25111" x2="64444" y2="7778"/>
                        <a14:foregroundMark x1="35778" y1="20889" x2="53778" y2="2889"/>
                        <a14:foregroundMark x1="36889" y1="10222" x2="61556" y2="23333"/>
                        <a14:foregroundMark x1="34000" y1="29333" x2="35556" y2="9556"/>
                        <a14:foregroundMark x1="36444" y1="8444" x2="55556" y2="1556"/>
                        <a14:foregroundMark x1="43556" y1="19778" x2="53778" y2="12000"/>
                        <a14:foregroundMark x1="50667" y1="13778" x2="60889" y2="2444"/>
                        <a14:foregroundMark x1="59556" y1="7556" x2="60222" y2="18889"/>
                        <a14:foregroundMark x1="51778" y1="29778" x2="58444" y2="22667"/>
                        <a14:foregroundMark x1="49556" y1="27333" x2="47556" y2="13778"/>
                      </a14:backgroundRemoval>
                    </a14:imgEffect>
                  </a14:imgLayer>
                </a14:imgProps>
              </a:ext>
              <a:ext uri="{28A0092B-C50C-407E-A947-70E740481C1C}">
                <a14:useLocalDpi xmlns:a14="http://schemas.microsoft.com/office/drawing/2010/main" val="0"/>
              </a:ext>
            </a:extLst>
          </a:blip>
          <a:srcRect l="31482" r="33333" b="64815"/>
          <a:stretch/>
        </p:blipFill>
        <p:spPr>
          <a:xfrm>
            <a:off x="10941628" y="2011666"/>
            <a:ext cx="1447800" cy="1447800"/>
          </a:xfrm>
          <a:prstGeom prst="rect">
            <a:avLst/>
          </a:prstGeom>
        </p:spPr>
      </p:pic>
      <p:pic>
        <p:nvPicPr>
          <p:cNvPr id="12" name="Picture 11"/>
          <p:cNvPicPr>
            <a:picLocks noChangeAspect="1"/>
          </p:cNvPicPr>
          <p:nvPr/>
        </p:nvPicPr>
        <p:blipFill rotWithShape="1">
          <a:blip r:embed="rId13">
            <a:extLst>
              <a:ext uri="{BEBA8EAE-BF5A-486C-A8C5-ECC9F3942E4B}">
                <a14:imgProps xmlns:a14="http://schemas.microsoft.com/office/drawing/2010/main">
                  <a14:imgLayer r:embed="rId14">
                    <a14:imgEffect>
                      <a14:backgroundRemoval t="42069" b="90739" l="3200" r="90000"/>
                    </a14:imgEffect>
                  </a14:imgLayer>
                </a14:imgProps>
              </a:ext>
              <a:ext uri="{28A0092B-C50C-407E-A947-70E740481C1C}">
                <a14:useLocalDpi xmlns:a14="http://schemas.microsoft.com/office/drawing/2010/main" val="0"/>
              </a:ext>
            </a:extLst>
          </a:blip>
          <a:srcRect t="41532" b="9780"/>
          <a:stretch/>
        </p:blipFill>
        <p:spPr>
          <a:xfrm>
            <a:off x="455612" y="4278936"/>
            <a:ext cx="7467600" cy="1853576"/>
          </a:xfrm>
          <a:prstGeom prst="rect">
            <a:avLst/>
          </a:prstGeom>
        </p:spPr>
      </p:pic>
      <p:pic>
        <p:nvPicPr>
          <p:cNvPr id="13" name="Picture 12"/>
          <p:cNvPicPr>
            <a:picLocks noChangeAspect="1"/>
          </p:cNvPicPr>
          <p:nvPr/>
        </p:nvPicPr>
        <p:blipFill>
          <a:blip r:embed="rId15">
            <a:extLst>
              <a:ext uri="{BEBA8EAE-BF5A-486C-A8C5-ECC9F3942E4B}">
                <a14:imgProps xmlns:a14="http://schemas.microsoft.com/office/drawing/2010/main">
                  <a14:imgLayer r:embed="rId16">
                    <a14:imgEffect>
                      <a14:backgroundRemoval t="245" b="99633" l="10000" r="99538"/>
                    </a14:imgEffect>
                  </a14:imgLayer>
                </a14:imgProps>
              </a:ext>
              <a:ext uri="{28A0092B-C50C-407E-A947-70E740481C1C}">
                <a14:useLocalDpi xmlns:a14="http://schemas.microsoft.com/office/drawing/2010/main" val="0"/>
              </a:ext>
            </a:extLst>
          </a:blip>
          <a:stretch>
            <a:fillRect/>
          </a:stretch>
        </p:blipFill>
        <p:spPr>
          <a:xfrm>
            <a:off x="5476979" y="3689283"/>
            <a:ext cx="2711464" cy="2304257"/>
          </a:xfrm>
          <a:prstGeom prst="rect">
            <a:avLst/>
          </a:prstGeom>
        </p:spPr>
      </p:pic>
      <p:sp>
        <p:nvSpPr>
          <p:cNvPr id="14" name="Rectangle 13"/>
          <p:cNvSpPr/>
          <p:nvPr/>
        </p:nvSpPr>
        <p:spPr>
          <a:xfrm>
            <a:off x="13855" y="5954628"/>
            <a:ext cx="12192000" cy="903372"/>
          </a:xfrm>
          <a:prstGeom prst="rect">
            <a:avLst/>
          </a:prstGeom>
          <a:solidFill>
            <a:schemeClr val="accent3"/>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latin typeface="Arial-Rounded" panose="020B0500000000000000" pitchFamily="34" charset="0"/>
                <a:ea typeface="Arial-Rounded" panose="020B0500000000000000" pitchFamily="34" charset="0"/>
                <a:cs typeface="Arial-Rounded" panose="020B0500000000000000" pitchFamily="34" charset="0"/>
              </a:rPr>
              <a:t>Lớp 1A1 tạm biệt các bạn </a:t>
            </a:r>
          </a:p>
          <a:p>
            <a:pPr algn="r"/>
            <a:r>
              <a:rPr lang="en-US" sz="3600" b="1" dirty="0">
                <a:latin typeface="Arial-Rounded" panose="020B0500000000000000" pitchFamily="34" charset="0"/>
                <a:ea typeface="Arial-Rounded" panose="020B0500000000000000" pitchFamily="34" charset="0"/>
                <a:cs typeface="Arial-Rounded" panose="020B0500000000000000" pitchFamily="34" charset="0"/>
              </a:rPr>
              <a:t>hẹn gặp lại ở </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bài tiếp :  </a:t>
            </a: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về nhớ học bài </a:t>
            </a:r>
            <a:r>
              <a:rPr lang="en-US" sz="3600" b="1" dirty="0">
                <a:latin typeface="Arial-Rounded" panose="020B0500000000000000" pitchFamily="34" charset="0"/>
                <a:ea typeface="Arial-Rounded" panose="020B0500000000000000" pitchFamily="34" charset="0"/>
                <a:cs typeface="Arial-Rounded" panose="020B0500000000000000" pitchFamily="34" charset="0"/>
              </a:rPr>
              <a:t>nhé </a:t>
            </a:r>
          </a:p>
        </p:txBody>
      </p:sp>
    </p:spTree>
    <p:extLst>
      <p:ext uri="{BB962C8B-B14F-4D97-AF65-F5344CB8AC3E}">
        <p14:creationId xmlns:p14="http://schemas.microsoft.com/office/powerpoint/2010/main" val="254411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t="7711" r="800" b="13253"/>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Hải âu là loài chim của nơi nào? </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Của biển cả</a:t>
            </a:r>
            <a:endParaRPr lang="en-US" sz="3600" b="1" dirty="0">
              <a:solidFill>
                <a:schemeClr val="bg1"/>
              </a:solidFill>
            </a:endParaRPr>
          </a:p>
        </p:txBody>
      </p:sp>
    </p:spTree>
    <p:extLst>
      <p:ext uri="{BB962C8B-B14F-4D97-AF65-F5344CB8AC3E}">
        <p14:creationId xmlns:p14="http://schemas.microsoft.com/office/powerpoint/2010/main" val="26303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r="2000" b="10664"/>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Ngoài biết bay hải âu còn biết làm gì nữa?</a:t>
              </a: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Còn biết bơi.</a:t>
            </a:r>
            <a:endParaRPr lang="en-US" sz="3600" b="1" dirty="0">
              <a:solidFill>
                <a:schemeClr val="bg1"/>
              </a:solidFill>
            </a:endParaRPr>
          </a:p>
        </p:txBody>
      </p:sp>
    </p:spTree>
    <p:extLst>
      <p:ext uri="{BB962C8B-B14F-4D97-AF65-F5344CB8AC3E}">
        <p14:creationId xmlns:p14="http://schemas.microsoft.com/office/powerpoint/2010/main" val="331986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6593086" cy="3686085"/>
            <a:chOff x="-182990" y="575905"/>
            <a:chExt cx="4850517"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2818496"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Hải âu có thể bay như thế nào? </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Bay suốt ngày trên mặt biển</a:t>
            </a:r>
            <a:endParaRPr lang="en-US" sz="3600" b="1" dirty="0">
              <a:solidFill>
                <a:schemeClr val="bg1"/>
              </a:solidFill>
            </a:endParaRPr>
          </a:p>
        </p:txBody>
      </p:sp>
    </p:spTree>
    <p:extLst>
      <p:ext uri="{BB962C8B-B14F-4D97-AF65-F5344CB8AC3E}">
        <p14:creationId xmlns:p14="http://schemas.microsoft.com/office/powerpoint/2010/main" val="2380393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7909031" cy="3686085"/>
            <a:chOff x="-262148" y="491767"/>
            <a:chExt cx="5515223"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325" y="1641295"/>
              <a:ext cx="3400750"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Tại sao hải âu được gọi là loài chim báo bão? </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Khi có bão chúng bay thành đàn tìm nơi trú ẩn</a:t>
            </a:r>
            <a:endParaRPr lang="en-US" sz="3600" b="1" dirty="0">
              <a:solidFill>
                <a:schemeClr val="bg1"/>
              </a:solidFill>
            </a:endParaRPr>
          </a:p>
        </p:txBody>
      </p:sp>
    </p:spTree>
    <p:extLst>
      <p:ext uri="{BB962C8B-B14F-4D97-AF65-F5344CB8AC3E}">
        <p14:creationId xmlns:p14="http://schemas.microsoft.com/office/powerpoint/2010/main" val="2750868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b="9823"/>
          <a:stretch/>
        </p:blipFill>
        <p:spPr bwMode="auto">
          <a:xfrm>
            <a:off x="0" y="0"/>
            <a:ext cx="12191999" cy="689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10" name="Group 9"/>
          <p:cNvGrpSpPr/>
          <p:nvPr/>
        </p:nvGrpSpPr>
        <p:grpSpPr>
          <a:xfrm>
            <a:off x="-8305800" y="600981"/>
            <a:ext cx="7961671" cy="3686085"/>
            <a:chOff x="152400" y="642075"/>
            <a:chExt cx="4754880" cy="3686085"/>
          </a:xfrm>
        </p:grpSpPr>
        <p:pic>
          <p:nvPicPr>
            <p:cNvPr id="11"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40" y="1706880"/>
              <a:ext cx="2606040"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tx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Hoàn thiện từ sau: </a:t>
              </a:r>
              <a:r>
                <a:rPr lang="en-US" sz="4000" b="1" dirty="0">
                  <a:latin typeface="Arial-Rounded" panose="020B0500000000000000" pitchFamily="34" charset="0"/>
                  <a:ea typeface="Arial-Rounded" panose="020B0500000000000000" pitchFamily="34" charset="0"/>
                  <a:cs typeface="Arial-Rounded" panose="020B0500000000000000" pitchFamily="34" charset="0"/>
                </a:rPr>
                <a:t>đôi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ch</a:t>
              </a:r>
              <a:r>
                <a:rPr lang="en-US" sz="4000" b="1" dirty="0">
                  <a:latin typeface="Arial-Rounded" panose="020B0500000000000000" pitchFamily="34" charset="0"/>
                  <a:ea typeface="Arial-Rounded" panose="020B0500000000000000" pitchFamily="34" charset="0"/>
                  <a:cs typeface="Arial-Rounded" panose="020B0500000000000000" pitchFamily="34" charset="0"/>
                </a:rPr>
                <a:t>…..; lim d….</a:t>
              </a: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4" name="Oval Callout 13"/>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Đôi ch</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ân</a:t>
            </a: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lim d</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im</a:t>
            </a:r>
            <a:endParaRPr lang="en-US" sz="3600" b="1" dirty="0">
              <a:solidFill>
                <a:schemeClr val="tx1"/>
              </a:solidFill>
            </a:endParaRPr>
          </a:p>
        </p:txBody>
      </p:sp>
    </p:spTree>
    <p:extLst>
      <p:ext uri="{BB962C8B-B14F-4D97-AF65-F5344CB8AC3E}">
        <p14:creationId xmlns:p14="http://schemas.microsoft.com/office/powerpoint/2010/main" val="254006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10"/>
                                        </p:tgtEl>
                                        <p:attrNameLst>
                                          <p:attrName>ppt_x</p:attrName>
                                          <p:attrName>ppt_y</p:attrName>
                                        </p:attrNameLst>
                                      </p:cBhvr>
                                      <p:rCtr x="36536"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86 0.01019 L 1.64753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7711" r="800" b="13253"/>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7" name="Group 6"/>
          <p:cNvGrpSpPr/>
          <p:nvPr/>
        </p:nvGrpSpPr>
        <p:grpSpPr>
          <a:xfrm>
            <a:off x="-8458200" y="600981"/>
            <a:ext cx="8114071" cy="3686085"/>
            <a:chOff x="152400" y="642075"/>
            <a:chExt cx="4754880"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2301240" y="1706880"/>
              <a:ext cx="2606040"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4">
                <a:lumMod val="60000"/>
                <a:lumOff val="4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Cần làm gì để bảo vệ các loài chim?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4267200" y="5174982"/>
            <a:ext cx="6249046" cy="1659205"/>
          </a:xfrm>
          <a:prstGeom prst="wedgeEllipseCallout">
            <a:avLst>
              <a:gd name="adj1" fmla="val -15487"/>
              <a:gd name="adj2" fmla="val -10661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Không được bắn chim, phá tổ chim, đặt bẫy bắt chim….</a:t>
            </a:r>
            <a:endParaRPr lang="en-US" sz="3600" b="1" dirty="0">
              <a:solidFill>
                <a:schemeClr val="bg1"/>
              </a:solidFill>
            </a:endParaRPr>
          </a:p>
        </p:txBody>
      </p:sp>
    </p:spTree>
    <p:extLst>
      <p:ext uri="{BB962C8B-B14F-4D97-AF65-F5344CB8AC3E}">
        <p14:creationId xmlns:p14="http://schemas.microsoft.com/office/powerpoint/2010/main" val="208167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7"/>
                                        </p:tgtEl>
                                        <p:attrNameLst>
                                          <p:attrName>r</p:attrName>
                                        </p:attrNameLst>
                                      </p:cBhvr>
                                    </p:animRot>
                                    <p:animRot by="-240000">
                                      <p:cBhvr>
                                        <p:cTn id="9" dur="550" fill="hold">
                                          <p:stCondLst>
                                            <p:cond delay="550"/>
                                          </p:stCondLst>
                                        </p:cTn>
                                        <p:tgtEl>
                                          <p:spTgt spid="7"/>
                                        </p:tgtEl>
                                        <p:attrNameLst>
                                          <p:attrName>r</p:attrName>
                                        </p:attrNameLst>
                                      </p:cBhvr>
                                    </p:animRot>
                                    <p:animRot by="240000">
                                      <p:cBhvr>
                                        <p:cTn id="10" dur="550" fill="hold">
                                          <p:stCondLst>
                                            <p:cond delay="1100"/>
                                          </p:stCondLst>
                                        </p:cTn>
                                        <p:tgtEl>
                                          <p:spTgt spid="7"/>
                                        </p:tgtEl>
                                        <p:attrNameLst>
                                          <p:attrName>r</p:attrName>
                                        </p:attrNameLst>
                                      </p:cBhvr>
                                    </p:animRot>
                                    <p:animRot by="-240000">
                                      <p:cBhvr>
                                        <p:cTn id="11" dur="550" fill="hold">
                                          <p:stCondLst>
                                            <p:cond delay="1650"/>
                                          </p:stCondLst>
                                        </p:cTn>
                                        <p:tgtEl>
                                          <p:spTgt spid="7"/>
                                        </p:tgtEl>
                                        <p:attrNameLst>
                                          <p:attrName>r</p:attrName>
                                        </p:attrNameLst>
                                      </p:cBhvr>
                                    </p:animRot>
                                    <p:animRot by="120000">
                                      <p:cBhvr>
                                        <p:cTn id="12" dur="550" fill="hold">
                                          <p:stCondLst>
                                            <p:cond delay="2200"/>
                                          </p:stCondLst>
                                        </p:cTn>
                                        <p:tgtEl>
                                          <p:spTgt spid="7"/>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7"/>
                                        </p:tgtEl>
                                        <p:attrNameLst>
                                          <p:attrName>ppt_x</p:attrName>
                                          <p:attrName>ppt_y</p:attrName>
                                        </p:attrNameLst>
                                      </p:cBhvr>
                                      <p:rCtr x="36536"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86 0.01019 L 1.64753 0.0213 " pathEditMode="relative" rAng="0" ptsTypes="AA">
                                      <p:cBhvr>
                                        <p:cTn id="27" dur="3750" fill="hold"/>
                                        <p:tgtEl>
                                          <p:spTgt spid="7"/>
                                        </p:tgtEl>
                                        <p:attrNameLst>
                                          <p:attrName>ppt_x</p:attrName>
                                          <p:attrName>ppt_y</p:attrName>
                                        </p:attrNameLst>
                                      </p:cBhvr>
                                      <p:rCtr x="45833" y="556"/>
                                    </p:animMotion>
                                  </p:childTnLst>
                                </p:cTn>
                              </p:par>
                            </p:childTnLst>
                          </p:cTn>
                        </p:par>
                      </p:childTnLst>
                    </p:cTn>
                  </p:par>
                </p:childTnLst>
              </p:cTn>
              <p:nextCondLst>
                <p:cond evt="onClick" delay="0">
                  <p:tgtEl>
                    <p:spTgt spid="7"/>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Hãy nêu tên một số loài chim mà em biết? </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0207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5001</TotalTime>
  <Words>610</Words>
  <Application>Microsoft Office PowerPoint</Application>
  <PresentationFormat>Widescreen</PresentationFormat>
  <Paragraphs>101</Paragraphs>
  <Slides>21</Slides>
  <Notes>4</Notes>
  <HiddenSlides>0</HiddenSlides>
  <MMClips>16</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21</vt:i4>
      </vt:variant>
    </vt:vector>
  </HeadingPairs>
  <TitlesOfParts>
    <vt:vector size="31" baseType="lpstr">
      <vt:lpstr>Arial</vt:lpstr>
      <vt:lpstr>Arial Rounded MT Bold</vt:lpstr>
      <vt:lpstr>Arial-Rounded</vt:lpstr>
      <vt:lpstr>Calibri</vt:lpstr>
      <vt:lpstr>HP001 4 hàng</vt:lpstr>
      <vt:lpstr>Tahoma</vt:lpstr>
      <vt:lpstr>Times New Roman</vt:lpstr>
      <vt:lpstr>Wingdings</vt:lpstr>
      <vt:lpstr>4_Office Theme</vt:lpstr>
      <vt:lpstr>Blends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NHATMINH</cp:lastModifiedBy>
  <cp:revision>88</cp:revision>
  <dcterms:created xsi:type="dcterms:W3CDTF">2020-08-29T00:25:06Z</dcterms:created>
  <dcterms:modified xsi:type="dcterms:W3CDTF">2024-05-26T03:41:10Z</dcterms:modified>
</cp:coreProperties>
</file>