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6"/>
  </p:notesMasterIdLst>
  <p:sldIdLst>
    <p:sldId id="282" r:id="rId4"/>
    <p:sldId id="262" r:id="rId5"/>
    <p:sldId id="263" r:id="rId6"/>
    <p:sldId id="258" r:id="rId7"/>
    <p:sldId id="257" r:id="rId8"/>
    <p:sldId id="259" r:id="rId9"/>
    <p:sldId id="260" r:id="rId10"/>
    <p:sldId id="261" r:id="rId11"/>
    <p:sldId id="278" r:id="rId12"/>
    <p:sldId id="264" r:id="rId13"/>
    <p:sldId id="265" r:id="rId14"/>
    <p:sldId id="266" r:id="rId15"/>
    <p:sldId id="267" r:id="rId16"/>
    <p:sldId id="281" r:id="rId17"/>
    <p:sldId id="279" r:id="rId18"/>
    <p:sldId id="280" r:id="rId19"/>
    <p:sldId id="269" r:id="rId20"/>
    <p:sldId id="270" r:id="rId21"/>
    <p:sldId id="268" r:id="rId22"/>
    <p:sldId id="271" r:id="rId23"/>
    <p:sldId id="272"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45731-1E0E-4DB4-99A8-4B95E03ECBF8}"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6E866-1DFD-4169-8A0B-DCCA9A6846E5}" type="slidenum">
              <a:rPr lang="en-US" smtClean="0"/>
              <a:t>‹#›</a:t>
            </a:fld>
            <a:endParaRPr lang="en-US"/>
          </a:p>
        </p:txBody>
      </p:sp>
    </p:spTree>
    <p:extLst>
      <p:ext uri="{BB962C8B-B14F-4D97-AF65-F5344CB8AC3E}">
        <p14:creationId xmlns:p14="http://schemas.microsoft.com/office/powerpoint/2010/main" val="6367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hướng</a:t>
            </a:r>
            <a:r>
              <a:rPr lang="en-US" baseline="0" dirty="0"/>
              <a:t> dẫn </a:t>
            </a:r>
            <a:r>
              <a:rPr lang="en-US" baseline="0" dirty="0" err="1"/>
              <a:t>hs</a:t>
            </a:r>
            <a:r>
              <a:rPr lang="en-US" baseline="0" dirty="0"/>
              <a:t> Tô chữ hoa . GV hỏi để khai thác cho HS hiểu kĩ thuật viết (chữ đầu câu viết hoa, cuối câu có dấu chấm, khoảng cách các chữ bằng 1 con chữ o…)</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16E866-1DFD-4169-8A0B-DCCA9A6846E5}" type="slidenum">
              <a:rPr lang="en-US" smtClean="0"/>
              <a:t>20</a:t>
            </a:fld>
            <a:endParaRPr lang="en-US"/>
          </a:p>
        </p:txBody>
      </p:sp>
    </p:spTree>
    <p:extLst>
      <p:ext uri="{BB962C8B-B14F-4D97-AF65-F5344CB8AC3E}">
        <p14:creationId xmlns:p14="http://schemas.microsoft.com/office/powerpoint/2010/main" val="320765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40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27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2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407839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6269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46845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418442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961915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92821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444495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4061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83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31288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4102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93583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4"/>
            <a:ext cx="9144000" cy="2387865"/>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303"/>
            <a:ext cx="9144000" cy="1654968"/>
          </a:xfrm>
        </p:spPr>
        <p:txBody>
          <a:bodyPr/>
          <a:lstStyle>
            <a:lvl1pPr marL="0" indent="0" algn="ctr">
              <a:buNone/>
              <a:defRPr sz="2000"/>
            </a:lvl1pPr>
            <a:lvl2pPr marL="380976" indent="0" algn="ctr">
              <a:buNone/>
              <a:defRPr sz="1667"/>
            </a:lvl2pPr>
            <a:lvl3pPr marL="761952" indent="0" algn="ctr">
              <a:buNone/>
              <a:defRPr sz="1500"/>
            </a:lvl3pPr>
            <a:lvl4pPr marL="1142926" indent="0" algn="ctr">
              <a:buNone/>
              <a:defRPr sz="1333"/>
            </a:lvl4pPr>
            <a:lvl5pPr marL="1523901" indent="0" algn="ctr">
              <a:buNone/>
              <a:defRPr sz="1333"/>
            </a:lvl5pPr>
            <a:lvl6pPr marL="1904876" indent="0" algn="ctr">
              <a:buNone/>
              <a:defRPr sz="1333"/>
            </a:lvl6pPr>
            <a:lvl7pPr marL="2285852" indent="0" algn="ctr">
              <a:buNone/>
              <a:defRPr sz="1333"/>
            </a:lvl7pPr>
            <a:lvl8pPr marL="2666827" indent="0" algn="ctr">
              <a:buNone/>
              <a:defRPr sz="1333"/>
            </a:lvl8pPr>
            <a:lvl9pPr marL="3047802" indent="0" algn="ctr">
              <a:buNone/>
              <a:defRPr sz="13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49ADAFF2-94D0-42A9-B673-085DF60F12DF}"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8853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D7E83DE8-D61B-4725-9D84-115EDC3A0728}"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25752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6" y="1709209"/>
            <a:ext cx="10515864" cy="2853532"/>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2116" y="4589199"/>
            <a:ext cx="10515864" cy="1500188"/>
          </a:xfrm>
        </p:spPr>
        <p:txBody>
          <a:bodyPr/>
          <a:lstStyle>
            <a:lvl1pPr marL="0" indent="0">
              <a:buNone/>
              <a:defRPr sz="2000"/>
            </a:lvl1pPr>
            <a:lvl2pPr marL="380976" indent="0">
              <a:buNone/>
              <a:defRPr sz="1667"/>
            </a:lvl2pPr>
            <a:lvl3pPr marL="761952" indent="0">
              <a:buNone/>
              <a:defRPr sz="1500"/>
            </a:lvl3pPr>
            <a:lvl4pPr marL="1142926" indent="0">
              <a:buNone/>
              <a:defRPr sz="1333"/>
            </a:lvl4pPr>
            <a:lvl5pPr marL="1523901" indent="0">
              <a:buNone/>
              <a:defRPr sz="1333"/>
            </a:lvl5pPr>
            <a:lvl6pPr marL="1904876" indent="0">
              <a:buNone/>
              <a:defRPr sz="1333"/>
            </a:lvl6pPr>
            <a:lvl7pPr marL="2285852" indent="0">
              <a:buNone/>
              <a:defRPr sz="1333"/>
            </a:lvl7pPr>
            <a:lvl8pPr marL="2666827" indent="0">
              <a:buNone/>
              <a:defRPr sz="1333"/>
            </a:lvl8pPr>
            <a:lvl9pPr marL="3047802" indent="0">
              <a:buNone/>
              <a:defRPr sz="1333"/>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57532B48-CE06-4A48-AE26-5E1A3322B6FE}"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465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65" y="1600729"/>
            <a:ext cx="5422635"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9501" y="1600729"/>
            <a:ext cx="5422636"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98CE947-CFA1-4741-B083-BAFBAABC4B11}"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232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365125"/>
            <a:ext cx="10515864"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53" y="1681429"/>
            <a:ext cx="5158052"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840053" y="2505605"/>
            <a:ext cx="5158052"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730" y="1681429"/>
            <a:ext cx="5183188"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6172730" y="2505605"/>
            <a:ext cx="5183188"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4289D2E1-88CD-4C4F-8B3B-F8FD00D768A0}"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63106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15F150AD-55E8-4533-8C21-AFF233EA61E7}"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0663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63C5B0A-231A-4A2A-BC41-4885CFAA6A77}"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461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Content Placeholder 2"/>
          <p:cNvSpPr>
            <a:spLocks noGrp="1"/>
          </p:cNvSpPr>
          <p:nvPr>
            <p:ph idx="1"/>
          </p:nvPr>
        </p:nvSpPr>
        <p:spPr>
          <a:xfrm>
            <a:off x="5183189" y="986897"/>
            <a:ext cx="6172729"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D7D585A4-8A61-456B-940A-5A18A367941A}"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6213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Picture Placeholder 2"/>
          <p:cNvSpPr>
            <a:spLocks noGrp="1"/>
          </p:cNvSpPr>
          <p:nvPr>
            <p:ph type="pic" idx="1"/>
          </p:nvPr>
        </p:nvSpPr>
        <p:spPr>
          <a:xfrm>
            <a:off x="5183189" y="986897"/>
            <a:ext cx="6172729" cy="4873625"/>
          </a:xfrm>
        </p:spPr>
        <p:txBody>
          <a:bodyPr/>
          <a:lstStyle>
            <a:lvl1pPr marL="0" indent="0">
              <a:buNone/>
              <a:defRPr sz="2667"/>
            </a:lvl1pPr>
            <a:lvl2pPr marL="380976" indent="0">
              <a:buNone/>
              <a:defRPr sz="2333"/>
            </a:lvl2pPr>
            <a:lvl3pPr marL="761952" indent="0">
              <a:buNone/>
              <a:defRPr sz="2000"/>
            </a:lvl3pPr>
            <a:lvl4pPr marL="1142926" indent="0">
              <a:buNone/>
              <a:defRPr sz="1667"/>
            </a:lvl4pPr>
            <a:lvl5pPr marL="1523901" indent="0">
              <a:buNone/>
              <a:defRPr sz="1667"/>
            </a:lvl5pPr>
            <a:lvl6pPr marL="1904876" indent="0">
              <a:buNone/>
              <a:defRPr sz="1667"/>
            </a:lvl6pPr>
            <a:lvl7pPr marL="2285852" indent="0">
              <a:buNone/>
              <a:defRPr sz="1667"/>
            </a:lvl7pPr>
            <a:lvl8pPr marL="2666827" indent="0">
              <a:buNone/>
              <a:defRPr sz="1667"/>
            </a:lvl8pPr>
            <a:lvl9pPr marL="3047802" indent="0">
              <a:buNone/>
              <a:defRPr sz="1667"/>
            </a:lvl9pPr>
          </a:lstStyle>
          <a:p>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F98100B6-8DD4-45E3-8152-B27994FBE1D4}"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51044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E692CA14-4E9F-48E1-B75E-9783DD64AD62}"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8971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0" y="275168"/>
            <a:ext cx="2742407"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65" y="275168"/>
            <a:ext cx="8102864"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7F114499-C411-4738-AFEF-BA29889807E6}"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028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866" y="275168"/>
            <a:ext cx="10972271" cy="58512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866" y="6245489"/>
            <a:ext cx="2844271" cy="476251"/>
          </a:xfrm>
        </p:spPr>
        <p:txBody>
          <a:bodyPr/>
          <a:lstStyle>
            <a:lvl1pPr>
              <a:defRPr/>
            </a:lvl1pPr>
          </a:lstStyle>
          <a:p>
            <a:pPr marL="0" marR="0" lvl="0" indent="0" algn="l"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165866" y="6245489"/>
            <a:ext cx="3860271" cy="476251"/>
          </a:xfrm>
        </p:spPr>
        <p:txBody>
          <a:bodyPr/>
          <a:lstStyle>
            <a:lvl1pPr>
              <a:defRPr/>
            </a:lvl1pPr>
          </a:lstStyle>
          <a:p>
            <a:pPr marL="0" marR="0" lvl="0" indent="0" algn="ctr" defTabSz="1088690" rtl="0" eaLnBrk="1" fontAlgn="auto" latinLnBrk="0" hangingPunct="1">
              <a:lnSpc>
                <a:spcPct val="100000"/>
              </a:lnSpc>
              <a:spcBef>
                <a:spcPts val="0"/>
              </a:spcBef>
              <a:spcAft>
                <a:spcPts val="0"/>
              </a:spcAft>
              <a:buClrTx/>
              <a:buSzTx/>
              <a:buFontTx/>
              <a:buNone/>
              <a:tabLst/>
              <a:defRPr/>
            </a:pPr>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737866" y="6245489"/>
            <a:ext cx="2844271" cy="476251"/>
          </a:xfrm>
        </p:spPr>
        <p:txBody>
          <a:bodyPr/>
          <a:lstStyle>
            <a:lvl1pPr>
              <a:defRPr/>
            </a:lvl1pPr>
          </a:lstStyle>
          <a:p>
            <a:pPr marL="0" marR="0" lvl="0" indent="0" algn="r" defTabSz="1088690" rtl="0" eaLnBrk="1" fontAlgn="auto" latinLnBrk="0" hangingPunct="1">
              <a:lnSpc>
                <a:spcPct val="100000"/>
              </a:lnSpc>
              <a:spcBef>
                <a:spcPts val="0"/>
              </a:spcBef>
              <a:spcAft>
                <a:spcPts val="0"/>
              </a:spcAft>
              <a:buClrTx/>
              <a:buSzTx/>
              <a:buFontTx/>
              <a:buNone/>
              <a:tabLst/>
              <a:defRPr/>
            </a:pPr>
            <a:fld id="{CDDD3739-EB78-4A19-BC9A-97616BE86F86}" type="slidenum">
              <a:rPr kumimoji="0" lang="en-US" altLang="en-US" sz="1667" b="0" i="0" u="none" strike="noStrike" kern="1200" cap="none" spc="0" normalizeH="0" baseline="0" noProof="0">
                <a:ln>
                  <a:noFill/>
                </a:ln>
                <a:solidFill>
                  <a:srgbClr val="000000"/>
                </a:solidFill>
                <a:effectLst/>
                <a:uLnTx/>
                <a:uFillTx/>
                <a:latin typeface="Arial"/>
                <a:ea typeface="+mn-ea"/>
                <a:cs typeface="+mn-cs"/>
              </a:rPr>
              <a:pPr marL="0" marR="0" lvl="0" indent="0" algn="r" defTabSz="1088690" rtl="0" eaLnBrk="1" fontAlgn="auto" latinLnBrk="0" hangingPunct="1">
                <a:lnSpc>
                  <a:spcPct val="100000"/>
                </a:lnSpc>
                <a:spcBef>
                  <a:spcPts val="0"/>
                </a:spcBef>
                <a:spcAft>
                  <a:spcPts val="0"/>
                </a:spcAft>
                <a:buClrTx/>
                <a:buSzTx/>
                <a:buFontTx/>
                <a:buNone/>
                <a:tabLst/>
                <a:defRPr/>
              </a:pPr>
              <a:t>‹#›</a:t>
            </a:fld>
            <a:endParaRPr kumimoji="0" lang="en-US" altLang="en-US"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1592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20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35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0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08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6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661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205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866" y="1600729"/>
            <a:ext cx="10972271" cy="452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defTabSz="1088690">
              <a:defRPr sz="1667">
                <a:latin typeface="+mn-lt"/>
              </a:defRPr>
            </a:lvl1pPr>
          </a:lstStyle>
          <a:p>
            <a:pPr marL="0" marR="0" lvl="0" indent="0" algn="l" defTabSz="1088690" rtl="0" eaLnBrk="1" fontAlgn="base" latinLnBrk="0" hangingPunct="1">
              <a:lnSpc>
                <a:spcPct val="100000"/>
              </a:lnSpc>
              <a:spcBef>
                <a:spcPct val="0"/>
              </a:spcBef>
              <a:spcAft>
                <a:spcPct val="0"/>
              </a:spcAft>
              <a:buClrTx/>
              <a:buSzTx/>
              <a:buFontTx/>
              <a:buNone/>
              <a:tabLst/>
              <a:defRPr/>
            </a:pPr>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866" y="6245489"/>
            <a:ext cx="3860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ctr" defTabSz="1088690">
              <a:defRPr sz="1667">
                <a:latin typeface="+mn-lt"/>
              </a:defRPr>
            </a:lvl1pPr>
          </a:lstStyle>
          <a:p>
            <a:pPr marL="0" marR="0" lvl="0" indent="0" algn="ctr" defTabSz="1088690" rtl="0" eaLnBrk="1" fontAlgn="base" latinLnBrk="0" hangingPunct="1">
              <a:lnSpc>
                <a:spcPct val="100000"/>
              </a:lnSpc>
              <a:spcBef>
                <a:spcPct val="0"/>
              </a:spcBef>
              <a:spcAft>
                <a:spcPct val="0"/>
              </a:spcAft>
              <a:buClrTx/>
              <a:buSzTx/>
              <a:buFontTx/>
              <a:buNone/>
              <a:tabLst/>
              <a:defRPr/>
            </a:pPr>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r" defTabSz="1088690">
              <a:defRPr sz="1667">
                <a:latin typeface="+mn-lt"/>
              </a:defRPr>
            </a:lvl1pPr>
          </a:lstStyle>
          <a:p>
            <a:pPr marL="0" marR="0" lvl="0" indent="0" algn="r" defTabSz="1088690" rtl="0" eaLnBrk="1" fontAlgn="base" latinLnBrk="0" hangingPunct="1">
              <a:lnSpc>
                <a:spcPct val="100000"/>
              </a:lnSpc>
              <a:spcBef>
                <a:spcPct val="0"/>
              </a:spcBef>
              <a:spcAft>
                <a:spcPct val="0"/>
              </a:spcAft>
              <a:buClrTx/>
              <a:buSzTx/>
              <a:buFontTx/>
              <a:buNone/>
              <a:tabLst/>
              <a:defRPr/>
            </a:pPr>
            <a:fld id="{992630D5-18F2-4605-B20A-FE990BBF8E96}" type="slidenum">
              <a:rPr kumimoji="0" lang="en-US" altLang="en-US"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88690" rtl="0" eaLnBrk="1" fontAlgn="base" latinLnBrk="0" hangingPunct="1">
                <a:lnSpc>
                  <a:spcPct val="100000"/>
                </a:lnSpc>
                <a:spcBef>
                  <a:spcPct val="0"/>
                </a:spcBef>
                <a:spcAft>
                  <a:spcPct val="0"/>
                </a:spcAft>
                <a:buClrTx/>
                <a:buSzTx/>
                <a:buFontTx/>
                <a:buNone/>
                <a:tabLst/>
                <a:defRPr/>
              </a:pPr>
              <a:t>‹#›</a:t>
            </a:fld>
            <a:endParaRPr kumimoji="0" lang="en-US" altLang="en-US" sz="1667" b="0" i="0" u="none" strike="noStrike" kern="1200" cap="none" spc="0" normalizeH="0" baseline="0" noProof="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09823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1088690" rtl="0" fontAlgn="base">
        <a:spcBef>
          <a:spcPct val="0"/>
        </a:spcBef>
        <a:spcAft>
          <a:spcPct val="0"/>
        </a:spcAft>
        <a:defRPr sz="5251" kern="1200">
          <a:solidFill>
            <a:schemeClr val="tx2"/>
          </a:solidFill>
          <a:latin typeface="+mj-lt"/>
          <a:ea typeface="+mj-ea"/>
          <a:cs typeface="+mj-cs"/>
        </a:defRPr>
      </a:lvl1pPr>
      <a:lvl2pPr algn="ctr" defTabSz="1088690" rtl="0" fontAlgn="base">
        <a:spcBef>
          <a:spcPct val="0"/>
        </a:spcBef>
        <a:spcAft>
          <a:spcPct val="0"/>
        </a:spcAft>
        <a:defRPr sz="5251">
          <a:solidFill>
            <a:schemeClr val="tx2"/>
          </a:solidFill>
          <a:latin typeface="Arial" panose="020B0604020202020204" pitchFamily="34" charset="0"/>
        </a:defRPr>
      </a:lvl2pPr>
      <a:lvl3pPr algn="ctr" defTabSz="1088690" rtl="0" fontAlgn="base">
        <a:spcBef>
          <a:spcPct val="0"/>
        </a:spcBef>
        <a:spcAft>
          <a:spcPct val="0"/>
        </a:spcAft>
        <a:defRPr sz="5251">
          <a:solidFill>
            <a:schemeClr val="tx2"/>
          </a:solidFill>
          <a:latin typeface="Arial" panose="020B0604020202020204" pitchFamily="34" charset="0"/>
        </a:defRPr>
      </a:lvl3pPr>
      <a:lvl4pPr algn="ctr" defTabSz="1088690" rtl="0" fontAlgn="base">
        <a:spcBef>
          <a:spcPct val="0"/>
        </a:spcBef>
        <a:spcAft>
          <a:spcPct val="0"/>
        </a:spcAft>
        <a:defRPr sz="5251">
          <a:solidFill>
            <a:schemeClr val="tx2"/>
          </a:solidFill>
          <a:latin typeface="Arial" panose="020B0604020202020204" pitchFamily="34" charset="0"/>
        </a:defRPr>
      </a:lvl4pPr>
      <a:lvl5pPr algn="ctr" defTabSz="1088690" rtl="0" fontAlgn="base">
        <a:spcBef>
          <a:spcPct val="0"/>
        </a:spcBef>
        <a:spcAft>
          <a:spcPct val="0"/>
        </a:spcAft>
        <a:defRPr sz="5251">
          <a:solidFill>
            <a:schemeClr val="tx2"/>
          </a:solidFill>
          <a:latin typeface="Arial" panose="020B0604020202020204" pitchFamily="34" charset="0"/>
        </a:defRPr>
      </a:lvl5pPr>
      <a:lvl6pPr marL="380976" algn="ctr" defTabSz="1088690" rtl="0" fontAlgn="base">
        <a:spcBef>
          <a:spcPct val="0"/>
        </a:spcBef>
        <a:spcAft>
          <a:spcPct val="0"/>
        </a:spcAft>
        <a:defRPr sz="5251">
          <a:solidFill>
            <a:schemeClr val="tx2"/>
          </a:solidFill>
          <a:latin typeface="Arial" panose="020B0604020202020204" pitchFamily="34" charset="0"/>
        </a:defRPr>
      </a:lvl6pPr>
      <a:lvl7pPr marL="761952" algn="ctr" defTabSz="1088690" rtl="0" fontAlgn="base">
        <a:spcBef>
          <a:spcPct val="0"/>
        </a:spcBef>
        <a:spcAft>
          <a:spcPct val="0"/>
        </a:spcAft>
        <a:defRPr sz="5251">
          <a:solidFill>
            <a:schemeClr val="tx2"/>
          </a:solidFill>
          <a:latin typeface="Arial" panose="020B0604020202020204" pitchFamily="34" charset="0"/>
        </a:defRPr>
      </a:lvl7pPr>
      <a:lvl8pPr marL="1142926" algn="ctr" defTabSz="1088690" rtl="0" fontAlgn="base">
        <a:spcBef>
          <a:spcPct val="0"/>
        </a:spcBef>
        <a:spcAft>
          <a:spcPct val="0"/>
        </a:spcAft>
        <a:defRPr sz="5251">
          <a:solidFill>
            <a:schemeClr val="tx2"/>
          </a:solidFill>
          <a:latin typeface="Arial" panose="020B0604020202020204" pitchFamily="34" charset="0"/>
        </a:defRPr>
      </a:lvl8pPr>
      <a:lvl9pPr marL="1523901" algn="ctr" defTabSz="1088690" rtl="0" fontAlgn="base">
        <a:spcBef>
          <a:spcPct val="0"/>
        </a:spcBef>
        <a:spcAft>
          <a:spcPct val="0"/>
        </a:spcAft>
        <a:defRPr sz="5251">
          <a:solidFill>
            <a:schemeClr val="tx2"/>
          </a:solidFill>
          <a:latin typeface="Arial" panose="020B0604020202020204" pitchFamily="34" charset="0"/>
        </a:defRPr>
      </a:lvl9pPr>
    </p:titleStyle>
    <p:bodyStyle>
      <a:lvl1pPr marL="408755" indent="-408755" algn="l" defTabSz="1088690" rtl="0" fontAlgn="base">
        <a:spcBef>
          <a:spcPct val="20000"/>
        </a:spcBef>
        <a:spcAft>
          <a:spcPct val="0"/>
        </a:spcAft>
        <a:buChar char="•"/>
        <a:defRPr sz="3833" kern="1200">
          <a:solidFill>
            <a:schemeClr val="tx1"/>
          </a:solidFill>
          <a:latin typeface="+mn-lt"/>
          <a:ea typeface="+mn-ea"/>
          <a:cs typeface="+mn-cs"/>
        </a:defRPr>
      </a:lvl1pPr>
      <a:lvl2pPr marL="884974" indent="-341290" algn="l" defTabSz="1088690" rtl="0" fontAlgn="base">
        <a:spcBef>
          <a:spcPct val="20000"/>
        </a:spcBef>
        <a:spcAft>
          <a:spcPct val="0"/>
        </a:spcAft>
        <a:buChar char="–"/>
        <a:defRPr sz="3333" kern="1200">
          <a:solidFill>
            <a:schemeClr val="tx1"/>
          </a:solidFill>
          <a:latin typeface="+mn-lt"/>
          <a:ea typeface="+mn-ea"/>
          <a:cs typeface="+mn-cs"/>
        </a:defRPr>
      </a:lvl2pPr>
      <a:lvl3pPr marL="1361193" indent="-272504" algn="l" defTabSz="1088690" rtl="0" fontAlgn="base">
        <a:spcBef>
          <a:spcPct val="20000"/>
        </a:spcBef>
        <a:spcAft>
          <a:spcPct val="0"/>
        </a:spcAft>
        <a:buChar char="•"/>
        <a:defRPr sz="2833" kern="1200">
          <a:solidFill>
            <a:schemeClr val="tx1"/>
          </a:solidFill>
          <a:latin typeface="+mn-lt"/>
          <a:ea typeface="+mn-ea"/>
          <a:cs typeface="+mn-cs"/>
        </a:defRPr>
      </a:lvl3pPr>
      <a:lvl4pPr marL="1904876" indent="-272504" algn="l" defTabSz="1088690" rtl="0" fontAlgn="base">
        <a:spcBef>
          <a:spcPct val="20000"/>
        </a:spcBef>
        <a:spcAft>
          <a:spcPct val="0"/>
        </a:spcAft>
        <a:buChar char="–"/>
        <a:defRPr sz="2417" kern="1200">
          <a:solidFill>
            <a:schemeClr val="tx1"/>
          </a:solidFill>
          <a:latin typeface="+mn-lt"/>
          <a:ea typeface="+mn-ea"/>
          <a:cs typeface="+mn-cs"/>
        </a:defRPr>
      </a:lvl4pPr>
      <a:lvl5pPr marL="2448560" indent="-271180" algn="l" defTabSz="1088690" rtl="0" fontAlgn="base">
        <a:spcBef>
          <a:spcPct val="20000"/>
        </a:spcBef>
        <a:spcAft>
          <a:spcPct val="0"/>
        </a:spcAft>
        <a:buChar char="»"/>
        <a:defRPr sz="2417" kern="1200">
          <a:solidFill>
            <a:schemeClr val="tx1"/>
          </a:solidFill>
          <a:latin typeface="+mn-lt"/>
          <a:ea typeface="+mn-ea"/>
          <a:cs typeface="+mn-cs"/>
        </a:defRPr>
      </a:lvl5pPr>
      <a:lvl6pPr marL="2095364"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39"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15"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90"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52" rtl="0" eaLnBrk="1" latinLnBrk="0" hangingPunct="1">
        <a:defRPr sz="1500" kern="1200">
          <a:solidFill>
            <a:schemeClr val="tx1"/>
          </a:solidFill>
          <a:latin typeface="+mn-lt"/>
          <a:ea typeface="+mn-ea"/>
          <a:cs typeface="+mn-cs"/>
        </a:defRPr>
      </a:lvl1pPr>
      <a:lvl2pPr marL="380976" algn="l" defTabSz="761952" rtl="0" eaLnBrk="1" latinLnBrk="0" hangingPunct="1">
        <a:defRPr sz="1500" kern="1200">
          <a:solidFill>
            <a:schemeClr val="tx1"/>
          </a:solidFill>
          <a:latin typeface="+mn-lt"/>
          <a:ea typeface="+mn-ea"/>
          <a:cs typeface="+mn-cs"/>
        </a:defRPr>
      </a:lvl2pPr>
      <a:lvl3pPr marL="761952" algn="l" defTabSz="761952" rtl="0" eaLnBrk="1" latinLnBrk="0" hangingPunct="1">
        <a:defRPr sz="1500" kern="1200">
          <a:solidFill>
            <a:schemeClr val="tx1"/>
          </a:solidFill>
          <a:latin typeface="+mn-lt"/>
          <a:ea typeface="+mn-ea"/>
          <a:cs typeface="+mn-cs"/>
        </a:defRPr>
      </a:lvl3pPr>
      <a:lvl4pPr marL="1142926" algn="l" defTabSz="761952" rtl="0" eaLnBrk="1" latinLnBrk="0" hangingPunct="1">
        <a:defRPr sz="1500" kern="1200">
          <a:solidFill>
            <a:schemeClr val="tx1"/>
          </a:solidFill>
          <a:latin typeface="+mn-lt"/>
          <a:ea typeface="+mn-ea"/>
          <a:cs typeface="+mn-cs"/>
        </a:defRPr>
      </a:lvl4pPr>
      <a:lvl5pPr marL="1523901" algn="l" defTabSz="761952" rtl="0" eaLnBrk="1" latinLnBrk="0" hangingPunct="1">
        <a:defRPr sz="1500" kern="1200">
          <a:solidFill>
            <a:schemeClr val="tx1"/>
          </a:solidFill>
          <a:latin typeface="+mn-lt"/>
          <a:ea typeface="+mn-ea"/>
          <a:cs typeface="+mn-cs"/>
        </a:defRPr>
      </a:lvl5pPr>
      <a:lvl6pPr marL="1904876" algn="l" defTabSz="761952" rtl="0" eaLnBrk="1" latinLnBrk="0" hangingPunct="1">
        <a:defRPr sz="1500" kern="1200">
          <a:solidFill>
            <a:schemeClr val="tx1"/>
          </a:solidFill>
          <a:latin typeface="+mn-lt"/>
          <a:ea typeface="+mn-ea"/>
          <a:cs typeface="+mn-cs"/>
        </a:defRPr>
      </a:lvl6pPr>
      <a:lvl7pPr marL="2285852" algn="l" defTabSz="761952" rtl="0" eaLnBrk="1" latinLnBrk="0" hangingPunct="1">
        <a:defRPr sz="1500" kern="1200">
          <a:solidFill>
            <a:schemeClr val="tx1"/>
          </a:solidFill>
          <a:latin typeface="+mn-lt"/>
          <a:ea typeface="+mn-ea"/>
          <a:cs typeface="+mn-cs"/>
        </a:defRPr>
      </a:lvl7pPr>
      <a:lvl8pPr marL="2666827" algn="l" defTabSz="761952" rtl="0" eaLnBrk="1" latinLnBrk="0" hangingPunct="1">
        <a:defRPr sz="1500" kern="1200">
          <a:solidFill>
            <a:schemeClr val="tx1"/>
          </a:solidFill>
          <a:latin typeface="+mn-lt"/>
          <a:ea typeface="+mn-ea"/>
          <a:cs typeface="+mn-cs"/>
        </a:defRPr>
      </a:lvl8pPr>
      <a:lvl9pPr marL="3047802" algn="l" defTabSz="7619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4.gif"/><Relationship Id="rId2" Type="http://schemas.openxmlformats.org/officeDocument/2006/relationships/audio" Target="file:///H:\gi&#225;o%20&#225;n%20to&#225;n\07%20Em%20yeu%20truong%20em.wma" TargetMode="External"/><Relationship Id="rId1" Type="http://schemas.openxmlformats.org/officeDocument/2006/relationships/audio" Target="file:///D:\GI&#193;O%20&#193;N%202016-2017\GI&#193;O%20&#193;N%20D&#7920;%20GI&#7900;\THI%20GV%20GI&#7886;I%20C&#7844;P%20TR&#431;&#7900;NG%2016-17\TO&#193;N\Em%20yeu%20truong%20em%20-%20Ngoc%20Diep.mp3" TargetMode="Externa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slideLayout" Target="../slideLayouts/slideLayout2.xml"/><Relationship Id="rId21" Type="http://schemas.microsoft.com/office/2007/relationships/hdphoto" Target="../media/hdphoto9.wdp"/><Relationship Id="rId34"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0.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4.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4.wdp"/><Relationship Id="rId24" Type="http://schemas.openxmlformats.org/officeDocument/2006/relationships/image" Target="../media/image16.png"/><Relationship Id="rId32" Type="http://schemas.openxmlformats.org/officeDocument/2006/relationships/image" Target="../media/image2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6.png"/><Relationship Id="rId9" Type="http://schemas.microsoft.com/office/2007/relationships/hdphoto" Target="../media/hdphoto3.wdp"/><Relationship Id="rId14" Type="http://schemas.openxmlformats.org/officeDocument/2006/relationships/image" Target="../media/image11.png"/><Relationship Id="rId22" Type="http://schemas.openxmlformats.org/officeDocument/2006/relationships/image" Target="../media/image15.png"/><Relationship Id="rId27" Type="http://schemas.microsoft.com/office/2007/relationships/hdphoto" Target="../media/hdphoto12.wdp"/><Relationship Id="rId30" Type="http://schemas.openxmlformats.org/officeDocument/2006/relationships/image" Target="../media/image19.png"/><Relationship Id="rId35" Type="http://schemas.microsoft.com/office/2007/relationships/hdphoto" Target="../media/hdphoto16.wdp"/><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7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9.png"/><Relationship Id="rId5" Type="http://schemas.openxmlformats.org/officeDocument/2006/relationships/slideLayout" Target="../slideLayouts/slideLayout13.xml"/><Relationship Id="rId4" Type="http://schemas.openxmlformats.org/officeDocument/2006/relationships/video" Target="../media/media8.mp4"/></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38.wdp"/><Relationship Id="rId18" Type="http://schemas.openxmlformats.org/officeDocument/2006/relationships/image" Target="../media/image79.png"/><Relationship Id="rId3" Type="http://schemas.microsoft.com/office/2007/relationships/hdphoto" Target="../media/hdphoto33.wdp"/><Relationship Id="rId7" Type="http://schemas.microsoft.com/office/2007/relationships/hdphoto" Target="../media/hdphoto35.wdp"/><Relationship Id="rId12" Type="http://schemas.openxmlformats.org/officeDocument/2006/relationships/image" Target="../media/image76.png"/><Relationship Id="rId17" Type="http://schemas.microsoft.com/office/2007/relationships/hdphoto" Target="../media/hdphoto40.wdp"/><Relationship Id="rId2" Type="http://schemas.openxmlformats.org/officeDocument/2006/relationships/image" Target="../media/image71.png"/><Relationship Id="rId16"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73.png"/><Relationship Id="rId11" Type="http://schemas.microsoft.com/office/2007/relationships/hdphoto" Target="../media/hdphoto37.wdp"/><Relationship Id="rId5" Type="http://schemas.microsoft.com/office/2007/relationships/hdphoto" Target="../media/hdphoto34.wdp"/><Relationship Id="rId15" Type="http://schemas.microsoft.com/office/2007/relationships/hdphoto" Target="../media/hdphoto39.wdp"/><Relationship Id="rId10" Type="http://schemas.openxmlformats.org/officeDocument/2006/relationships/image" Target="../media/image75.png"/><Relationship Id="rId19" Type="http://schemas.microsoft.com/office/2007/relationships/hdphoto" Target="../media/hdphoto41.wdp"/><Relationship Id="rId4" Type="http://schemas.openxmlformats.org/officeDocument/2006/relationships/image" Target="../media/image72.png"/><Relationship Id="rId9" Type="http://schemas.microsoft.com/office/2007/relationships/hdphoto" Target="../media/hdphoto36.wdp"/><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4.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26.png"/><Relationship Id="rId4" Type="http://schemas.openxmlformats.org/officeDocument/2006/relationships/image" Target="../media/image6.png"/><Relationship Id="rId9" Type="http://schemas.microsoft.com/office/2007/relationships/hdphoto" Target="../media/hdphoto19.wdp"/><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slideLayout" Target="../slideLayouts/slideLayout13.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microsoft.com/office/2007/relationships/hdphoto" Target="../media/hdphoto26.wdp"/><Relationship Id="rId5" Type="http://schemas.openxmlformats.org/officeDocument/2006/relationships/slideLayout" Target="../slideLayouts/slideLayout13.xml"/><Relationship Id="rId10" Type="http://schemas.openxmlformats.org/officeDocument/2006/relationships/image" Target="../media/image33.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29.png"/><Relationship Id="rId5" Type="http://schemas.openxmlformats.org/officeDocument/2006/relationships/slideLayout" Target="../slideLayouts/slideLayout13.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0.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31.wdp"/><Relationship Id="rId5" Type="http://schemas.openxmlformats.org/officeDocument/2006/relationships/slideLayout" Target="../slideLayouts/slideLayout13.xml"/><Relationship Id="rId10" Type="http://schemas.openxmlformats.org/officeDocument/2006/relationships/image" Target="../media/image39.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slideLayout" Target="../slideLayouts/slideLayout13.xml"/><Relationship Id="rId21" Type="http://schemas.microsoft.com/office/2007/relationships/hdphoto" Target="../media/hdphoto9.wdp"/><Relationship Id="rId34"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0.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12.png"/><Relationship Id="rId20" Type="http://schemas.openxmlformats.org/officeDocument/2006/relationships/image" Target="../media/image14.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7.png"/><Relationship Id="rId11" Type="http://schemas.microsoft.com/office/2007/relationships/hdphoto" Target="../media/hdphoto4.wdp"/><Relationship Id="rId24" Type="http://schemas.openxmlformats.org/officeDocument/2006/relationships/image" Target="../media/image16.png"/><Relationship Id="rId32" Type="http://schemas.openxmlformats.org/officeDocument/2006/relationships/image" Target="../media/image2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8.png"/><Relationship Id="rId36" Type="http://schemas.openxmlformats.org/officeDocument/2006/relationships/image" Target="../media/image41.png"/><Relationship Id="rId10" Type="http://schemas.openxmlformats.org/officeDocument/2006/relationships/image" Target="../media/image9.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6.png"/><Relationship Id="rId9" Type="http://schemas.microsoft.com/office/2007/relationships/hdphoto" Target="../media/hdphoto3.wdp"/><Relationship Id="rId14" Type="http://schemas.openxmlformats.org/officeDocument/2006/relationships/image" Target="../media/image11.png"/><Relationship Id="rId22" Type="http://schemas.openxmlformats.org/officeDocument/2006/relationships/image" Target="../media/image15.png"/><Relationship Id="rId27" Type="http://schemas.microsoft.com/office/2007/relationships/hdphoto" Target="../media/hdphoto12.wdp"/><Relationship Id="rId30" Type="http://schemas.openxmlformats.org/officeDocument/2006/relationships/image" Target="../media/image19.png"/><Relationship Id="rId35" Type="http://schemas.microsoft.com/office/2007/relationships/hdphoto" Target="../media/hdphoto16.wdp"/><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137" y="3352271"/>
            <a:ext cx="203729" cy="1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 Box 8"/>
          <p:cNvSpPr txBox="1">
            <a:spLocks noChangeArrowheads="1"/>
          </p:cNvSpPr>
          <p:nvPr/>
        </p:nvSpPr>
        <p:spPr bwMode="auto">
          <a:xfrm>
            <a:off x="831864" y="3679105"/>
            <a:ext cx="10615083" cy="15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Giáo</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viên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thực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hiện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Lương</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Thị</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Vân</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Anh</a:t>
            </a:r>
            <a:endPar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Trường</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Tiểu</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học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Quốc</a:t>
            </a:r>
            <a:r>
              <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Tuấn</a:t>
            </a:r>
            <a:endParaRPr kumimoji="0" lang="en-US" altLang="en-US" sz="3833"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3561" name="Text Box 9"/>
          <p:cNvSpPr txBox="1">
            <a:spLocks noChangeArrowheads="1"/>
          </p:cNvSpPr>
          <p:nvPr/>
        </p:nvSpPr>
        <p:spPr bwMode="auto">
          <a:xfrm>
            <a:off x="1162523" y="1856938"/>
            <a:ext cx="9550136" cy="16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920000"/>
                </a:solidFill>
                <a:effectLst/>
                <a:uLnTx/>
                <a:uFillTx/>
                <a:latin typeface="Times New Roman" panose="02020603050405020304" pitchFamily="18" charset="0"/>
                <a:ea typeface="+mn-ea"/>
                <a:cs typeface="+mn-cs"/>
              </a:rPr>
              <a:t>Môn</a:t>
            </a:r>
            <a:r>
              <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rPr>
              <a:t>: TIẾNG VIỆT- </a:t>
            </a:r>
            <a:r>
              <a:rPr kumimoji="0" lang="en-US" altLang="en-US" sz="4000" b="1" i="0" u="none" strike="noStrike" kern="1200" cap="none" spc="0" normalizeH="0" baseline="0" noProof="0" dirty="0" err="1">
                <a:ln>
                  <a:noFill/>
                </a:ln>
                <a:solidFill>
                  <a:srgbClr val="920000"/>
                </a:solidFill>
                <a:effectLst/>
                <a:uLnTx/>
                <a:uFillTx/>
                <a:latin typeface="Times New Roman" panose="02020603050405020304" pitchFamily="18" charset="0"/>
                <a:ea typeface="+mn-ea"/>
                <a:cs typeface="+mn-cs"/>
              </a:rPr>
              <a:t>Lớp</a:t>
            </a:r>
            <a:r>
              <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smtClean="0">
                <a:ln>
                  <a:noFill/>
                </a:ln>
                <a:solidFill>
                  <a:srgbClr val="920000"/>
                </a:solidFill>
                <a:effectLst/>
                <a:uLnTx/>
                <a:uFillTx/>
                <a:latin typeface="Times New Roman" panose="02020603050405020304" pitchFamily="18" charset="0"/>
                <a:ea typeface="+mn-ea"/>
                <a:cs typeface="+mn-cs"/>
              </a:rPr>
              <a:t>1</a:t>
            </a:r>
          </a:p>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920000"/>
                </a:solidFill>
                <a:effectLst/>
                <a:uLnTx/>
                <a:uFillTx/>
                <a:latin typeface="Times New Roman" panose="02020603050405020304" pitchFamily="18" charset="0"/>
                <a:ea typeface="+mn-ea"/>
                <a:cs typeface="+mn-cs"/>
              </a:rPr>
              <a:t>Bài</a:t>
            </a:r>
            <a:r>
              <a:rPr kumimoji="0" lang="en-US" altLang="en-US" sz="4000" b="1" i="0" u="none" strike="noStrike" kern="1200" cap="none" spc="0" normalizeH="0" baseline="0" noProof="0" smtClean="0">
                <a:ln>
                  <a:noFill/>
                </a:ln>
                <a:solidFill>
                  <a:srgbClr val="920000"/>
                </a:solidFill>
                <a:effectLst/>
                <a:uLnTx/>
                <a:uFillTx/>
                <a:latin typeface="Times New Roman" panose="02020603050405020304" pitchFamily="18" charset="0"/>
                <a:ea typeface="+mn-ea"/>
                <a:cs typeface="+mn-cs"/>
              </a:rPr>
              <a:t>: NẾU</a:t>
            </a:r>
            <a:r>
              <a:rPr kumimoji="0" lang="en-US" altLang="en-US" sz="4000" b="1" i="0" u="none" strike="noStrike" kern="1200" cap="none" spc="0" normalizeH="0" noProof="0" smtClean="0">
                <a:ln>
                  <a:noFill/>
                </a:ln>
                <a:solidFill>
                  <a:srgbClr val="920000"/>
                </a:solidFill>
                <a:effectLst/>
                <a:uLnTx/>
                <a:uFillTx/>
                <a:latin typeface="Times New Roman" panose="02020603050405020304" pitchFamily="18" charset="0"/>
                <a:ea typeface="+mn-ea"/>
                <a:cs typeface="+mn-cs"/>
              </a:rPr>
              <a:t> KHÔNG MAY BỊ LẠC</a:t>
            </a:r>
            <a:endParaRPr kumimoji="0" lang="en-US" altLang="en-US" sz="40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mn-cs"/>
            </a:endParaRPr>
          </a:p>
        </p:txBody>
      </p:sp>
      <p:sp>
        <p:nvSpPr>
          <p:cNvPr id="36869" name="WordArt 11"/>
          <p:cNvSpPr>
            <a:spLocks noChangeArrowheads="1" noChangeShapeType="1" noTextEdit="1"/>
          </p:cNvSpPr>
          <p:nvPr/>
        </p:nvSpPr>
        <p:spPr bwMode="auto">
          <a:xfrm>
            <a:off x="1729715" y="574364"/>
            <a:ext cx="8415752" cy="3826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0" cap="none" spc="0" normalizeH="0" baseline="0" noProof="0" dirty="0">
                <a:ln>
                  <a:noFill/>
                </a:ln>
                <a:solidFill>
                  <a:srgbClr val="00206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CHÀO MỪNG QUÝ THẦY CÔ VỀ DỰ GIỜ </a:t>
            </a:r>
          </a:p>
        </p:txBody>
      </p:sp>
      <p:sp>
        <p:nvSpPr>
          <p:cNvPr id="2" name="Text Box 8"/>
          <p:cNvSpPr txBox="1">
            <a:spLocks noChangeArrowheads="1"/>
          </p:cNvSpPr>
          <p:nvPr/>
        </p:nvSpPr>
        <p:spPr bwMode="auto">
          <a:xfrm>
            <a:off x="1016001" y="5715002"/>
            <a:ext cx="10615083" cy="69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ctr" defTabSz="1306513" rtl="0" eaLnBrk="0" fontAlgn="base" latinLnBrk="0" hangingPunct="0">
              <a:lnSpc>
                <a:spcPct val="100000"/>
              </a:lnSpc>
              <a:spcBef>
                <a:spcPct val="50000"/>
              </a:spcBef>
              <a:spcAft>
                <a:spcPct val="0"/>
              </a:spcAft>
              <a:buClrTx/>
              <a:buSzTx/>
              <a:buFontTx/>
              <a:buNone/>
              <a:tabLst/>
              <a:defRPr/>
            </a:pPr>
            <a:r>
              <a:rPr kumimoji="0" lang="en-US" altLang="en-US" sz="3833"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Năm</a:t>
            </a:r>
            <a:r>
              <a:rPr kumimoji="0" lang="en-US" altLang="en-US" sz="3833"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học</a:t>
            </a:r>
            <a:r>
              <a:rPr kumimoji="0" lang="en-US" altLang="en-US" sz="3833"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2023 </a:t>
            </a:r>
            <a:r>
              <a:rPr kumimoji="0" lang="en-US" altLang="en-US" sz="3833"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833" b="1" i="1"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2024</a:t>
            </a:r>
            <a:endParaRPr kumimoji="0" lang="en-US" altLang="en-US" sz="3833"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121866" name="AutoShape 10"/>
          <p:cNvSpPr>
            <a:spLocks noChangeArrowheads="1"/>
          </p:cNvSpPr>
          <p:nvPr/>
        </p:nvSpPr>
        <p:spPr bwMode="auto">
          <a:xfrm>
            <a:off x="10807904" y="3862767"/>
            <a:ext cx="1278089" cy="1153735"/>
          </a:xfrm>
          <a:prstGeom prst="star32">
            <a:avLst>
              <a:gd name="adj" fmla="val 6361"/>
            </a:avLst>
          </a:prstGeom>
          <a:solidFill>
            <a:srgbClr val="33CC33"/>
          </a:solidFill>
          <a:ln w="28575" algn="ctr">
            <a:solidFill>
              <a:srgbClr val="0000FF"/>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l" defTabSz="1306513" rtl="0" eaLnBrk="0" fontAlgn="base" latinLnBrk="0" hangingPunct="0">
              <a:lnSpc>
                <a:spcPct val="100000"/>
              </a:lnSpc>
              <a:spcBef>
                <a:spcPct val="0"/>
              </a:spcBef>
              <a:spcAft>
                <a:spcPct val="0"/>
              </a:spcAft>
              <a:buClrTx/>
              <a:buSzTx/>
              <a:buFontTx/>
              <a:buNone/>
              <a:tabLst/>
              <a:defRPr/>
            </a:pPr>
            <a:endParaRPr kumimoji="0" lang="en-US" altLang="en-US" sz="2167"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21867" name="AutoShape 11"/>
          <p:cNvSpPr>
            <a:spLocks noChangeArrowheads="1"/>
          </p:cNvSpPr>
          <p:nvPr/>
        </p:nvSpPr>
        <p:spPr bwMode="auto">
          <a:xfrm>
            <a:off x="158750" y="3995527"/>
            <a:ext cx="1359959" cy="1143000"/>
          </a:xfrm>
          <a:prstGeom prst="star16">
            <a:avLst>
              <a:gd name="adj" fmla="val 10917"/>
            </a:avLst>
          </a:prstGeom>
          <a:solidFill>
            <a:srgbClr val="FF6600"/>
          </a:solidFill>
          <a:ln w="28575" algn="ctr">
            <a:solidFill>
              <a:srgbClr val="FF0000"/>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marL="0" marR="0" lvl="0" indent="0" algn="l" defTabSz="1306513" rtl="0" eaLnBrk="0" fontAlgn="base" latinLnBrk="0" hangingPunct="0">
              <a:lnSpc>
                <a:spcPct val="100000"/>
              </a:lnSpc>
              <a:spcBef>
                <a:spcPct val="0"/>
              </a:spcBef>
              <a:spcAft>
                <a:spcPct val="0"/>
              </a:spcAft>
              <a:buClrTx/>
              <a:buSzTx/>
              <a:buFontTx/>
              <a:buNone/>
              <a:tabLst/>
              <a:defRPr/>
            </a:pPr>
            <a:endParaRPr kumimoji="0" lang="en-US" altLang="en-US" sz="2167"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grpSp>
        <p:nvGrpSpPr>
          <p:cNvPr id="36875" name="Group 11"/>
          <p:cNvGrpSpPr>
            <a:grpSpLocks/>
          </p:cNvGrpSpPr>
          <p:nvPr/>
        </p:nvGrpSpPr>
        <p:grpSpPr bwMode="auto">
          <a:xfrm>
            <a:off x="0" y="0"/>
            <a:ext cx="12192000" cy="6858000"/>
            <a:chOff x="0" y="0"/>
            <a:chExt cx="9216" cy="5184"/>
          </a:xfrm>
        </p:grpSpPr>
        <p:pic>
          <p:nvPicPr>
            <p:cNvPr id="36876" name="Picture 4"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8" y="4024"/>
              <a:ext cx="1012"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4"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5"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2" name="Em yeu truong em - Ngoc Diep.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54002" y="6654273"/>
            <a:ext cx="203729" cy="203729"/>
          </a:xfrm>
          <a:prstGeom prst="rect">
            <a:avLst/>
          </a:prstGeom>
          <a:noFill/>
          <a:extLst>
            <a:ext uri="{909E8E84-426E-40DD-AFC4-6F175D3DCCD1}">
              <a14:hiddenFill xmlns:a14="http://schemas.microsoft.com/office/drawing/2010/main">
                <a:solidFill>
                  <a:srgbClr val="FFFFFF"/>
                </a:solidFill>
              </a14:hiddenFill>
            </a:ext>
          </a:extLst>
        </p:spPr>
      </p:pic>
      <p:pic>
        <p:nvPicPr>
          <p:cNvPr id="36883" name="07 Em yeu truong em.wma">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93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866" fill="hold"/>
                                        <p:tgtEl>
                                          <p:spTgt spid="36883"/>
                                        </p:tgtEl>
                                      </p:cBhvr>
                                    </p:cmd>
                                  </p:childTnLst>
                                </p:cTn>
                              </p:par>
                              <p:par>
                                <p:cTn id="7" presetID="21" presetClass="emph" presetSubtype="0" repeatCount="indefinite" fill="hold" grpId="0" nodeType="withEffect">
                                  <p:stCondLst>
                                    <p:cond delay="0"/>
                                  </p:stCondLst>
                                  <p:childTnLst>
                                    <p:animClr clrSpc="hsl" dir="cw">
                                      <p:cBhvr override="childStyle">
                                        <p:cTn id="8" dur="5000" fill="hold"/>
                                        <p:tgtEl>
                                          <p:spTgt spid="36869"/>
                                        </p:tgtEl>
                                        <p:attrNameLst>
                                          <p:attrName>style.color</p:attrName>
                                        </p:attrNameLst>
                                      </p:cBhvr>
                                      <p:by>
                                        <p:hsl h="7200000" s="0" l="0"/>
                                      </p:by>
                                    </p:animClr>
                                    <p:animClr clrSpc="hsl" dir="cw">
                                      <p:cBhvr>
                                        <p:cTn id="9" dur="5000" fill="hold"/>
                                        <p:tgtEl>
                                          <p:spTgt spid="36869"/>
                                        </p:tgtEl>
                                        <p:attrNameLst>
                                          <p:attrName>fillcolor</p:attrName>
                                        </p:attrNameLst>
                                      </p:cBhvr>
                                      <p:by>
                                        <p:hsl h="7200000" s="0" l="0"/>
                                      </p:by>
                                    </p:animClr>
                                    <p:animClr clrSpc="hsl" dir="cw">
                                      <p:cBhvr>
                                        <p:cTn id="10" dur="5000" fill="hold"/>
                                        <p:tgtEl>
                                          <p:spTgt spid="36869"/>
                                        </p:tgtEl>
                                        <p:attrNameLst>
                                          <p:attrName>stroke.color</p:attrName>
                                        </p:attrNameLst>
                                      </p:cBhvr>
                                      <p:by>
                                        <p:hsl h="7200000" s="0" l="0"/>
                                      </p:by>
                                    </p:animClr>
                                    <p:set>
                                      <p:cBhvr>
                                        <p:cTn id="11" dur="5000" fill="hold"/>
                                        <p:tgtEl>
                                          <p:spTgt spid="36869"/>
                                        </p:tgtEl>
                                        <p:attrNameLst>
                                          <p:attrName>fill.type</p:attrName>
                                        </p:attrNameLst>
                                      </p:cBhvr>
                                      <p:to>
                                        <p:strVal val="solid"/>
                                      </p:to>
                                    </p:set>
                                  </p:childTnLst>
                                </p:cTn>
                              </p:par>
                              <p:par>
                                <p:cTn id="12" presetID="20" presetClass="entr" presetSubtype="0" fill="hold" nodeType="with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wedge">
                                      <p:cBhvr>
                                        <p:cTn id="14" dur="2000"/>
                                        <p:tgtEl>
                                          <p:spTgt spid="2355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par>
                                <p:cTn id="24" presetID="51" presetClass="entr" presetSubtype="0" fill="hold" grpId="0" nodeType="withEffect">
                                  <p:stCondLst>
                                    <p:cond delay="0"/>
                                  </p:stCondLst>
                                  <p:childTnLst>
                                    <p:set>
                                      <p:cBhvr>
                                        <p:cTn id="25" dur="1" fill="hold">
                                          <p:stCondLst>
                                            <p:cond delay="0"/>
                                          </p:stCondLst>
                                        </p:cTn>
                                        <p:tgtEl>
                                          <p:spTgt spid="121866"/>
                                        </p:tgtEl>
                                        <p:attrNameLst>
                                          <p:attrName>style.visibility</p:attrName>
                                        </p:attrNameLst>
                                      </p:cBhvr>
                                      <p:to>
                                        <p:strVal val="visible"/>
                                      </p:to>
                                    </p:set>
                                    <p:animEffect transition="in" filter="fade">
                                      <p:cBhvr>
                                        <p:cTn id="26" dur="770" decel="100000"/>
                                        <p:tgtEl>
                                          <p:spTgt spid="121866"/>
                                        </p:tgtEl>
                                      </p:cBhvr>
                                    </p:animEffect>
                                    <p:animScale>
                                      <p:cBhvr>
                                        <p:cTn id="27" dur="770" decel="100000"/>
                                        <p:tgtEl>
                                          <p:spTgt spid="121866"/>
                                        </p:tgtEl>
                                      </p:cBhvr>
                                      <p:from x="10000" y="10000"/>
                                      <p:to x="200000" y="450000"/>
                                    </p:animScale>
                                    <p:animScale>
                                      <p:cBhvr>
                                        <p:cTn id="28" dur="1230" accel="100000" fill="hold">
                                          <p:stCondLst>
                                            <p:cond delay="770"/>
                                          </p:stCondLst>
                                        </p:cTn>
                                        <p:tgtEl>
                                          <p:spTgt spid="121866"/>
                                        </p:tgtEl>
                                      </p:cBhvr>
                                      <p:from x="200000" y="450000"/>
                                      <p:to x="100000" y="100000"/>
                                    </p:animScale>
                                    <p:set>
                                      <p:cBhvr>
                                        <p:cTn id="29" dur="770" fill="hold"/>
                                        <p:tgtEl>
                                          <p:spTgt spid="121866"/>
                                        </p:tgtEl>
                                        <p:attrNameLst>
                                          <p:attrName>ppt_x</p:attrName>
                                        </p:attrNameLst>
                                      </p:cBhvr>
                                      <p:to>
                                        <p:strVal val="(0.5)"/>
                                      </p:to>
                                    </p:set>
                                    <p:anim from="(0.5)" to="(#ppt_x)" calcmode="lin" valueType="num">
                                      <p:cBhvr>
                                        <p:cTn id="30" dur="1230" accel="100000" fill="hold">
                                          <p:stCondLst>
                                            <p:cond delay="770"/>
                                          </p:stCondLst>
                                        </p:cTn>
                                        <p:tgtEl>
                                          <p:spTgt spid="121866"/>
                                        </p:tgtEl>
                                        <p:attrNameLst>
                                          <p:attrName>ppt_x</p:attrName>
                                        </p:attrNameLst>
                                      </p:cBhvr>
                                    </p:anim>
                                    <p:set>
                                      <p:cBhvr>
                                        <p:cTn id="31" dur="770" fill="hold"/>
                                        <p:tgtEl>
                                          <p:spTgt spid="121866"/>
                                        </p:tgtEl>
                                        <p:attrNameLst>
                                          <p:attrName>ppt_y</p:attrName>
                                        </p:attrNameLst>
                                      </p:cBhvr>
                                      <p:to>
                                        <p:strVal val="(#ppt_y+0.4)"/>
                                      </p:to>
                                    </p:set>
                                    <p:anim from="(#ppt_y+0.4)" to="(#ppt_y)" calcmode="lin" valueType="num">
                                      <p:cBhvr>
                                        <p:cTn id="32" dur="1230" accel="100000" fill="hold">
                                          <p:stCondLst>
                                            <p:cond delay="770"/>
                                          </p:stCondLst>
                                        </p:cTn>
                                        <p:tgtEl>
                                          <p:spTgt spid="121866"/>
                                        </p:tgtEl>
                                        <p:attrNameLst>
                                          <p:attrName>ppt_y</p:attrName>
                                        </p:attrNameLst>
                                      </p:cBhvr>
                                    </p:anim>
                                  </p:childTnLst>
                                </p:cTn>
                              </p:par>
                              <p:par>
                                <p:cTn id="33" presetID="8" presetClass="emph" presetSubtype="0" repeatCount="indefinite" fill="hold" grpId="1" nodeType="withEffect">
                                  <p:stCondLst>
                                    <p:cond delay="0"/>
                                  </p:stCondLst>
                                  <p:childTnLst>
                                    <p:animRot by="21600000">
                                      <p:cBhvr>
                                        <p:cTn id="34" dur="2000" fill="hold"/>
                                        <p:tgtEl>
                                          <p:spTgt spid="121866"/>
                                        </p:tgtEl>
                                        <p:attrNameLst>
                                          <p:attrName>r</p:attrName>
                                        </p:attrNameLst>
                                      </p:cBhvr>
                                    </p:animRot>
                                  </p:childTnLst>
                                </p:cTn>
                              </p:par>
                              <p:par>
                                <p:cTn id="35" presetID="8" presetClass="emph" presetSubtype="0" fill="hold" grpId="2" nodeType="withEffect">
                                  <p:stCondLst>
                                    <p:cond delay="0"/>
                                  </p:stCondLst>
                                  <p:childTnLst>
                                    <p:animRot by="21600000">
                                      <p:cBhvr>
                                        <p:cTn id="36" dur="2000" fill="hold"/>
                                        <p:tgtEl>
                                          <p:spTgt spid="121866"/>
                                        </p:tgtEl>
                                        <p:attrNameLst>
                                          <p:attrName>r</p:attrName>
                                        </p:attrNameLst>
                                      </p:cBhvr>
                                    </p:animRot>
                                  </p:childTnLst>
                                </p:cTn>
                              </p:par>
                              <p:par>
                                <p:cTn id="37" presetID="51" presetClass="entr" presetSubtype="0" fill="hold" grpId="0" nodeType="withEffect">
                                  <p:stCondLst>
                                    <p:cond delay="0"/>
                                  </p:stCondLst>
                                  <p:childTnLst>
                                    <p:set>
                                      <p:cBhvr>
                                        <p:cTn id="38" dur="1" fill="hold">
                                          <p:stCondLst>
                                            <p:cond delay="0"/>
                                          </p:stCondLst>
                                        </p:cTn>
                                        <p:tgtEl>
                                          <p:spTgt spid="121867"/>
                                        </p:tgtEl>
                                        <p:attrNameLst>
                                          <p:attrName>style.visibility</p:attrName>
                                        </p:attrNameLst>
                                      </p:cBhvr>
                                      <p:to>
                                        <p:strVal val="visible"/>
                                      </p:to>
                                    </p:set>
                                    <p:animEffect transition="in" filter="fade">
                                      <p:cBhvr>
                                        <p:cTn id="39" dur="770" decel="100000"/>
                                        <p:tgtEl>
                                          <p:spTgt spid="121867"/>
                                        </p:tgtEl>
                                      </p:cBhvr>
                                    </p:animEffect>
                                    <p:animScale>
                                      <p:cBhvr>
                                        <p:cTn id="40" dur="770" decel="100000"/>
                                        <p:tgtEl>
                                          <p:spTgt spid="121867"/>
                                        </p:tgtEl>
                                      </p:cBhvr>
                                      <p:from x="10000" y="10000"/>
                                      <p:to x="200000" y="450000"/>
                                    </p:animScale>
                                    <p:animScale>
                                      <p:cBhvr>
                                        <p:cTn id="41" dur="1230" accel="100000" fill="hold">
                                          <p:stCondLst>
                                            <p:cond delay="770"/>
                                          </p:stCondLst>
                                        </p:cTn>
                                        <p:tgtEl>
                                          <p:spTgt spid="121867"/>
                                        </p:tgtEl>
                                      </p:cBhvr>
                                      <p:from x="200000" y="450000"/>
                                      <p:to x="100000" y="100000"/>
                                    </p:animScale>
                                    <p:set>
                                      <p:cBhvr>
                                        <p:cTn id="42" dur="770" fill="hold"/>
                                        <p:tgtEl>
                                          <p:spTgt spid="121867"/>
                                        </p:tgtEl>
                                        <p:attrNameLst>
                                          <p:attrName>ppt_x</p:attrName>
                                        </p:attrNameLst>
                                      </p:cBhvr>
                                      <p:to>
                                        <p:strVal val="(0.5)"/>
                                      </p:to>
                                    </p:set>
                                    <p:anim from="(0.5)" to="(#ppt_x)" calcmode="lin" valueType="num">
                                      <p:cBhvr>
                                        <p:cTn id="43" dur="1230" accel="100000" fill="hold">
                                          <p:stCondLst>
                                            <p:cond delay="770"/>
                                          </p:stCondLst>
                                        </p:cTn>
                                        <p:tgtEl>
                                          <p:spTgt spid="121867"/>
                                        </p:tgtEl>
                                        <p:attrNameLst>
                                          <p:attrName>ppt_x</p:attrName>
                                        </p:attrNameLst>
                                      </p:cBhvr>
                                    </p:anim>
                                    <p:set>
                                      <p:cBhvr>
                                        <p:cTn id="44" dur="770" fill="hold"/>
                                        <p:tgtEl>
                                          <p:spTgt spid="121867"/>
                                        </p:tgtEl>
                                        <p:attrNameLst>
                                          <p:attrName>ppt_y</p:attrName>
                                        </p:attrNameLst>
                                      </p:cBhvr>
                                      <p:to>
                                        <p:strVal val="(#ppt_y+0.4)"/>
                                      </p:to>
                                    </p:set>
                                    <p:anim from="(#ppt_y+0.4)" to="(#ppt_y)" calcmode="lin" valueType="num">
                                      <p:cBhvr>
                                        <p:cTn id="45" dur="1230" accel="100000" fill="hold">
                                          <p:stCondLst>
                                            <p:cond delay="770"/>
                                          </p:stCondLst>
                                        </p:cTn>
                                        <p:tgtEl>
                                          <p:spTgt spid="121867"/>
                                        </p:tgtEl>
                                        <p:attrNameLst>
                                          <p:attrName>ppt_y</p:attrName>
                                        </p:attrNameLst>
                                      </p:cBhvr>
                                    </p:anim>
                                  </p:childTnLst>
                                </p:cTn>
                              </p:par>
                              <p:par>
                                <p:cTn id="46" presetID="19" presetClass="entr" presetSubtype="10" repeatCount="indefinite" fill="hold" grpId="1" nodeType="withEffect">
                                  <p:stCondLst>
                                    <p:cond delay="0"/>
                                  </p:stCondLst>
                                  <p:childTnLst>
                                    <p:set>
                                      <p:cBhvr>
                                        <p:cTn id="47" dur="1" fill="hold">
                                          <p:stCondLst>
                                            <p:cond delay="0"/>
                                          </p:stCondLst>
                                        </p:cTn>
                                        <p:tgtEl>
                                          <p:spTgt spid="121867"/>
                                        </p:tgtEl>
                                        <p:attrNameLst>
                                          <p:attrName>style.visibility</p:attrName>
                                        </p:attrNameLst>
                                      </p:cBhvr>
                                      <p:to>
                                        <p:strVal val="visible"/>
                                      </p:to>
                                    </p:set>
                                    <p:anim calcmode="lin" valueType="num">
                                      <p:cBhvr>
                                        <p:cTn id="48" dur="2000" fill="hold"/>
                                        <p:tgtEl>
                                          <p:spTgt spid="121867"/>
                                        </p:tgtEl>
                                        <p:attrNameLst>
                                          <p:attrName>ppt_w</p:attrName>
                                        </p:attrNameLst>
                                      </p:cBhvr>
                                      <p:tavLst>
                                        <p:tav tm="0" fmla="#ppt_w*sin(2.5*pi*$)">
                                          <p:val>
                                            <p:fltVal val="0"/>
                                          </p:val>
                                        </p:tav>
                                        <p:tav tm="100000">
                                          <p:val>
                                            <p:fltVal val="1"/>
                                          </p:val>
                                        </p:tav>
                                      </p:tavLst>
                                    </p:anim>
                                    <p:anim calcmode="lin" valueType="num">
                                      <p:cBhvr>
                                        <p:cTn id="49" dur="2000" fill="hold"/>
                                        <p:tgtEl>
                                          <p:spTgt spid="121867"/>
                                        </p:tgtEl>
                                        <p:attrNameLst>
                                          <p:attrName>ppt_h</p:attrName>
                                        </p:attrNameLst>
                                      </p:cBhvr>
                                      <p:tavLst>
                                        <p:tav tm="0">
                                          <p:val>
                                            <p:strVal val="#ppt_h"/>
                                          </p:val>
                                        </p:tav>
                                        <p:tav tm="100000">
                                          <p:val>
                                            <p:strVal val="#ppt_h"/>
                                          </p:val>
                                        </p:tav>
                                      </p:tavLst>
                                    </p:anim>
                                  </p:childTnLst>
                                </p:cTn>
                              </p:par>
                              <p:par>
                                <p:cTn id="50" presetID="22" presetClass="emph" presetSubtype="0" repeatCount="indefinite" fill="hold" grpId="2" nodeType="withEffect">
                                  <p:stCondLst>
                                    <p:cond delay="0"/>
                                  </p:stCondLst>
                                  <p:childTnLst>
                                    <p:animClr clrSpc="hsl" dir="cw">
                                      <p:cBhvr override="childStyle">
                                        <p:cTn id="51" dur="2000" fill="hold"/>
                                        <p:tgtEl>
                                          <p:spTgt spid="121867"/>
                                        </p:tgtEl>
                                        <p:attrNameLst>
                                          <p:attrName>style.color</p:attrName>
                                        </p:attrNameLst>
                                      </p:cBhvr>
                                      <p:by>
                                        <p:hsl h="-7200000" s="0" l="0"/>
                                      </p:by>
                                    </p:animClr>
                                    <p:animClr clrSpc="hsl" dir="cw">
                                      <p:cBhvr>
                                        <p:cTn id="52" dur="2000" fill="hold"/>
                                        <p:tgtEl>
                                          <p:spTgt spid="121867"/>
                                        </p:tgtEl>
                                        <p:attrNameLst>
                                          <p:attrName>fillcolor</p:attrName>
                                        </p:attrNameLst>
                                      </p:cBhvr>
                                      <p:by>
                                        <p:hsl h="-7200000" s="0" l="0"/>
                                      </p:by>
                                    </p:animClr>
                                    <p:animClr clrSpc="hsl" dir="cw">
                                      <p:cBhvr>
                                        <p:cTn id="53" dur="2000" fill="hold"/>
                                        <p:tgtEl>
                                          <p:spTgt spid="121867"/>
                                        </p:tgtEl>
                                        <p:attrNameLst>
                                          <p:attrName>stroke.color</p:attrName>
                                        </p:attrNameLst>
                                      </p:cBhvr>
                                      <p:by>
                                        <p:hsl h="-7200000" s="0" l="0"/>
                                      </p:by>
                                    </p:animClr>
                                    <p:set>
                                      <p:cBhvr>
                                        <p:cTn id="54" dur="2000" fill="hold"/>
                                        <p:tgtEl>
                                          <p:spTgt spid="1218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repeatCount="indefinite" fill="hold" display="0">
                  <p:stCondLst>
                    <p:cond delay="indefinite"/>
                  </p:stCondLst>
                  <p:endCondLst>
                    <p:cond evt="onPrev" delay="0">
                      <p:tgtEl>
                        <p:sldTgt/>
                      </p:tgtEl>
                    </p:cond>
                    <p:cond evt="onStopAudio" delay="0">
                      <p:tgtEl>
                        <p:sldTgt/>
                      </p:tgtEl>
                    </p:cond>
                  </p:endCondLst>
                </p:cTn>
                <p:tgtEl>
                  <p:spTgt spid="36882"/>
                </p:tgtEl>
              </p:cMediaNode>
            </p:audio>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6883"/>
                </p:tgtEl>
              </p:cMediaNode>
            </p:audio>
          </p:childTnLst>
        </p:cTn>
      </p:par>
    </p:tnLst>
    <p:bldLst>
      <p:bldP spid="23560" grpId="0"/>
      <p:bldP spid="23561" grpId="0"/>
      <p:bldP spid="36869" grpId="0"/>
      <p:bldP spid="2" grpId="0"/>
      <p:bldP spid="121866" grpId="0" animBg="1"/>
      <p:bldP spid="121866" grpId="1" animBg="1"/>
      <p:bldP spid="121866" grpId="2" animBg="1"/>
      <p:bldP spid="121867" grpId="0" animBg="1"/>
      <p:bldP spid="121867" grpId="1" animBg="1"/>
      <p:bldP spid="12186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0" y="-14643"/>
            <a:ext cx="12192000" cy="21441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1" y="-14643"/>
            <a:ext cx="12192000" cy="1896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595187" y="-778310"/>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145072" y="77027"/>
            <a:ext cx="9404007" cy="1446501"/>
          </a:xfrm>
          <a:prstGeom prst="rect">
            <a:avLst/>
          </a:prstGeom>
          <a:noFill/>
        </p:spPr>
        <p:txBody>
          <a:bodyPr wrap="square" lIns="91391" tIns="45696" rIns="91391" bIns="45696" rtlCol="0">
            <a:spAutoFit/>
          </a:bodyPr>
          <a:lstStyle/>
          <a:p>
            <a:pPr algn="ctr"/>
            <a:r>
              <a:rPr lang="en-US" sz="88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sp>
        <p:nvSpPr>
          <p:cNvPr id="11" name="TextBox 10"/>
          <p:cNvSpPr txBox="1"/>
          <p:nvPr/>
        </p:nvSpPr>
        <p:spPr>
          <a:xfrm>
            <a:off x="207032" y="0"/>
            <a:ext cx="1341530" cy="1446501"/>
          </a:xfrm>
          <a:prstGeom prst="rect">
            <a:avLst/>
          </a:prstGeom>
          <a:noFill/>
        </p:spPr>
        <p:txBody>
          <a:bodyPr wrap="square" lIns="91391" tIns="45696" rIns="91391" bIns="45696" rtlCol="0">
            <a:spAutoFit/>
          </a:bodyPr>
          <a:lstStyle/>
          <a:p>
            <a:pPr algn="ctr"/>
            <a:r>
              <a:rPr lang="en-US" sz="8800" b="1" dirty="0">
                <a:solidFill>
                  <a:schemeClr val="accent5"/>
                </a:solidFill>
                <a:latin typeface="Arial Rounded MT Bold" pitchFamily="34" charset="0"/>
                <a:ea typeface="Arial-Rounded" pitchFamily="34" charset="0"/>
                <a:cs typeface="Times New Roman" pitchFamily="18" charset="0"/>
              </a:rPr>
              <a:t>4</a:t>
            </a:r>
          </a:p>
        </p:txBody>
      </p:sp>
      <p:grpSp>
        <p:nvGrpSpPr>
          <p:cNvPr id="12" name="Group 11"/>
          <p:cNvGrpSpPr/>
          <p:nvPr/>
        </p:nvGrpSpPr>
        <p:grpSpPr>
          <a:xfrm>
            <a:off x="3800114" y="3187567"/>
            <a:ext cx="7748965" cy="1447618"/>
            <a:chOff x="9590210" y="966823"/>
            <a:chExt cx="5422018" cy="695802"/>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834900" y="104120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20"/>
          <p:cNvSpPr/>
          <p:nvPr/>
        </p:nvSpPr>
        <p:spPr>
          <a:xfrm rot="356518">
            <a:off x="2210802" y="3800555"/>
            <a:ext cx="1570100" cy="1141290"/>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11342 w 1570100"/>
              <a:gd name="connsiteY0" fmla="*/ 0 h 1018309"/>
              <a:gd name="connsiteX1" fmla="*/ 1570100 w 1570100"/>
              <a:gd name="connsiteY1" fmla="*/ 27709 h 1018309"/>
              <a:gd name="connsiteX2" fmla="*/ 1570100 w 1570100"/>
              <a:gd name="connsiteY2" fmla="*/ 1018309 h 1018309"/>
              <a:gd name="connsiteX3" fmla="*/ 11342 w 1570100"/>
              <a:gd name="connsiteY3" fmla="*/ 1018309 h 1018309"/>
              <a:gd name="connsiteX4" fmla="*/ 593652 w 1570100"/>
              <a:gd name="connsiteY4" fmla="*/ 464420 h 1018309"/>
              <a:gd name="connsiteX5" fmla="*/ 11342 w 1570100"/>
              <a:gd name="connsiteY5" fmla="*/ 0 h 10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100" h="1018309">
                <a:moveTo>
                  <a:pt x="11342" y="0"/>
                </a:moveTo>
                <a:lnTo>
                  <a:pt x="1570100" y="27709"/>
                </a:lnTo>
                <a:lnTo>
                  <a:pt x="1570100" y="1018309"/>
                </a:lnTo>
                <a:lnTo>
                  <a:pt x="11342" y="1018309"/>
                </a:lnTo>
                <a:cubicBezTo>
                  <a:pt x="-95981" y="930612"/>
                  <a:pt x="593652" y="634138"/>
                  <a:pt x="593652" y="464420"/>
                </a:cubicBezTo>
                <a:cubicBezTo>
                  <a:pt x="593652" y="294702"/>
                  <a:pt x="-95981" y="77403"/>
                  <a:pt x="11342"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p:cNvSpPr/>
          <p:nvPr/>
        </p:nvSpPr>
        <p:spPr>
          <a:xfrm rot="309287">
            <a:off x="2491685" y="3889251"/>
            <a:ext cx="1192901" cy="1007075"/>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10971 w 1569729"/>
              <a:gd name="connsiteY0" fmla="*/ 0 h 1018309"/>
              <a:gd name="connsiteX1" fmla="*/ 1569729 w 1569729"/>
              <a:gd name="connsiteY1" fmla="*/ 27709 h 1018309"/>
              <a:gd name="connsiteX2" fmla="*/ 1569729 w 1569729"/>
              <a:gd name="connsiteY2" fmla="*/ 1018309 h 1018309"/>
              <a:gd name="connsiteX3" fmla="*/ 10971 w 1569729"/>
              <a:gd name="connsiteY3" fmla="*/ 1018309 h 1018309"/>
              <a:gd name="connsiteX4" fmla="*/ 589653 w 1569729"/>
              <a:gd name="connsiteY4" fmla="*/ 463118 h 1018309"/>
              <a:gd name="connsiteX5" fmla="*/ 10971 w 1569729"/>
              <a:gd name="connsiteY5" fmla="*/ 0 h 10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729" h="1018309">
                <a:moveTo>
                  <a:pt x="10971" y="0"/>
                </a:moveTo>
                <a:lnTo>
                  <a:pt x="1569729" y="27709"/>
                </a:lnTo>
                <a:lnTo>
                  <a:pt x="1569729" y="1018309"/>
                </a:lnTo>
                <a:lnTo>
                  <a:pt x="10971" y="1018309"/>
                </a:lnTo>
                <a:cubicBezTo>
                  <a:pt x="-94058" y="929131"/>
                  <a:pt x="589653" y="632836"/>
                  <a:pt x="589653" y="463118"/>
                </a:cubicBezTo>
                <a:cubicBezTo>
                  <a:pt x="589653" y="293400"/>
                  <a:pt x="-94058" y="75922"/>
                  <a:pt x="10971"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35486" y="3366764"/>
            <a:ext cx="6453033" cy="769393"/>
          </a:xfrm>
          <a:prstGeom prst="rect">
            <a:avLst/>
          </a:prstGeom>
          <a:solidFill>
            <a:schemeClr val="bg1"/>
          </a:solidFill>
        </p:spPr>
        <p:txBody>
          <a:bodyPr wrap="square" lIns="91391" tIns="45696" rIns="91391" bIns="45696" rtlCol="0">
            <a:spAutoFit/>
          </a:bodyPr>
          <a:lstStyle/>
          <a:p>
            <a:pPr algn="ctr"/>
            <a:r>
              <a:rPr lang="en-US" sz="4400" b="1" dirty="0">
                <a:solidFill>
                  <a:srgbClr val="0070C0"/>
                </a:solidFill>
                <a:latin typeface="Arial-Rounded" pitchFamily="34" charset="0"/>
                <a:ea typeface="Arial-Rounded" pitchFamily="34" charset="0"/>
                <a:cs typeface="Arial-Rounded" pitchFamily="34" charset="0"/>
              </a:rPr>
              <a:t>NẾU KHÔNG MAY BỊ LẠC</a:t>
            </a:r>
          </a:p>
        </p:txBody>
      </p:sp>
      <p:grpSp>
        <p:nvGrpSpPr>
          <p:cNvPr id="23" name="Group 22"/>
          <p:cNvGrpSpPr/>
          <p:nvPr/>
        </p:nvGrpSpPr>
        <p:grpSpPr>
          <a:xfrm>
            <a:off x="2688272" y="3132154"/>
            <a:ext cx="1390607" cy="1322726"/>
            <a:chOff x="1212828" y="1077394"/>
            <a:chExt cx="992332" cy="1009145"/>
          </a:xfrm>
          <a:solidFill>
            <a:srgbClr val="7030A0"/>
          </a:solidFill>
        </p:grpSpPr>
        <p:sp>
          <p:nvSpPr>
            <p:cNvPr id="24" name="Oval 23"/>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51794" y="1077394"/>
              <a:ext cx="914400" cy="936413"/>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899763" y="3125589"/>
            <a:ext cx="990600" cy="1354168"/>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1487566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0"/>
            <a:lum/>
          </a:blip>
          <a:srcRect/>
          <a:stretch>
            <a:fillRect l="1000" t="-6000" b="66000"/>
          </a:stretch>
        </a:blipFill>
        <a:effectLst/>
      </p:bgPr>
    </p:bg>
    <p:spTree>
      <p:nvGrpSpPr>
        <p:cNvPr id="1" name=""/>
        <p:cNvGrpSpPr/>
        <p:nvPr/>
      </p:nvGrpSpPr>
      <p:grpSpPr>
        <a:xfrm>
          <a:off x="0" y="0"/>
          <a:ext cx="0" cy="0"/>
          <a:chOff x="0" y="0"/>
          <a:chExt cx="0" cy="0"/>
        </a:xfrm>
      </p:grpSpPr>
      <p:sp>
        <p:nvSpPr>
          <p:cNvPr id="8" name="Oval 7"/>
          <p:cNvSpPr/>
          <p:nvPr/>
        </p:nvSpPr>
        <p:spPr>
          <a:xfrm>
            <a:off x="0" y="-34636"/>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9" name="Rectangle 8"/>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
        <p:nvSpPr>
          <p:cNvPr id="10" name="Text Box 1"/>
          <p:cNvSpPr txBox="1"/>
          <p:nvPr/>
        </p:nvSpPr>
        <p:spPr>
          <a:xfrm>
            <a:off x="609600" y="1757250"/>
            <a:ext cx="11277599" cy="4401205"/>
          </a:xfrm>
          <a:prstGeom prst="rect">
            <a:avLst/>
          </a:prstGeom>
          <a:noFill/>
        </p:spPr>
        <p:txBody>
          <a:bodyPr wrap="square" rtlCol="0">
            <a:spAutoFit/>
          </a:bodyPr>
          <a:lstStyle/>
          <a:p>
            <a:pPr algn="just"/>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cờ rất to”.</a:t>
            </a:r>
          </a:p>
          <a:p>
            <a:pPr algn="l"/>
            <a:r>
              <a:rPr lang="en-US" sz="2800" dirty="0">
                <a:latin typeface="Arial-Rounded" panose="020B0500000000000000" pitchFamily="34" charset="0"/>
                <a:ea typeface="Arial-Rounded" panose="020B0500000000000000" pitchFamily="34" charset="0"/>
                <a:cs typeface="Arial-Rounded" panose="020B0500000000000000" pitchFamily="34" charset="0"/>
              </a:rPr>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096662" y="782439"/>
            <a:ext cx="4376518" cy="646331"/>
          </a:xfrm>
          <a:prstGeom prst="rect">
            <a:avLst/>
          </a:prstGeom>
        </p:spPr>
        <p:txBody>
          <a:bodyPr wrap="none">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pic>
        <p:nvPicPr>
          <p:cNvPr id="12" name="Hành trang số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3294525"/>
            <a:ext cx="609600" cy="609600"/>
          </a:xfrm>
          <a:prstGeom prst="rect">
            <a:avLst/>
          </a:prstGeom>
        </p:spPr>
      </p:pic>
      <p:sp>
        <p:nvSpPr>
          <p:cNvPr id="13" name="Rectangle 12"/>
          <p:cNvSpPr/>
          <p:nvPr/>
        </p:nvSpPr>
        <p:spPr>
          <a:xfrm>
            <a:off x="8453524" y="6008866"/>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14" name="Cloud 13"/>
          <p:cNvSpPr/>
          <p:nvPr/>
        </p:nvSpPr>
        <p:spPr>
          <a:xfrm>
            <a:off x="1675230" y="600886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031900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1000" t="33000" r="-1000" b="3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57601" y="233097"/>
            <a:ext cx="4718713" cy="757504"/>
          </a:xfrm>
          <a:prstGeom prst="rect">
            <a:avLst/>
          </a:prstGeom>
        </p:spPr>
      </p:pic>
      <p:sp>
        <p:nvSpPr>
          <p:cNvPr id="12" name="Oval 11"/>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3" name="Rectangle 12"/>
          <p:cNvSpPr/>
          <p:nvPr/>
        </p:nvSpPr>
        <p:spPr>
          <a:xfrm>
            <a:off x="639063" y="0"/>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pic>
        <p:nvPicPr>
          <p:cNvPr id="14" name="Picture 13"/>
          <p:cNvPicPr>
            <a:picLocks noChangeAspect="1"/>
          </p:cNvPicPr>
          <p:nvPr/>
        </p:nvPicPr>
        <p:blipFill>
          <a:blip r:embed="rId4"/>
          <a:stretch>
            <a:fillRect/>
          </a:stretch>
        </p:blipFill>
        <p:spPr>
          <a:xfrm>
            <a:off x="609600" y="1039094"/>
            <a:ext cx="11353800" cy="4950381"/>
          </a:xfrm>
          <a:prstGeom prst="rect">
            <a:avLst/>
          </a:prstGeom>
        </p:spPr>
      </p:pic>
      <p:sp>
        <p:nvSpPr>
          <p:cNvPr id="15" name="TextBox 14"/>
          <p:cNvSpPr txBox="1"/>
          <p:nvPr/>
        </p:nvSpPr>
        <p:spPr>
          <a:xfrm>
            <a:off x="1524000" y="6054971"/>
            <a:ext cx="5825836" cy="646294"/>
          </a:xfrm>
          <a:prstGeom prst="rect">
            <a:avLst/>
          </a:prstGeom>
          <a:solidFill>
            <a:schemeClr val="accent5">
              <a:lumMod val="60000"/>
              <a:lumOff val="40000"/>
            </a:schemeClr>
          </a:solidFill>
        </p:spPr>
        <p:txBody>
          <a:bodyPr wrap="square" lIns="91403" tIns="45702" rIns="91403" bIns="45702" rtlCol="0">
            <a:spAutoFit/>
          </a:bodyPr>
          <a:lstStyle/>
          <a:p>
            <a:pPr algn="ctr"/>
            <a:r>
              <a:rPr lang="en-US" sz="3600" dirty="0">
                <a:latin typeface="Arial-Rounded" pitchFamily="34" charset="0"/>
                <a:ea typeface="Arial-Rounded" pitchFamily="34" charset="0"/>
                <a:cs typeface="Arial-Rounded" pitchFamily="34" charset="0"/>
              </a:rPr>
              <a:t>Bài chia mấy câu?</a:t>
            </a:r>
          </a:p>
        </p:txBody>
      </p:sp>
      <p:cxnSp>
        <p:nvCxnSpPr>
          <p:cNvPr id="16" name="Straight Connector 15"/>
          <p:cNvCxnSpPr/>
          <p:nvPr/>
        </p:nvCxnSpPr>
        <p:spPr>
          <a:xfrm flipH="1">
            <a:off x="9885219" y="117059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377045" y="153093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307303" y="158209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744200" y="202218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64981" y="240041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39433" y="307853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88675" y="350367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143600" y="358483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06653" y="395437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934947" y="397615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187737" y="44091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1428" y="474022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668000" y="477788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466017" y="517436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stretch>
            <a:fillRect/>
          </a:stretch>
        </p:blipFill>
        <p:spPr>
          <a:xfrm>
            <a:off x="9738970" y="952699"/>
            <a:ext cx="361770" cy="242195"/>
          </a:xfrm>
          <a:prstGeom prst="rect">
            <a:avLst/>
          </a:prstGeom>
        </p:spPr>
      </p:pic>
      <p:pic>
        <p:nvPicPr>
          <p:cNvPr id="31" name="Picture 30"/>
          <p:cNvPicPr>
            <a:picLocks noChangeAspect="1"/>
          </p:cNvPicPr>
          <p:nvPr/>
        </p:nvPicPr>
        <p:blipFill>
          <a:blip r:embed="rId6"/>
          <a:stretch>
            <a:fillRect/>
          </a:stretch>
        </p:blipFill>
        <p:spPr>
          <a:xfrm>
            <a:off x="3134806" y="1427272"/>
            <a:ext cx="432854" cy="265906"/>
          </a:xfrm>
          <a:prstGeom prst="rect">
            <a:avLst/>
          </a:prstGeom>
        </p:spPr>
      </p:pic>
      <p:pic>
        <p:nvPicPr>
          <p:cNvPr id="32" name="Picture 31"/>
          <p:cNvPicPr>
            <a:picLocks noChangeAspect="1"/>
          </p:cNvPicPr>
          <p:nvPr/>
        </p:nvPicPr>
        <p:blipFill>
          <a:blip r:embed="rId7"/>
          <a:stretch>
            <a:fillRect/>
          </a:stretch>
        </p:blipFill>
        <p:spPr>
          <a:xfrm>
            <a:off x="6986284" y="1404546"/>
            <a:ext cx="353033" cy="384799"/>
          </a:xfrm>
          <a:prstGeom prst="rect">
            <a:avLst/>
          </a:prstGeom>
        </p:spPr>
      </p:pic>
      <p:pic>
        <p:nvPicPr>
          <p:cNvPr id="33" name="Picture 32"/>
          <p:cNvPicPr>
            <a:picLocks noChangeAspect="1"/>
          </p:cNvPicPr>
          <p:nvPr/>
        </p:nvPicPr>
        <p:blipFill>
          <a:blip r:embed="rId8"/>
          <a:stretch>
            <a:fillRect/>
          </a:stretch>
        </p:blipFill>
        <p:spPr>
          <a:xfrm>
            <a:off x="10613423" y="1809725"/>
            <a:ext cx="337754" cy="434752"/>
          </a:xfrm>
          <a:prstGeom prst="rect">
            <a:avLst/>
          </a:prstGeom>
        </p:spPr>
      </p:pic>
      <p:pic>
        <p:nvPicPr>
          <p:cNvPr id="34" name="Picture 33"/>
          <p:cNvPicPr>
            <a:picLocks noChangeAspect="1"/>
          </p:cNvPicPr>
          <p:nvPr/>
        </p:nvPicPr>
        <p:blipFill>
          <a:blip r:embed="rId9"/>
          <a:stretch>
            <a:fillRect/>
          </a:stretch>
        </p:blipFill>
        <p:spPr>
          <a:xfrm>
            <a:off x="5749840" y="2178034"/>
            <a:ext cx="382682" cy="455757"/>
          </a:xfrm>
          <a:prstGeom prst="rect">
            <a:avLst/>
          </a:prstGeom>
        </p:spPr>
      </p:pic>
      <p:pic>
        <p:nvPicPr>
          <p:cNvPr id="35" name="Picture 34"/>
          <p:cNvPicPr>
            <a:picLocks noChangeAspect="1"/>
          </p:cNvPicPr>
          <p:nvPr/>
        </p:nvPicPr>
        <p:blipFill>
          <a:blip r:embed="rId10"/>
          <a:stretch>
            <a:fillRect/>
          </a:stretch>
        </p:blipFill>
        <p:spPr>
          <a:xfrm>
            <a:off x="4996058" y="2985483"/>
            <a:ext cx="239150" cy="339195"/>
          </a:xfrm>
          <a:prstGeom prst="rect">
            <a:avLst/>
          </a:prstGeom>
        </p:spPr>
      </p:pic>
      <p:pic>
        <p:nvPicPr>
          <p:cNvPr id="36" name="Picture 35"/>
          <p:cNvPicPr>
            <a:picLocks noChangeAspect="1"/>
          </p:cNvPicPr>
          <p:nvPr/>
        </p:nvPicPr>
        <p:blipFill>
          <a:blip r:embed="rId11"/>
          <a:stretch>
            <a:fillRect/>
          </a:stretch>
        </p:blipFill>
        <p:spPr>
          <a:xfrm>
            <a:off x="2333572" y="3433412"/>
            <a:ext cx="310205" cy="384799"/>
          </a:xfrm>
          <a:prstGeom prst="rect">
            <a:avLst/>
          </a:prstGeom>
        </p:spPr>
      </p:pic>
      <p:pic>
        <p:nvPicPr>
          <p:cNvPr id="37" name="Picture 36"/>
          <p:cNvPicPr>
            <a:picLocks noChangeAspect="1"/>
          </p:cNvPicPr>
          <p:nvPr/>
        </p:nvPicPr>
        <p:blipFill>
          <a:blip r:embed="rId12"/>
          <a:stretch>
            <a:fillRect/>
          </a:stretch>
        </p:blipFill>
        <p:spPr>
          <a:xfrm>
            <a:off x="9971179" y="3432382"/>
            <a:ext cx="344841" cy="339195"/>
          </a:xfrm>
          <a:prstGeom prst="rect">
            <a:avLst/>
          </a:prstGeom>
        </p:spPr>
      </p:pic>
      <p:pic>
        <p:nvPicPr>
          <p:cNvPr id="38" name="Picture 37"/>
          <p:cNvPicPr>
            <a:picLocks noChangeAspect="1"/>
          </p:cNvPicPr>
          <p:nvPr/>
        </p:nvPicPr>
        <p:blipFill>
          <a:blip r:embed="rId13"/>
          <a:stretch>
            <a:fillRect/>
          </a:stretch>
        </p:blipFill>
        <p:spPr>
          <a:xfrm>
            <a:off x="6132522" y="3772730"/>
            <a:ext cx="344841" cy="342071"/>
          </a:xfrm>
          <a:prstGeom prst="rect">
            <a:avLst/>
          </a:prstGeom>
        </p:spPr>
      </p:pic>
      <p:pic>
        <p:nvPicPr>
          <p:cNvPr id="39" name="Picture 38"/>
          <p:cNvPicPr>
            <a:picLocks noChangeAspect="1"/>
          </p:cNvPicPr>
          <p:nvPr/>
        </p:nvPicPr>
        <p:blipFill>
          <a:blip r:embed="rId14"/>
          <a:stretch>
            <a:fillRect/>
          </a:stretch>
        </p:blipFill>
        <p:spPr>
          <a:xfrm>
            <a:off x="10823074" y="3898175"/>
            <a:ext cx="376145" cy="200762"/>
          </a:xfrm>
          <a:prstGeom prst="rect">
            <a:avLst/>
          </a:prstGeom>
        </p:spPr>
      </p:pic>
      <p:pic>
        <p:nvPicPr>
          <p:cNvPr id="40" name="Picture 39"/>
          <p:cNvPicPr>
            <a:picLocks noChangeAspect="1"/>
          </p:cNvPicPr>
          <p:nvPr/>
        </p:nvPicPr>
        <p:blipFill>
          <a:blip r:embed="rId15"/>
          <a:stretch>
            <a:fillRect/>
          </a:stretch>
        </p:blipFill>
        <p:spPr>
          <a:xfrm>
            <a:off x="8033113" y="4232771"/>
            <a:ext cx="343201" cy="221673"/>
          </a:xfrm>
          <a:prstGeom prst="rect">
            <a:avLst/>
          </a:prstGeom>
        </p:spPr>
      </p:pic>
      <p:pic>
        <p:nvPicPr>
          <p:cNvPr id="41" name="Picture 40"/>
          <p:cNvPicPr>
            <a:picLocks noChangeAspect="1"/>
          </p:cNvPicPr>
          <p:nvPr/>
        </p:nvPicPr>
        <p:blipFill>
          <a:blip r:embed="rId16"/>
          <a:stretch>
            <a:fillRect/>
          </a:stretch>
        </p:blipFill>
        <p:spPr>
          <a:xfrm>
            <a:off x="7618898" y="4656615"/>
            <a:ext cx="245558" cy="300940"/>
          </a:xfrm>
          <a:prstGeom prst="rect">
            <a:avLst/>
          </a:prstGeom>
        </p:spPr>
      </p:pic>
      <p:pic>
        <p:nvPicPr>
          <p:cNvPr id="42" name="Picture 41"/>
          <p:cNvPicPr>
            <a:picLocks noChangeAspect="1"/>
          </p:cNvPicPr>
          <p:nvPr/>
        </p:nvPicPr>
        <p:blipFill>
          <a:blip r:embed="rId17"/>
          <a:stretch>
            <a:fillRect/>
          </a:stretch>
        </p:blipFill>
        <p:spPr>
          <a:xfrm>
            <a:off x="10522704" y="4661714"/>
            <a:ext cx="297696" cy="199398"/>
          </a:xfrm>
          <a:prstGeom prst="rect">
            <a:avLst/>
          </a:prstGeom>
        </p:spPr>
      </p:pic>
      <p:pic>
        <p:nvPicPr>
          <p:cNvPr id="43" name="Picture 42"/>
          <p:cNvPicPr>
            <a:picLocks noChangeAspect="1"/>
          </p:cNvPicPr>
          <p:nvPr/>
        </p:nvPicPr>
        <p:blipFill>
          <a:blip r:embed="rId18"/>
          <a:stretch>
            <a:fillRect/>
          </a:stretch>
        </p:blipFill>
        <p:spPr>
          <a:xfrm>
            <a:off x="7333730" y="5080875"/>
            <a:ext cx="379739" cy="227377"/>
          </a:xfrm>
          <a:prstGeom prst="rect">
            <a:avLst/>
          </a:prstGeom>
        </p:spPr>
      </p:pic>
      <p:sp>
        <p:nvSpPr>
          <p:cNvPr id="44" name="TextBox 43"/>
          <p:cNvSpPr txBox="1"/>
          <p:nvPr/>
        </p:nvSpPr>
        <p:spPr>
          <a:xfrm>
            <a:off x="1540598" y="6070207"/>
            <a:ext cx="5755732" cy="584739"/>
          </a:xfrm>
          <a:prstGeom prst="rect">
            <a:avLst/>
          </a:prstGeom>
          <a:solidFill>
            <a:schemeClr val="accent5">
              <a:lumMod val="60000"/>
              <a:lumOff val="4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1</a:t>
            </a:r>
          </a:p>
        </p:txBody>
      </p:sp>
      <p:pic>
        <p:nvPicPr>
          <p:cNvPr id="45" name="Picture 44"/>
          <p:cNvPicPr>
            <a:picLocks noChangeAspect="1"/>
          </p:cNvPicPr>
          <p:nvPr/>
        </p:nvPicPr>
        <p:blipFill>
          <a:blip r:embed="rId19"/>
          <a:stretch>
            <a:fillRect/>
          </a:stretch>
        </p:blipFill>
        <p:spPr>
          <a:xfrm>
            <a:off x="7296331" y="5539937"/>
            <a:ext cx="4034229" cy="542591"/>
          </a:xfrm>
          <a:prstGeom prst="rect">
            <a:avLst/>
          </a:prstGeom>
        </p:spPr>
      </p:pic>
    </p:spTree>
    <p:extLst>
      <p:ext uri="{BB962C8B-B14F-4D97-AF65-F5344CB8AC3E}">
        <p14:creationId xmlns:p14="http://schemas.microsoft.com/office/powerpoint/2010/main" val="20719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2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circle(in)">
                                      <p:cBhvr>
                                        <p:cTn id="88" dur="2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circle(in)">
                                      <p:cBhvr>
                                        <p:cTn id="93" dur="20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circle(in)">
                                      <p:cBhvr>
                                        <p:cTn id="98" dur="2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circle(in)">
                                      <p:cBhvr>
                                        <p:cTn id="103" dur="20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nodeType="click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circle(in)">
                                      <p:cBhvr>
                                        <p:cTn id="108" dur="2000"/>
                                        <p:tgtEl>
                                          <p:spTgt spid="35"/>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circle(in)">
                                      <p:cBhvr>
                                        <p:cTn id="113" dur="2000"/>
                                        <p:tgtEl>
                                          <p:spTgt spid="36"/>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circle(in)">
                                      <p:cBhvr>
                                        <p:cTn id="118" dur="20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circle(in)">
                                      <p:cBhvr>
                                        <p:cTn id="123" dur="20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6" presetClass="entr" presetSubtype="16" fill="hold" nodeType="click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circle(in)">
                                      <p:cBhvr>
                                        <p:cTn id="128" dur="20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ntr" presetSubtype="16" fill="hold"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circle(in)">
                                      <p:cBhvr>
                                        <p:cTn id="138" dur="2000"/>
                                        <p:tgtEl>
                                          <p:spTgt spid="41"/>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nodeType="click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circle(in)">
                                      <p:cBhvr>
                                        <p:cTn id="143" dur="2000"/>
                                        <p:tgtEl>
                                          <p:spTgt spid="42"/>
                                        </p:tgtEl>
                                      </p:cBhvr>
                                    </p:animEffect>
                                  </p:childTnLst>
                                </p:cTn>
                              </p:par>
                            </p:childTnLst>
                          </p:cTn>
                        </p:par>
                      </p:childTnLst>
                    </p:cTn>
                  </p:par>
                  <p:par>
                    <p:cTn id="144" fill="hold">
                      <p:stCondLst>
                        <p:cond delay="indefinite"/>
                      </p:stCondLst>
                      <p:childTnLst>
                        <p:par>
                          <p:cTn id="145" fill="hold">
                            <p:stCondLst>
                              <p:cond delay="0"/>
                            </p:stCondLst>
                            <p:childTnLst>
                              <p:par>
                                <p:cTn id="146" presetID="6" presetClass="entr" presetSubtype="16" fill="hold" nodeType="click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circle(in)">
                                      <p:cBhvr>
                                        <p:cTn id="148" dur="2000"/>
                                        <p:tgtEl>
                                          <p:spTgt spid="43"/>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grpId="0" nodeType="click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additive="base">
                                        <p:cTn id="153" dur="500" fill="hold"/>
                                        <p:tgtEl>
                                          <p:spTgt spid="44"/>
                                        </p:tgtEl>
                                        <p:attrNameLst>
                                          <p:attrName>ppt_x</p:attrName>
                                        </p:attrNameLst>
                                      </p:cBhvr>
                                      <p:tavLst>
                                        <p:tav tm="0">
                                          <p:val>
                                            <p:strVal val="1+#ppt_w/2"/>
                                          </p:val>
                                        </p:tav>
                                        <p:tav tm="100000">
                                          <p:val>
                                            <p:strVal val="#ppt_x"/>
                                          </p:val>
                                        </p:tav>
                                      </p:tavLst>
                                    </p:anim>
                                    <p:anim calcmode="lin" valueType="num">
                                      <p:cBhvr additive="base">
                                        <p:cTn id="154"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36000" t="34000" b="24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57601" y="111021"/>
            <a:ext cx="4718713" cy="757504"/>
          </a:xfrm>
          <a:prstGeom prst="rect">
            <a:avLst/>
          </a:prstGeom>
        </p:spPr>
      </p:pic>
      <p:pic>
        <p:nvPicPr>
          <p:cNvPr id="9" name="Picture 8"/>
          <p:cNvPicPr>
            <a:picLocks noChangeAspect="1"/>
          </p:cNvPicPr>
          <p:nvPr/>
        </p:nvPicPr>
        <p:blipFill>
          <a:blip r:embed="rId4"/>
          <a:stretch>
            <a:fillRect/>
          </a:stretch>
        </p:blipFill>
        <p:spPr>
          <a:xfrm>
            <a:off x="381000" y="889424"/>
            <a:ext cx="11887200" cy="5241327"/>
          </a:xfrm>
          <a:prstGeom prst="rect">
            <a:avLst/>
          </a:prstGeom>
        </p:spPr>
      </p:pic>
      <p:sp>
        <p:nvSpPr>
          <p:cNvPr id="10" name="TextBox 9"/>
          <p:cNvSpPr txBox="1"/>
          <p:nvPr/>
        </p:nvSpPr>
        <p:spPr>
          <a:xfrm>
            <a:off x="1828800" y="6080520"/>
            <a:ext cx="5837400" cy="461628"/>
          </a:xfrm>
          <a:prstGeom prst="rect">
            <a:avLst/>
          </a:prstGeom>
          <a:solidFill>
            <a:schemeClr val="accent5">
              <a:lumMod val="60000"/>
              <a:lumOff val="40000"/>
            </a:schemeClr>
          </a:solidFill>
        </p:spPr>
        <p:txBody>
          <a:bodyPr wrap="square" lIns="91403" tIns="45702" rIns="91403" bIns="45702" rtlCol="0">
            <a:spAutoFit/>
          </a:bodyPr>
          <a:lstStyle/>
          <a:p>
            <a:r>
              <a:rPr lang="en-US" sz="2400" dirty="0">
                <a:latin typeface="Arial-Rounded" pitchFamily="34" charset="0"/>
                <a:ea typeface="Arial-Rounded" pitchFamily="34" charset="0"/>
                <a:cs typeface="Arial-Rounded" pitchFamily="34" charset="0"/>
              </a:rPr>
              <a:t>Em hãy tìm từ khó đọc, khó hiểu trong bài.</a:t>
            </a:r>
          </a:p>
        </p:txBody>
      </p:sp>
      <p:sp>
        <p:nvSpPr>
          <p:cNvPr id="11" name="Minus 10"/>
          <p:cNvSpPr/>
          <p:nvPr/>
        </p:nvSpPr>
        <p:spPr>
          <a:xfrm>
            <a:off x="381000" y="1735365"/>
            <a:ext cx="2895600" cy="1524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Minus 11"/>
          <p:cNvSpPr/>
          <p:nvPr/>
        </p:nvSpPr>
        <p:spPr>
          <a:xfrm>
            <a:off x="6477000" y="3352800"/>
            <a:ext cx="1374996" cy="159326"/>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Minus 12"/>
          <p:cNvSpPr/>
          <p:nvPr/>
        </p:nvSpPr>
        <p:spPr>
          <a:xfrm>
            <a:off x="3200400" y="3779556"/>
            <a:ext cx="1921698" cy="200078"/>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Minus 13"/>
          <p:cNvSpPr/>
          <p:nvPr/>
        </p:nvSpPr>
        <p:spPr>
          <a:xfrm>
            <a:off x="9372600" y="4287172"/>
            <a:ext cx="864669" cy="1524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Minus 14"/>
          <p:cNvSpPr/>
          <p:nvPr/>
        </p:nvSpPr>
        <p:spPr>
          <a:xfrm>
            <a:off x="4416757" y="4639095"/>
            <a:ext cx="1600200" cy="132428"/>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Minus 15"/>
          <p:cNvSpPr/>
          <p:nvPr/>
        </p:nvSpPr>
        <p:spPr>
          <a:xfrm>
            <a:off x="533400" y="5544855"/>
            <a:ext cx="1828800" cy="62345"/>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TextBox 16"/>
          <p:cNvSpPr txBox="1"/>
          <p:nvPr/>
        </p:nvSpPr>
        <p:spPr>
          <a:xfrm>
            <a:off x="1828800" y="5920084"/>
            <a:ext cx="5837401" cy="584739"/>
          </a:xfrm>
          <a:prstGeom prst="rect">
            <a:avLst/>
          </a:prstGeom>
          <a:solidFill>
            <a:schemeClr val="accent5">
              <a:lumMod val="60000"/>
              <a:lumOff val="4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lần 2.</a:t>
            </a:r>
          </a:p>
        </p:txBody>
      </p:sp>
      <p:pic>
        <p:nvPicPr>
          <p:cNvPr id="18" name="Picture 17"/>
          <p:cNvPicPr>
            <a:picLocks noChangeAspect="1"/>
          </p:cNvPicPr>
          <p:nvPr/>
        </p:nvPicPr>
        <p:blipFill>
          <a:blip r:embed="rId5"/>
          <a:stretch>
            <a:fillRect/>
          </a:stretch>
        </p:blipFill>
        <p:spPr>
          <a:xfrm>
            <a:off x="8763000" y="5544856"/>
            <a:ext cx="4035902" cy="542591"/>
          </a:xfrm>
          <a:prstGeom prst="rect">
            <a:avLst/>
          </a:prstGeom>
        </p:spPr>
      </p:pic>
      <p:sp>
        <p:nvSpPr>
          <p:cNvPr id="19" name="Oval 18"/>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20" name="Rectangle 19"/>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29622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inus 3"/>
          <p:cNvSpPr/>
          <p:nvPr/>
        </p:nvSpPr>
        <p:spPr>
          <a:xfrm>
            <a:off x="-77779" y="6400800"/>
            <a:ext cx="12420600" cy="703340"/>
          </a:xfrm>
          <a:prstGeom prst="mathMinus">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 name="Minus 4"/>
          <p:cNvSpPr/>
          <p:nvPr/>
        </p:nvSpPr>
        <p:spPr>
          <a:xfrm>
            <a:off x="-77779" y="-228600"/>
            <a:ext cx="12420600" cy="703340"/>
          </a:xfrm>
          <a:prstGeom prst="mathMinus">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ounded Rectangle 6"/>
          <p:cNvSpPr/>
          <p:nvPr/>
        </p:nvSpPr>
        <p:spPr>
          <a:xfrm>
            <a:off x="3695965" y="381000"/>
            <a:ext cx="4495800" cy="685800"/>
          </a:xfrm>
          <a:prstGeom prst="roundRect">
            <a:avLst/>
          </a:prstGeom>
          <a:solidFill>
            <a:schemeClr val="accent5">
              <a:lumMod val="60000"/>
              <a:lumOff val="40000"/>
            </a:schemeClr>
          </a:solid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câu dài</a:t>
            </a:r>
            <a:endParaRPr lang="en-US" sz="3600" b="1" dirty="0"/>
          </a:p>
        </p:txBody>
      </p:sp>
      <p:sp>
        <p:nvSpPr>
          <p:cNvPr id="2" name="Rectangle 1"/>
          <p:cNvSpPr/>
          <p:nvPr/>
        </p:nvSpPr>
        <p:spPr>
          <a:xfrm>
            <a:off x="2952883" y="1676401"/>
            <a:ext cx="6286235" cy="1200329"/>
          </a:xfrm>
          <a:prstGeom prst="rect">
            <a:avLst/>
          </a:prstGeom>
        </p:spPr>
        <p:txBody>
          <a:bodyPr wrap="squar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      Sáng chủ nhật, bố cho Nam và em đi công viên. </a:t>
            </a:r>
            <a:endParaRPr lang="en-US" sz="3600" dirty="0"/>
          </a:p>
        </p:txBody>
      </p:sp>
      <p:sp>
        <p:nvSpPr>
          <p:cNvPr id="3" name="Rectangle 2"/>
          <p:cNvSpPr/>
          <p:nvPr/>
        </p:nvSpPr>
        <p:spPr>
          <a:xfrm>
            <a:off x="3048265" y="3124201"/>
            <a:ext cx="5791200" cy="1200329"/>
          </a:xfrm>
          <a:prstGeom prst="rect">
            <a:avLst/>
          </a:prstGeom>
        </p:spPr>
        <p:txBody>
          <a:bodyPr wrap="squar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      Nam cứ mải mê xem, hết chỗ này đến chỗ khác.</a:t>
            </a:r>
            <a:endParaRPr lang="en-US" sz="3600" dirty="0"/>
          </a:p>
        </p:txBody>
      </p:sp>
      <p:cxnSp>
        <p:nvCxnSpPr>
          <p:cNvPr id="9" name="Straight Connector 8"/>
          <p:cNvCxnSpPr/>
          <p:nvPr/>
        </p:nvCxnSpPr>
        <p:spPr>
          <a:xfrm flipH="1">
            <a:off x="6477000" y="1676401"/>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191000" y="2224099"/>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687517" y="2224099"/>
            <a:ext cx="212678" cy="772313"/>
            <a:chOff x="2590800" y="2272159"/>
            <a:chExt cx="98712" cy="435617"/>
          </a:xfrm>
        </p:grpSpPr>
        <p:cxnSp>
          <p:nvCxnSpPr>
            <p:cNvPr id="12" name="Straight Connector 11"/>
            <p:cNvCxnSpPr/>
            <p:nvPr/>
          </p:nvCxnSpPr>
          <p:spPr>
            <a:xfrm flipH="1">
              <a:off x="2590800" y="2272159"/>
              <a:ext cx="38100" cy="425225"/>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2651412" y="2282551"/>
              <a:ext cx="38100" cy="425225"/>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cxnSp>
        <p:nvCxnSpPr>
          <p:cNvPr id="14" name="Straight Connector 13"/>
          <p:cNvCxnSpPr/>
          <p:nvPr/>
        </p:nvCxnSpPr>
        <p:spPr>
          <a:xfrm flipH="1">
            <a:off x="7848600" y="3261040"/>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72000" y="3724365"/>
            <a:ext cx="171450" cy="653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7391400" y="3692233"/>
            <a:ext cx="212678" cy="772313"/>
            <a:chOff x="2590800" y="2272159"/>
            <a:chExt cx="98712" cy="435617"/>
          </a:xfrm>
        </p:grpSpPr>
        <p:cxnSp>
          <p:nvCxnSpPr>
            <p:cNvPr id="17" name="Straight Connector 16"/>
            <p:cNvCxnSpPr/>
            <p:nvPr/>
          </p:nvCxnSpPr>
          <p:spPr>
            <a:xfrm flipH="1">
              <a:off x="2590800" y="2272159"/>
              <a:ext cx="38100" cy="425225"/>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2651412" y="2282551"/>
              <a:ext cx="38100" cy="425225"/>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3518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l="39000" t="37000" b="17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657601" y="111021"/>
            <a:ext cx="4718713" cy="757504"/>
          </a:xfrm>
          <a:prstGeom prst="rect">
            <a:avLst/>
          </a:prstGeom>
        </p:spPr>
      </p:pic>
      <p:pic>
        <p:nvPicPr>
          <p:cNvPr id="10" name="Picture 9"/>
          <p:cNvPicPr>
            <a:picLocks noChangeAspect="1"/>
          </p:cNvPicPr>
          <p:nvPr/>
        </p:nvPicPr>
        <p:blipFill>
          <a:blip r:embed="rId4"/>
          <a:stretch>
            <a:fillRect/>
          </a:stretch>
        </p:blipFill>
        <p:spPr>
          <a:xfrm>
            <a:off x="609600" y="839193"/>
            <a:ext cx="11582400" cy="5204887"/>
          </a:xfrm>
          <a:prstGeom prst="rect">
            <a:avLst/>
          </a:prstGeom>
        </p:spPr>
      </p:pic>
      <p:pic>
        <p:nvPicPr>
          <p:cNvPr id="11" name="Picture 10"/>
          <p:cNvPicPr>
            <a:picLocks noChangeAspect="1"/>
          </p:cNvPicPr>
          <p:nvPr/>
        </p:nvPicPr>
        <p:blipFill>
          <a:blip r:embed="rId5"/>
          <a:stretch>
            <a:fillRect/>
          </a:stretch>
        </p:blipFill>
        <p:spPr>
          <a:xfrm>
            <a:off x="8991600" y="5612477"/>
            <a:ext cx="4035902" cy="542591"/>
          </a:xfrm>
          <a:prstGeom prst="rect">
            <a:avLst/>
          </a:prstGeom>
        </p:spPr>
      </p:pic>
      <p:sp>
        <p:nvSpPr>
          <p:cNvPr id="12" name="TextBox 11"/>
          <p:cNvSpPr txBox="1"/>
          <p:nvPr/>
        </p:nvSpPr>
        <p:spPr>
          <a:xfrm>
            <a:off x="1558636" y="6065386"/>
            <a:ext cx="5702270" cy="584739"/>
          </a:xfrm>
          <a:prstGeom prst="rect">
            <a:avLst/>
          </a:prstGeom>
          <a:solidFill>
            <a:schemeClr val="accent1"/>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đoạn?</a:t>
            </a:r>
          </a:p>
        </p:txBody>
      </p:sp>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096" y="442560"/>
            <a:ext cx="5270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003581" y="926527"/>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Oval 14"/>
          <p:cNvSpPr/>
          <p:nvPr/>
        </p:nvSpPr>
        <p:spPr>
          <a:xfrm>
            <a:off x="6026150" y="2180432"/>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499" y="2373323"/>
            <a:ext cx="527050" cy="3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1136650" y="3084429"/>
            <a:ext cx="374650" cy="33642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9" name="Oval 18"/>
          <p:cNvSpPr/>
          <p:nvPr/>
        </p:nvSpPr>
        <p:spPr>
          <a:xfrm>
            <a:off x="7564278" y="5231477"/>
            <a:ext cx="374650" cy="381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20" name="TextBox 19"/>
          <p:cNvSpPr txBox="1"/>
          <p:nvPr/>
        </p:nvSpPr>
        <p:spPr>
          <a:xfrm>
            <a:off x="1558636" y="6086692"/>
            <a:ext cx="5702270" cy="584739"/>
          </a:xfrm>
          <a:prstGeom prst="rect">
            <a:avLst/>
          </a:prstGeom>
          <a:solidFill>
            <a:schemeClr val="accent1"/>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đoạn nối tiếp 2 lần</a:t>
            </a:r>
          </a:p>
        </p:txBody>
      </p:sp>
      <p:sp>
        <p:nvSpPr>
          <p:cNvPr id="18" name="Oval 17"/>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21" name="Rectangle 20"/>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10294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62000" r="3000"/>
          </a:stretch>
        </a:blipFill>
        <a:effectLst/>
      </p:bgPr>
    </p:bg>
    <p:spTree>
      <p:nvGrpSpPr>
        <p:cNvPr id="1" name=""/>
        <p:cNvGrpSpPr/>
        <p:nvPr/>
      </p:nvGrpSpPr>
      <p:grpSpPr>
        <a:xfrm>
          <a:off x="0" y="0"/>
          <a:ext cx="0" cy="0"/>
          <a:chOff x="0" y="0"/>
          <a:chExt cx="0" cy="0"/>
        </a:xfrm>
      </p:grpSpPr>
      <p:sp>
        <p:nvSpPr>
          <p:cNvPr id="8" name="TextBox 7"/>
          <p:cNvSpPr txBox="1"/>
          <p:nvPr/>
        </p:nvSpPr>
        <p:spPr>
          <a:xfrm>
            <a:off x="4800600" y="29344"/>
            <a:ext cx="3822232" cy="646294"/>
          </a:xfrm>
          <a:prstGeom prst="rect">
            <a:avLst/>
          </a:prstGeom>
          <a:solidFill>
            <a:schemeClr val="accent1"/>
          </a:solidFill>
        </p:spPr>
        <p:txBody>
          <a:bodyPr wrap="square" lIns="91403" tIns="45702" rIns="91403" bIns="45702" rtlCol="0">
            <a:spAutoFit/>
          </a:bodyPr>
          <a:lstStyle/>
          <a:p>
            <a:pPr algn="ctr"/>
            <a:r>
              <a:rPr lang="en-US" sz="3600" b="1" dirty="0">
                <a:latin typeface="Arial-Rounded" pitchFamily="34" charset="0"/>
                <a:ea typeface="Arial-Rounded" pitchFamily="34" charset="0"/>
                <a:cs typeface="Arial-Rounded" pitchFamily="34" charset="0"/>
              </a:rPr>
              <a:t>Giải nghĩa của từ</a:t>
            </a:r>
          </a:p>
        </p:txBody>
      </p:sp>
      <p:sp>
        <p:nvSpPr>
          <p:cNvPr id="9" name="Rectangle 8"/>
          <p:cNvSpPr/>
          <p:nvPr/>
        </p:nvSpPr>
        <p:spPr>
          <a:xfrm>
            <a:off x="990600" y="1219200"/>
            <a:ext cx="11353800" cy="3600986"/>
          </a:xfrm>
          <a:prstGeom prst="rect">
            <a:avLst/>
          </a:prstGeom>
        </p:spPr>
        <p:txBody>
          <a:bodyPr wrap="square">
            <a:spAutoFit/>
          </a:bodyPr>
          <a:lstStyle/>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 như hội</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rất nhiều người. </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 mê</a:t>
            </a:r>
            <a:r>
              <a:rPr lang="en-US" sz="3200" i="1"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ở đây có nghĩa là tập trung cao vào việc xem đến mức không còn biết gì xung quanh.</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 lại</a:t>
            </a:r>
            <a:r>
              <a:rPr lang="en-US" sz="3200" dirty="0">
                <a:latin typeface="Arial-Rounded" panose="020B0500000000000000" pitchFamily="34" charset="0"/>
                <a:ea typeface="Arial-Rounded" panose="020B0500000000000000" pitchFamily="34" charset="0"/>
                <a:cs typeface="Arial-Rounded" panose="020B0500000000000000" pitchFamily="34" charset="0"/>
              </a:rPr>
              <a:t>: quay đầu nhìn về phía sau lưng mình.</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suýt </a:t>
            </a:r>
            <a:r>
              <a:rPr lang="en-US" sz="3200" dirty="0">
                <a:latin typeface="Arial-Rounded" panose="020B0500000000000000" pitchFamily="34" charset="0"/>
                <a:ea typeface="Arial-Rounded" panose="020B0500000000000000" pitchFamily="34" charset="0"/>
                <a:cs typeface="Arial-Rounded" panose="020B0500000000000000" pitchFamily="34" charset="0"/>
              </a:rPr>
              <a:t>(khóc): gần khóc.</a:t>
            </a:r>
          </a:p>
          <a:p>
            <a:r>
              <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mừng 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được gặp lại nhau, </a:t>
            </a:r>
            <a:r>
              <a:rPr lang="en-US" sz="3200" dirty="0">
                <a:latin typeface="Arial-Rounded" panose="020B0500000000000000" pitchFamily="34" charset="0"/>
                <a:ea typeface="Arial-Rounded" panose="020B0500000000000000" pitchFamily="34" charset="0"/>
                <a:cs typeface="Arial-Rounded" panose="020B0500000000000000" pitchFamily="34" charset="0"/>
              </a:rPr>
              <a:t>từ cử chỉ nét mặt, nụ cười. </a:t>
            </a: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736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22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9">
                                            <p:txEl>
                                              <p:pRg st="1" end="1"/>
                                            </p:txEl>
                                          </p:spTgt>
                                        </p:tgtEl>
                                      </p:cBhvr>
                                    </p:animEffect>
                                  </p:childTnLst>
                                </p:cTn>
                              </p:par>
                            </p:childTnLst>
                          </p:cTn>
                        </p:par>
                        <p:par>
                          <p:cTn id="21" fill="hold">
                            <p:stCondLst>
                              <p:cond delay="615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p:cTn id="24"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9">
                                            <p:txEl>
                                              <p:pRg st="2" end="2"/>
                                            </p:txEl>
                                          </p:spTgt>
                                        </p:tgtEl>
                                      </p:cBhvr>
                                    </p:animEffect>
                                  </p:childTnLst>
                                </p:cTn>
                              </p:par>
                            </p:childTnLst>
                          </p:cTn>
                        </p:par>
                        <p:par>
                          <p:cTn id="27" fill="hold">
                            <p:stCondLst>
                              <p:cond delay="8550"/>
                            </p:stCondLst>
                            <p:childTnLst>
                              <p:par>
                                <p:cTn id="28" presetID="53" presetClass="entr" presetSubtype="16" fill="hold" nodeType="afterEffect">
                                  <p:stCondLst>
                                    <p:cond delay="0"/>
                                  </p:stCondLst>
                                  <p:iterate type="lt">
                                    <p:tmPct val="10000"/>
                                  </p:iterate>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p:cTn id="30"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9">
                                            <p:txEl>
                                              <p:pRg st="3" end="3"/>
                                            </p:txEl>
                                          </p:spTgt>
                                        </p:tgtEl>
                                      </p:cBhvr>
                                    </p:animEffect>
                                  </p:childTnLst>
                                </p:cTn>
                              </p:par>
                            </p:childTnLst>
                          </p:cTn>
                        </p:par>
                        <p:par>
                          <p:cTn id="33" fill="hold">
                            <p:stCondLst>
                              <p:cond delay="9950"/>
                            </p:stCondLst>
                            <p:childTnLst>
                              <p:par>
                                <p:cTn id="34" presetID="53" presetClass="entr" presetSubtype="16" fill="hold" nodeType="afterEffect">
                                  <p:stCondLst>
                                    <p:cond delay="0"/>
                                  </p:stCondLst>
                                  <p:iterate type="lt">
                                    <p:tmPct val="10000"/>
                                  </p:iterate>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p:cTn id="36"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56000" t="18000" b="2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657601" y="111021"/>
            <a:ext cx="4718713" cy="757504"/>
          </a:xfrm>
          <a:prstGeom prst="rect">
            <a:avLst/>
          </a:prstGeom>
        </p:spPr>
      </p:pic>
      <p:pic>
        <p:nvPicPr>
          <p:cNvPr id="12" name="Picture 11"/>
          <p:cNvPicPr>
            <a:picLocks noChangeAspect="1"/>
          </p:cNvPicPr>
          <p:nvPr/>
        </p:nvPicPr>
        <p:blipFill>
          <a:blip r:embed="rId4"/>
          <a:stretch>
            <a:fillRect/>
          </a:stretch>
        </p:blipFill>
        <p:spPr>
          <a:xfrm>
            <a:off x="685800" y="839193"/>
            <a:ext cx="11277600" cy="5409207"/>
          </a:xfrm>
          <a:prstGeom prst="rect">
            <a:avLst/>
          </a:prstGeom>
        </p:spPr>
      </p:pic>
      <p:pic>
        <p:nvPicPr>
          <p:cNvPr id="13" name="Picture 12"/>
          <p:cNvPicPr>
            <a:picLocks noChangeAspect="1"/>
          </p:cNvPicPr>
          <p:nvPr/>
        </p:nvPicPr>
        <p:blipFill>
          <a:blip r:embed="rId5"/>
          <a:stretch>
            <a:fillRect/>
          </a:stretch>
        </p:blipFill>
        <p:spPr>
          <a:xfrm>
            <a:off x="8915400" y="5246983"/>
            <a:ext cx="4035902" cy="542591"/>
          </a:xfrm>
          <a:prstGeom prst="rect">
            <a:avLst/>
          </a:prstGeom>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09" y="381000"/>
            <a:ext cx="527050" cy="231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931" y="2451728"/>
            <a:ext cx="527050" cy="333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636885" y="6112236"/>
            <a:ext cx="7005851"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Luyện đọc nhóm 2.</a:t>
            </a:r>
          </a:p>
        </p:txBody>
      </p:sp>
      <p:sp>
        <p:nvSpPr>
          <p:cNvPr id="17" name="TextBox 16"/>
          <p:cNvSpPr txBox="1"/>
          <p:nvPr/>
        </p:nvSpPr>
        <p:spPr>
          <a:xfrm>
            <a:off x="2664594" y="6098381"/>
            <a:ext cx="7005851"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Thi đọc nhóm 2.</a:t>
            </a:r>
          </a:p>
        </p:txBody>
      </p:sp>
      <p:sp>
        <p:nvSpPr>
          <p:cNvPr id="18" name="TextBox 17"/>
          <p:cNvSpPr txBox="1"/>
          <p:nvPr/>
        </p:nvSpPr>
        <p:spPr>
          <a:xfrm>
            <a:off x="2622667" y="6084668"/>
            <a:ext cx="7034284" cy="523184"/>
          </a:xfrm>
          <a:prstGeom prst="rect">
            <a:avLst/>
          </a:prstGeom>
          <a:solidFill>
            <a:schemeClr val="accent1"/>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 HS đọc lại toàn bài</a:t>
            </a:r>
          </a:p>
        </p:txBody>
      </p:sp>
      <p:sp>
        <p:nvSpPr>
          <p:cNvPr id="10" name="Oval 9"/>
          <p:cNvSpPr/>
          <p:nvPr/>
        </p:nvSpPr>
        <p:spPr>
          <a:xfrm>
            <a:off x="0" y="5597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9" name="Rectangle 18"/>
          <p:cNvSpPr/>
          <p:nvPr/>
        </p:nvSpPr>
        <p:spPr>
          <a:xfrm>
            <a:off x="685800" y="-69273"/>
            <a:ext cx="1010213" cy="707886"/>
          </a:xfrm>
          <a:prstGeom prst="rect">
            <a:avLst/>
          </a:prstGeom>
        </p:spPr>
        <p:txBody>
          <a:bodyPr wrap="none">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p>
        </p:txBody>
      </p:sp>
    </p:spTree>
    <p:extLst>
      <p:ext uri="{BB962C8B-B14F-4D97-AF65-F5344CB8AC3E}">
        <p14:creationId xmlns:p14="http://schemas.microsoft.com/office/powerpoint/2010/main" val="6444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70000"/>
          </a:stretch>
        </a:blipFill>
        <a:effectLst/>
      </p:bgPr>
    </p:bg>
    <p:spTree>
      <p:nvGrpSpPr>
        <p:cNvPr id="1" name=""/>
        <p:cNvGrpSpPr/>
        <p:nvPr/>
      </p:nvGrpSpPr>
      <p:grpSpPr>
        <a:xfrm>
          <a:off x="0" y="0"/>
          <a:ext cx="0" cy="0"/>
          <a:chOff x="0" y="0"/>
          <a:chExt cx="0" cy="0"/>
        </a:xfrm>
      </p:grpSpPr>
      <p:sp>
        <p:nvSpPr>
          <p:cNvPr id="7" name="Oval 6"/>
          <p:cNvSpPr/>
          <p:nvPr/>
        </p:nvSpPr>
        <p:spPr>
          <a:xfrm>
            <a:off x="152400" y="0"/>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8" name="TextBox 7"/>
          <p:cNvSpPr txBox="1"/>
          <p:nvPr/>
        </p:nvSpPr>
        <p:spPr>
          <a:xfrm>
            <a:off x="998220" y="26433"/>
            <a:ext cx="2888672"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Rectangle 9"/>
          <p:cNvSpPr/>
          <p:nvPr/>
        </p:nvSpPr>
        <p:spPr>
          <a:xfrm>
            <a:off x="710738" y="1699804"/>
            <a:ext cx="10896600" cy="2062103"/>
          </a:xfrm>
          <a:prstGeom prst="rect">
            <a:avLst/>
          </a:prstGeom>
        </p:spPr>
        <p:txBody>
          <a:bodyPr wrap="square">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Sáng chủ nhật, bố cho Nam và em đi công viên. Công viên đông như hội . Khi vào cổng, bố dặn: “Các con cẩn thận kéo bị lạc, Nếu không may bị lạc, các con nhớ đi ra cổng này. Nhìn kìa, trên cổng có lá cờ rất to”.</a:t>
            </a:r>
          </a:p>
        </p:txBody>
      </p:sp>
      <p:sp>
        <p:nvSpPr>
          <p:cNvPr id="11" name="TextBox 10"/>
          <p:cNvSpPr txBox="1"/>
          <p:nvPr/>
        </p:nvSpPr>
        <p:spPr>
          <a:xfrm>
            <a:off x="2971800" y="869885"/>
            <a:ext cx="6248400" cy="523184"/>
          </a:xfrm>
          <a:prstGeom prst="rect">
            <a:avLst/>
          </a:prstGeom>
          <a:solidFill>
            <a:schemeClr val="accent1"/>
          </a:solidFill>
        </p:spPr>
        <p:txBody>
          <a:bodyPr wrap="square" lIns="91403" tIns="45702" rIns="91403" bIns="45702"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Đọc thầm đoạn 1 và trả lời câu hỏi:</a:t>
            </a:r>
          </a:p>
        </p:txBody>
      </p:sp>
      <p:sp>
        <p:nvSpPr>
          <p:cNvPr id="12" name="Text Box 1"/>
          <p:cNvSpPr txBox="1"/>
          <p:nvPr/>
        </p:nvSpPr>
        <p:spPr>
          <a:xfrm>
            <a:off x="2442556" y="4024899"/>
            <a:ext cx="6812280" cy="523220"/>
          </a:xfrm>
          <a:prstGeom prst="rect">
            <a:avLst/>
          </a:prstGeom>
          <a:solidFill>
            <a:schemeClr val="accent1"/>
          </a:solidFill>
        </p:spPr>
        <p:txBody>
          <a:bodyPr wrap="square" rtlCol="0">
            <a:spAutoFit/>
          </a:bodyPr>
          <a:lstStyle/>
          <a:p>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 Bố cho em và Nam đi chơi ở đâu?</a:t>
            </a:r>
          </a:p>
        </p:txBody>
      </p:sp>
      <p:sp>
        <p:nvSpPr>
          <p:cNvPr id="13" name="Minus 12"/>
          <p:cNvSpPr/>
          <p:nvPr/>
        </p:nvSpPr>
        <p:spPr>
          <a:xfrm>
            <a:off x="4648201" y="2172960"/>
            <a:ext cx="5628409" cy="6278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 Box 3"/>
          <p:cNvSpPr txBox="1"/>
          <p:nvPr/>
        </p:nvSpPr>
        <p:spPr>
          <a:xfrm>
            <a:off x="2385060" y="3844171"/>
            <a:ext cx="6927272" cy="954107"/>
          </a:xfrm>
          <a:prstGeom prst="rect">
            <a:avLst/>
          </a:prstGeom>
          <a:solidFill>
            <a:schemeClr val="accent1"/>
          </a:solidFill>
        </p:spPr>
        <p:txBody>
          <a:bodyPr wrap="square" rtlCol="0">
            <a:spAutoFit/>
          </a:bodyPr>
          <a:lstStyle/>
          <a:p>
            <a:r>
              <a:rPr lang="en-US" sz="2800" dirty="0">
                <a:solidFill>
                  <a:schemeClr val="bg1"/>
                </a:solidFill>
              </a:rPr>
              <a:t>b. Khi vào cổng, bố dặn 2 anh em Nam như thế nào?</a:t>
            </a:r>
          </a:p>
        </p:txBody>
      </p:sp>
      <p:sp>
        <p:nvSpPr>
          <p:cNvPr id="15" name="Minus 14"/>
          <p:cNvSpPr/>
          <p:nvPr/>
        </p:nvSpPr>
        <p:spPr>
          <a:xfrm>
            <a:off x="6974723" y="2687982"/>
            <a:ext cx="5217277" cy="73456"/>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Minus 15"/>
          <p:cNvSpPr/>
          <p:nvPr/>
        </p:nvSpPr>
        <p:spPr>
          <a:xfrm flipV="1">
            <a:off x="609600" y="3124200"/>
            <a:ext cx="762000" cy="76200"/>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Minus 16"/>
          <p:cNvSpPr/>
          <p:nvPr/>
        </p:nvSpPr>
        <p:spPr>
          <a:xfrm flipV="1">
            <a:off x="817418" y="3100562"/>
            <a:ext cx="5126182"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Minus 17"/>
          <p:cNvSpPr/>
          <p:nvPr/>
        </p:nvSpPr>
        <p:spPr>
          <a:xfrm>
            <a:off x="5532812" y="3128851"/>
            <a:ext cx="5668587" cy="7154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Minus 18"/>
          <p:cNvSpPr/>
          <p:nvPr/>
        </p:nvSpPr>
        <p:spPr>
          <a:xfrm flipV="1">
            <a:off x="10553700" y="3123420"/>
            <a:ext cx="1053638"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Minus 19"/>
          <p:cNvSpPr/>
          <p:nvPr/>
        </p:nvSpPr>
        <p:spPr>
          <a:xfrm>
            <a:off x="817418" y="3636501"/>
            <a:ext cx="5126182" cy="125405"/>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0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4" grpId="0" animBg="1"/>
      <p:bldP spid="14" grpId="1"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l="-1000" t="69000" b="-1000"/>
          </a:stretch>
        </a:blipFill>
        <a:effectLst/>
      </p:bgPr>
    </p:bg>
    <p:spTree>
      <p:nvGrpSpPr>
        <p:cNvPr id="1" name=""/>
        <p:cNvGrpSpPr/>
        <p:nvPr/>
      </p:nvGrpSpPr>
      <p:grpSpPr>
        <a:xfrm>
          <a:off x="0" y="0"/>
          <a:ext cx="0" cy="0"/>
          <a:chOff x="0" y="0"/>
          <a:chExt cx="0" cy="0"/>
        </a:xfrm>
      </p:grpSpPr>
      <p:sp>
        <p:nvSpPr>
          <p:cNvPr id="8" name="Oval 7"/>
          <p:cNvSpPr/>
          <p:nvPr/>
        </p:nvSpPr>
        <p:spPr>
          <a:xfrm>
            <a:off x="14287" y="28902"/>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9" name="TextBox 8"/>
          <p:cNvSpPr txBox="1"/>
          <p:nvPr/>
        </p:nvSpPr>
        <p:spPr>
          <a:xfrm>
            <a:off x="755072" y="0"/>
            <a:ext cx="2888672"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TextBox 9"/>
          <p:cNvSpPr txBox="1"/>
          <p:nvPr/>
        </p:nvSpPr>
        <p:spPr>
          <a:xfrm>
            <a:off x="4344179" y="431524"/>
            <a:ext cx="6248400" cy="584739"/>
          </a:xfrm>
          <a:prstGeom prst="rect">
            <a:avLst/>
          </a:prstGeom>
          <a:solidFill>
            <a:schemeClr val="accent1"/>
          </a:solidFill>
        </p:spPr>
        <p:txBody>
          <a:bodyPr wrap="square" lIns="91403" tIns="45702" rIns="91403" bIns="45702"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Đọc thầm đoạn 2 và trả lời câu hỏi:</a:t>
            </a:r>
          </a:p>
        </p:txBody>
      </p:sp>
      <p:sp>
        <p:nvSpPr>
          <p:cNvPr id="3" name="Rectangle 2"/>
          <p:cNvSpPr/>
          <p:nvPr/>
        </p:nvSpPr>
        <p:spPr>
          <a:xfrm>
            <a:off x="2047010" y="1447800"/>
            <a:ext cx="8620991" cy="2893100"/>
          </a:xfrm>
          <a:prstGeom prst="rect">
            <a:avLst/>
          </a:prstGeom>
        </p:spPr>
        <p:txBody>
          <a:bodyPr wrap="square">
            <a:sp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600" dirty="0">
                <a:latin typeface="Arial-Rounded" panose="020B0500000000000000" pitchFamily="34" charset="0"/>
                <a:ea typeface="Arial-Rounded" panose="020B0500000000000000" pitchFamily="34" charset="0"/>
                <a:cs typeface="Arial-Rounded" panose="020B0500000000000000" pitchFamily="34" charset="0"/>
              </a:rPr>
            </a:br>
            <a:endParaRPr lang="en-US" sz="2600" dirty="0"/>
          </a:p>
        </p:txBody>
      </p:sp>
      <p:sp>
        <p:nvSpPr>
          <p:cNvPr id="11" name="Text Box 1"/>
          <p:cNvSpPr txBox="1"/>
          <p:nvPr/>
        </p:nvSpPr>
        <p:spPr>
          <a:xfrm>
            <a:off x="2442556" y="4024899"/>
            <a:ext cx="6812280" cy="523220"/>
          </a:xfrm>
          <a:prstGeom prst="rect">
            <a:avLst/>
          </a:prstGeom>
          <a:solidFill>
            <a:schemeClr val="accent1"/>
          </a:solidFill>
        </p:spPr>
        <p:txBody>
          <a:bodyPr wrap="square" rtlCol="0">
            <a:spAutoFit/>
          </a:bodyPr>
          <a:lstStyle/>
          <a:p>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 Nhớ lời bố dặn, Nam đã làm gì?</a:t>
            </a:r>
          </a:p>
        </p:txBody>
      </p:sp>
      <p:sp>
        <p:nvSpPr>
          <p:cNvPr id="12" name="Minus 11"/>
          <p:cNvSpPr/>
          <p:nvPr/>
        </p:nvSpPr>
        <p:spPr>
          <a:xfrm>
            <a:off x="8610601" y="3048000"/>
            <a:ext cx="1891145" cy="76200"/>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Minus 12"/>
          <p:cNvSpPr/>
          <p:nvPr/>
        </p:nvSpPr>
        <p:spPr>
          <a:xfrm>
            <a:off x="2199410" y="3452667"/>
            <a:ext cx="5628409" cy="62783"/>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Minus 13"/>
          <p:cNvSpPr/>
          <p:nvPr/>
        </p:nvSpPr>
        <p:spPr>
          <a:xfrm flipV="1">
            <a:off x="2199408" y="3809002"/>
            <a:ext cx="7401792" cy="45719"/>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8000" b="60000"/>
          </a:stretch>
        </a:blipFill>
        <a:effectLst/>
      </p:bgPr>
    </p:bg>
    <p:spTree>
      <p:nvGrpSpPr>
        <p:cNvPr id="1" name=""/>
        <p:cNvGrpSpPr/>
        <p:nvPr/>
      </p:nvGrpSpPr>
      <p:grpSpPr>
        <a:xfrm>
          <a:off x="0" y="0"/>
          <a:ext cx="0" cy="0"/>
          <a:chOff x="0" y="0"/>
          <a:chExt cx="0" cy="0"/>
        </a:xfrm>
      </p:grpSpPr>
      <p:sp>
        <p:nvSpPr>
          <p:cNvPr id="10" name="Oval 9"/>
          <p:cNvSpPr/>
          <p:nvPr/>
        </p:nvSpPr>
        <p:spPr>
          <a:xfrm>
            <a:off x="76200" y="19099"/>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11" name="TextBox 10"/>
          <p:cNvSpPr txBox="1"/>
          <p:nvPr/>
        </p:nvSpPr>
        <p:spPr>
          <a:xfrm>
            <a:off x="609600" y="-113893"/>
            <a:ext cx="8222672"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a ở mục 3</a:t>
            </a:r>
          </a:p>
        </p:txBody>
      </p:sp>
      <p:sp>
        <p:nvSpPr>
          <p:cNvPr id="12" name="TextBox 11"/>
          <p:cNvSpPr txBox="1">
            <a:spLocks noChangeArrowheads="1"/>
          </p:cNvSpPr>
          <p:nvPr/>
        </p:nvSpPr>
        <p:spPr bwMode="auto">
          <a:xfrm>
            <a:off x="2105892" y="1363431"/>
            <a:ext cx="8936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latin typeface="Arial-Rounded" panose="020B0500000000000000" pitchFamily="34" charset="0"/>
                <a:ea typeface="Arial-Rounded" panose="020B0500000000000000" pitchFamily="34" charset="0"/>
                <a:cs typeface="Arial-Rounded" panose="020B0500000000000000" pitchFamily="34" charset="0"/>
              </a:rPr>
              <a:t>Bố cho Nam và em (…………..)</a:t>
            </a:r>
          </a:p>
        </p:txBody>
      </p:sp>
      <p:grpSp>
        <p:nvGrpSpPr>
          <p:cNvPr id="13" name="Group 12"/>
          <p:cNvGrpSpPr/>
          <p:nvPr/>
        </p:nvGrpSpPr>
        <p:grpSpPr>
          <a:xfrm>
            <a:off x="381000" y="2497338"/>
            <a:ext cx="10909499" cy="2912861"/>
            <a:chOff x="-443338" y="2835767"/>
            <a:chExt cx="9342602" cy="2815363"/>
          </a:xfrm>
        </p:grpSpPr>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338" y="2835767"/>
              <a:ext cx="9342602" cy="281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47571" y="3437611"/>
              <a:ext cx="8649947" cy="803182"/>
            </a:xfrm>
            <a:prstGeom prst="rect">
              <a:avLst/>
            </a:prstGeom>
          </p:spPr>
          <p:txBody>
            <a:bodyPr wrap="square">
              <a:spAutoFit/>
            </a:bodyPr>
            <a:lstStyle/>
            <a:p>
              <a:pPr algn="ctr"/>
              <a:r>
                <a:rPr lang="en-US" sz="4800" b="1" dirty="0">
                  <a:solidFill>
                    <a:schemeClr val="tx2"/>
                  </a:solidFill>
                  <a:latin typeface="HP001 4 hàng" pitchFamily="34" charset="0"/>
                  <a:ea typeface="Arial-Rounded" pitchFamily="34" charset="0"/>
                  <a:cs typeface="Arial-Rounded" pitchFamily="34" charset="0"/>
                </a:rPr>
                <a:t> </a:t>
              </a:r>
              <a:r>
                <a:rPr lang="en-US" sz="4800" b="1" dirty="0">
                  <a:solidFill>
                    <a:schemeClr val="accent5">
                      <a:lumMod val="75000"/>
                    </a:schemeClr>
                  </a:solidFill>
                  <a:latin typeface="HP001 4 hàng" pitchFamily="34" charset="0"/>
                  <a:ea typeface="Arial-Rounded" pitchFamily="34" charset="0"/>
                  <a:cs typeface="Arial-Rounded" pitchFamily="34" charset="0"/>
                </a:rPr>
                <a:t>Bố </a:t>
              </a:r>
              <a:r>
                <a:rPr lang="en-US" sz="4800" b="1" dirty="0" err="1">
                  <a:solidFill>
                    <a:schemeClr val="accent5">
                      <a:lumMod val="75000"/>
                    </a:schemeClr>
                  </a:solidFill>
                  <a:latin typeface="HP001 4 hàng" pitchFamily="34" charset="0"/>
                  <a:ea typeface="Arial-Rounded" pitchFamily="34" charset="0"/>
                  <a:cs typeface="Arial-Rounded" pitchFamily="34" charset="0"/>
                </a:rPr>
                <a:t>cho</a:t>
              </a:r>
              <a:r>
                <a:rPr lang="en-US" sz="4800" b="1" dirty="0">
                  <a:solidFill>
                    <a:schemeClr val="accent5">
                      <a:lumMod val="75000"/>
                    </a:schemeClr>
                  </a:solidFill>
                  <a:latin typeface="HP001 4 hàng" pitchFamily="34" charset="0"/>
                  <a:ea typeface="Arial-Rounded" pitchFamily="34" charset="0"/>
                  <a:cs typeface="Arial-Rounded" pitchFamily="34" charset="0"/>
                </a:rPr>
                <a:t> </a:t>
              </a:r>
              <a:r>
                <a:rPr lang="en-US" sz="4800" b="1" dirty="0" smtClean="0">
                  <a:solidFill>
                    <a:schemeClr val="accent5">
                      <a:lumMod val="75000"/>
                    </a:schemeClr>
                  </a:solidFill>
                  <a:latin typeface="HP001 4 hàng" pitchFamily="34" charset="0"/>
                  <a:ea typeface="Arial-Rounded" pitchFamily="34" charset="0"/>
                  <a:cs typeface="Arial-Rounded" pitchFamily="34" charset="0"/>
                </a:rPr>
                <a:t>Nam </a:t>
              </a:r>
              <a:r>
                <a:rPr lang="en-US" sz="4800" b="1" dirty="0" err="1" smtClean="0">
                  <a:solidFill>
                    <a:schemeClr val="accent5">
                      <a:lumMod val="75000"/>
                    </a:schemeClr>
                  </a:solidFill>
                  <a:latin typeface="HP001 4 hàng" pitchFamily="34" charset="0"/>
                  <a:ea typeface="Arial-Rounded" pitchFamily="34" charset="0"/>
                  <a:cs typeface="Arial-Rounded" pitchFamily="34" charset="0"/>
                </a:rPr>
                <a:t>và</a:t>
              </a:r>
              <a:r>
                <a:rPr lang="en-US" sz="4800" b="1" dirty="0">
                  <a:solidFill>
                    <a:schemeClr val="accent5">
                      <a:lumMod val="75000"/>
                    </a:schemeClr>
                  </a:solidFill>
                  <a:latin typeface="HP001 4 hàng" pitchFamily="34" charset="0"/>
                  <a:ea typeface="Arial-Rounded" pitchFamily="34" charset="0"/>
                  <a:cs typeface="Arial-Rounded" pitchFamily="34" charset="0"/>
                </a:rPr>
                <a:t> </a:t>
              </a:r>
              <a:r>
                <a:rPr lang="en-US" sz="4800" b="1" dirty="0" err="1" smtClean="0">
                  <a:solidFill>
                    <a:schemeClr val="accent5">
                      <a:lumMod val="75000"/>
                    </a:schemeClr>
                  </a:solidFill>
                  <a:latin typeface="HP001 4 hàng" pitchFamily="34" charset="0"/>
                  <a:ea typeface="Arial-Rounded" pitchFamily="34" charset="0"/>
                  <a:cs typeface="Arial-Rounded" pitchFamily="34" charset="0"/>
                </a:rPr>
                <a:t>em</a:t>
              </a:r>
              <a:r>
                <a:rPr lang="en-US" sz="4800" b="1" dirty="0" smtClean="0">
                  <a:solidFill>
                    <a:schemeClr val="accent5">
                      <a:lumMod val="75000"/>
                    </a:schemeClr>
                  </a:solidFill>
                  <a:latin typeface="HP001 4 hàng" pitchFamily="34" charset="0"/>
                  <a:ea typeface="Arial-Rounded" pitchFamily="34" charset="0"/>
                  <a:cs typeface="Arial-Rounded" pitchFamily="34" charset="0"/>
                </a:rPr>
                <a:t> </a:t>
              </a:r>
              <a:r>
                <a:rPr lang="en-US" sz="4800" b="1" dirty="0" err="1" smtClean="0">
                  <a:solidFill>
                    <a:schemeClr val="accent5">
                      <a:lumMod val="75000"/>
                    </a:schemeClr>
                  </a:solidFill>
                  <a:latin typeface="HP001 4 hàng" pitchFamily="34" charset="0"/>
                  <a:ea typeface="Arial-Rounded" pitchFamily="34" charset="0"/>
                  <a:cs typeface="Arial-Rounded" pitchFamily="34" charset="0"/>
                </a:rPr>
                <a:t>đi</a:t>
              </a:r>
              <a:r>
                <a:rPr lang="en-US" sz="4800" b="1" dirty="0" smtClean="0">
                  <a:solidFill>
                    <a:schemeClr val="accent5">
                      <a:lumMod val="75000"/>
                    </a:schemeClr>
                  </a:solidFill>
                  <a:latin typeface="HP001 4 hàng" pitchFamily="34" charset="0"/>
                  <a:ea typeface="Arial-Rounded" pitchFamily="34" charset="0"/>
                  <a:cs typeface="Arial-Rounded" pitchFamily="34" charset="0"/>
                </a:rPr>
                <a:t> </a:t>
              </a:r>
              <a:r>
                <a:rPr lang="en-US" sz="4800" b="1" dirty="0" err="1">
                  <a:solidFill>
                    <a:schemeClr val="accent5">
                      <a:lumMod val="75000"/>
                    </a:schemeClr>
                  </a:solidFill>
                  <a:latin typeface="HP001 4 hàng" pitchFamily="34" charset="0"/>
                  <a:ea typeface="Arial-Rounded" pitchFamily="34" charset="0"/>
                  <a:cs typeface="Arial-Rounded" pitchFamily="34" charset="0"/>
                </a:rPr>
                <a:t>ch</a:t>
              </a:r>
              <a:r>
                <a:rPr lang="el-GR" sz="4800" b="1" dirty="0">
                  <a:solidFill>
                    <a:schemeClr val="accent5">
                      <a:lumMod val="75000"/>
                    </a:schemeClr>
                  </a:solidFill>
                  <a:latin typeface="HP001 4 hàng" pitchFamily="34" charset="0"/>
                  <a:ea typeface="Arial-Rounded" pitchFamily="34" charset="0"/>
                  <a:cs typeface="Arial-Rounded" pitchFamily="34" charset="0"/>
                </a:rPr>
                <a:t>Π</a:t>
              </a:r>
              <a:r>
                <a:rPr lang="en-US" sz="4800" b="1" dirty="0">
                  <a:solidFill>
                    <a:schemeClr val="accent5">
                      <a:lumMod val="75000"/>
                    </a:schemeClr>
                  </a:solidFill>
                  <a:latin typeface="HP001 4 hàng" pitchFamily="34" charset="0"/>
                  <a:ea typeface="Arial-Rounded" pitchFamily="34" charset="0"/>
                  <a:cs typeface="Arial-Rounded" pitchFamily="34" charset="0"/>
                </a:rPr>
                <a:t> ở công </a:t>
              </a:r>
            </a:p>
          </p:txBody>
        </p:sp>
      </p:grpSp>
      <p:sp>
        <p:nvSpPr>
          <p:cNvPr id="16" name="Rectangle 15"/>
          <p:cNvSpPr/>
          <p:nvPr/>
        </p:nvSpPr>
        <p:spPr>
          <a:xfrm>
            <a:off x="-3715377" y="4038600"/>
            <a:ext cx="9064877" cy="830997"/>
          </a:xfrm>
          <a:prstGeom prst="rect">
            <a:avLst/>
          </a:prstGeom>
        </p:spPr>
        <p:txBody>
          <a:bodyPr wrap="square">
            <a:spAutoFit/>
          </a:bodyPr>
          <a:lstStyle/>
          <a:p>
            <a:pPr algn="ctr"/>
            <a:r>
              <a:rPr lang="en-US" sz="4800" b="1" dirty="0">
                <a:solidFill>
                  <a:schemeClr val="tx2"/>
                </a:solidFill>
                <a:latin typeface="HP001 4 hàng" pitchFamily="34" charset="0"/>
                <a:ea typeface="Arial-Rounded" pitchFamily="34" charset="0"/>
                <a:cs typeface="Arial-Rounded" pitchFamily="34" charset="0"/>
              </a:rPr>
              <a:t> </a:t>
            </a:r>
            <a:r>
              <a:rPr lang="en-US" sz="4800" b="1" dirty="0">
                <a:solidFill>
                  <a:schemeClr val="accent5">
                    <a:lumMod val="75000"/>
                  </a:schemeClr>
                </a:solidFill>
                <a:latin typeface="HP001 4 hàng" pitchFamily="34" charset="0"/>
                <a:ea typeface="Arial-Rounded" pitchFamily="34" charset="0"/>
                <a:cs typeface="Arial-Rounded" pitchFamily="34" charset="0"/>
              </a:rPr>
              <a:t>v</a:t>
            </a:r>
            <a:r>
              <a:rPr lang="el-GR" sz="4800" b="1" dirty="0">
                <a:solidFill>
                  <a:schemeClr val="accent5">
                    <a:lumMod val="75000"/>
                  </a:schemeClr>
                </a:solidFill>
                <a:latin typeface="HP001 4 hàng" pitchFamily="34" charset="0"/>
                <a:ea typeface="Arial-Rounded" pitchFamily="34" charset="0"/>
                <a:cs typeface="Arial-Rounded" pitchFamily="34" charset="0"/>
              </a:rPr>
              <a:t>΅</a:t>
            </a:r>
            <a:r>
              <a:rPr lang="en-US" sz="4800" b="1" dirty="0" err="1">
                <a:solidFill>
                  <a:schemeClr val="accent5">
                    <a:lumMod val="75000"/>
                  </a:schemeClr>
                </a:solidFill>
                <a:latin typeface="HP001 4 hàng" pitchFamily="34" charset="0"/>
                <a:ea typeface="Arial-Rounded" pitchFamily="34" charset="0"/>
                <a:cs typeface="Arial-Rounded" pitchFamily="34" charset="0"/>
              </a:rPr>
              <a:t>ên</a:t>
            </a:r>
            <a:r>
              <a:rPr lang="en-US" sz="4800" b="1" dirty="0">
                <a:solidFill>
                  <a:schemeClr val="accent5">
                    <a:lumMod val="75000"/>
                  </a:schemeClr>
                </a:solidFill>
                <a:latin typeface="HP001 4 hàng" pitchFamily="34" charset="0"/>
                <a:ea typeface="Arial-Rounded" pitchFamily="34" charset="0"/>
                <a:cs typeface="Arial-Rounded" pitchFamily="34" charset="0"/>
              </a:rPr>
              <a:t>.</a:t>
            </a:r>
          </a:p>
        </p:txBody>
      </p:sp>
      <p:sp>
        <p:nvSpPr>
          <p:cNvPr id="17" name="TextBox 16"/>
          <p:cNvSpPr txBox="1"/>
          <p:nvPr/>
        </p:nvSpPr>
        <p:spPr>
          <a:xfrm>
            <a:off x="2105891" y="5725928"/>
            <a:ext cx="7536872"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Cần chú ý gì khi viết chữ đầu câu?</a:t>
            </a:r>
          </a:p>
        </p:txBody>
      </p:sp>
      <p:cxnSp>
        <p:nvCxnSpPr>
          <p:cNvPr id="18" name="Straight Arrow Connector 17"/>
          <p:cNvCxnSpPr/>
          <p:nvPr/>
        </p:nvCxnSpPr>
        <p:spPr>
          <a:xfrm>
            <a:off x="381000" y="3567038"/>
            <a:ext cx="8721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06205" y="5725928"/>
            <a:ext cx="7536872"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câu có dấu gì?</a:t>
            </a:r>
          </a:p>
        </p:txBody>
      </p:sp>
      <p:sp>
        <p:nvSpPr>
          <p:cNvPr id="21" name="TextBox 20"/>
          <p:cNvSpPr txBox="1"/>
          <p:nvPr/>
        </p:nvSpPr>
        <p:spPr>
          <a:xfrm>
            <a:off x="2098650" y="5777678"/>
            <a:ext cx="7536872" cy="584739"/>
          </a:xfrm>
          <a:prstGeom prst="rect">
            <a:avLst/>
          </a:prstGeom>
          <a:solidFill>
            <a:schemeClr val="accent4">
              <a:lumMod val="40000"/>
              <a:lumOff val="6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Khoảng cách giữa các chữ như thế nào?</a:t>
            </a:r>
          </a:p>
        </p:txBody>
      </p:sp>
    </p:spTree>
    <p:extLst>
      <p:ext uri="{BB962C8B-B14F-4D97-AF65-F5344CB8AC3E}">
        <p14:creationId xmlns:p14="http://schemas.microsoft.com/office/powerpoint/2010/main" val="17637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P spid="19"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474740"/>
            <a:ext cx="11734800" cy="5697460"/>
          </a:xfrm>
          <a:prstGeom prst="rect">
            <a:avLst/>
          </a:prstGeom>
        </p:spPr>
      </p:pic>
      <p:pic>
        <p:nvPicPr>
          <p:cNvPr id="9" name="Ư">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353291"/>
            <a:ext cx="12192000" cy="5791200"/>
          </a:xfrm>
          <a:prstGeom prst="rect">
            <a:avLst/>
          </a:prstGeom>
        </p:spPr>
      </p:pic>
    </p:spTree>
    <p:extLst>
      <p:ext uri="{BB962C8B-B14F-4D97-AF65-F5344CB8AC3E}">
        <p14:creationId xmlns:p14="http://schemas.microsoft.com/office/powerpoint/2010/main" val="14532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video>
              <p:cMediaNode vol="80000">
                <p:cTn id="16"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1" y="24015"/>
            <a:ext cx="5755845"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TRƯỜNG TH-THCS BÓ MƯỜI B</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0" y="256080"/>
            <a:ext cx="12420600" cy="177953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50984" y="557415"/>
            <a:ext cx="1198944" cy="1517559"/>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06929" y="1057186"/>
            <a:ext cx="1198944" cy="896125"/>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155935" y="1170851"/>
            <a:ext cx="1198944" cy="971008"/>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142295" y="661320"/>
            <a:ext cx="1198944" cy="1517559"/>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912990" y="661321"/>
            <a:ext cx="1198944" cy="1517559"/>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842567" y="1165164"/>
            <a:ext cx="1198944" cy="989730"/>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372596" y="637335"/>
            <a:ext cx="1198944" cy="1517559"/>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1186558" y="1221446"/>
            <a:ext cx="1198944" cy="850075"/>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584655" y="3259434"/>
            <a:ext cx="1198944" cy="1517559"/>
          </a:xfrm>
          <a:prstGeom prst="rect">
            <a:avLst/>
          </a:prstGeom>
        </p:spPr>
      </p:pic>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572936" y="2702932"/>
            <a:ext cx="1198944" cy="2088583"/>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55043" y="3560133"/>
            <a:ext cx="1198944" cy="1378606"/>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305434" y="4343167"/>
            <a:ext cx="1198944" cy="1517559"/>
          </a:xfrm>
          <a:prstGeom prst="rect">
            <a:avLst/>
          </a:prstGeom>
        </p:spPr>
      </p:pic>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0993056" y="3191162"/>
            <a:ext cx="1198944" cy="1300573"/>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2938547" y="1133407"/>
            <a:ext cx="1346044" cy="1343630"/>
          </a:xfrm>
          <a:prstGeom prst="rect">
            <a:avLst/>
          </a:prstGeom>
        </p:spPr>
      </p:pic>
      <p:pic>
        <p:nvPicPr>
          <p:cNvPr id="24" name="Picture 2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179996" y="1210213"/>
            <a:ext cx="737603" cy="1109396"/>
          </a:xfrm>
          <a:prstGeom prst="rect">
            <a:avLst/>
          </a:prstGeom>
        </p:spPr>
      </p:pic>
      <p:pic>
        <p:nvPicPr>
          <p:cNvPr id="25" name="Picture 2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62659" y="2534616"/>
            <a:ext cx="1824781" cy="1573506"/>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555272" y="2687311"/>
            <a:ext cx="1273988" cy="1458604"/>
          </a:xfrm>
          <a:prstGeom prst="rect">
            <a:avLst/>
          </a:prstGeom>
        </p:spPr>
      </p:pic>
      <p:pic>
        <p:nvPicPr>
          <p:cNvPr id="27" name="Picture 2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6133925" y="1674616"/>
            <a:ext cx="1004181" cy="1507273"/>
          </a:xfrm>
          <a:prstGeom prst="rect">
            <a:avLst/>
          </a:prstGeom>
        </p:spPr>
      </p:pic>
      <p:pic>
        <p:nvPicPr>
          <p:cNvPr id="28" name="Picture 2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7" b="97312" l="2077" r="100000">
                        <a14:foregroundMark x1="24121" y1="6810" x2="30990" y2="64158"/>
                        <a14:foregroundMark x1="30990" y1="74552" x2="38019" y2="76703"/>
                        <a14:foregroundMark x1="40575" y1="46953" x2="41054" y2="65233"/>
                        <a14:foregroundMark x1="17572" y1="20430" x2="24920" y2="23477"/>
                        <a14:foregroundMark x1="73323" y1="22043" x2="77955" y2="27240"/>
                        <a14:foregroundMark x1="68051" y1="23118" x2="65335" y2="29749"/>
                        <a14:foregroundMark x1="59744" y1="26703" x2="57029" y2="28136"/>
                        <a14:foregroundMark x1="76038" y1="40860" x2="76038" y2="40860"/>
                        <a14:foregroundMark x1="85304" y1="75627" x2="83067" y2="78674"/>
                        <a14:foregroundMark x1="69489" y1="78853" x2="69489" y2="80824"/>
                      </a14:backgroundRemoval>
                    </a14:imgEffect>
                  </a14:imgLayer>
                </a14:imgProps>
              </a:ext>
              <a:ext uri="{28A0092B-C50C-407E-A947-70E740481C1C}">
                <a14:useLocalDpi xmlns:a14="http://schemas.microsoft.com/office/drawing/2010/main" val="0"/>
              </a:ext>
            </a:extLst>
          </a:blip>
          <a:srcRect l="9134" t="4909" r="6710" b="12232"/>
          <a:stretch/>
        </p:blipFill>
        <p:spPr>
          <a:xfrm flipH="1">
            <a:off x="7769496" y="1903918"/>
            <a:ext cx="2085977" cy="1626925"/>
          </a:xfrm>
          <a:prstGeom prst="rect">
            <a:avLst/>
          </a:prstGeom>
        </p:spPr>
      </p:pic>
      <p:pic>
        <p:nvPicPr>
          <p:cNvPr id="29" name="Picture 28"/>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815410" y="4289812"/>
            <a:ext cx="2186690" cy="1929424"/>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775577" y="5119357"/>
            <a:ext cx="1198944" cy="1017305"/>
          </a:xfrm>
          <a:prstGeom prst="rect">
            <a:avLst/>
          </a:prstGeom>
        </p:spPr>
      </p:pic>
      <p:sp>
        <p:nvSpPr>
          <p:cNvPr id="32" name="Rectangle 31"/>
          <p:cNvSpPr/>
          <p:nvPr/>
        </p:nvSpPr>
        <p:spPr>
          <a:xfrm>
            <a:off x="0" y="5896634"/>
            <a:ext cx="12192000" cy="903372"/>
          </a:xfrm>
          <a:prstGeom prst="rect">
            <a:avLst/>
          </a:prstGeom>
          <a:solidFill>
            <a:schemeClr val="accent1">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1A1 tạm biệt các bạn hẹn gặp lại ở </a:t>
            </a:r>
          </a:p>
          <a:p>
            <a:pPr algn="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Nếu không may bị lạc:  </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 nhớ học bài nhé </a:t>
            </a:r>
          </a:p>
        </p:txBody>
      </p:sp>
      <p:pic>
        <p:nvPicPr>
          <p:cNvPr id="33" name="Picture 3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45025" t="27597" r="10901" b="9984"/>
          <a:stretch/>
        </p:blipFill>
        <p:spPr>
          <a:xfrm>
            <a:off x="9201044" y="4956671"/>
            <a:ext cx="754910" cy="671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9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6"/>
                                        </p:tgtEl>
                                        <p:attrNameLst>
                                          <p:attrName>r</p:attrName>
                                        </p:attrNameLst>
                                      </p:cBhvr>
                                    </p:animRot>
                                    <p:animRot by="-240000">
                                      <p:cBhvr>
                                        <p:cTn id="7" dur="1150" fill="hold">
                                          <p:stCondLst>
                                            <p:cond delay="1150"/>
                                          </p:stCondLst>
                                        </p:cTn>
                                        <p:tgtEl>
                                          <p:spTgt spid="26"/>
                                        </p:tgtEl>
                                        <p:attrNameLst>
                                          <p:attrName>r</p:attrName>
                                        </p:attrNameLst>
                                      </p:cBhvr>
                                    </p:animRot>
                                    <p:animRot by="240000">
                                      <p:cBhvr>
                                        <p:cTn id="8" dur="1150" fill="hold">
                                          <p:stCondLst>
                                            <p:cond delay="2300"/>
                                          </p:stCondLst>
                                        </p:cTn>
                                        <p:tgtEl>
                                          <p:spTgt spid="26"/>
                                        </p:tgtEl>
                                        <p:attrNameLst>
                                          <p:attrName>r</p:attrName>
                                        </p:attrNameLst>
                                      </p:cBhvr>
                                    </p:animRot>
                                    <p:animRot by="-240000">
                                      <p:cBhvr>
                                        <p:cTn id="9" dur="1150" fill="hold">
                                          <p:stCondLst>
                                            <p:cond delay="3450"/>
                                          </p:stCondLst>
                                        </p:cTn>
                                        <p:tgtEl>
                                          <p:spTgt spid="26"/>
                                        </p:tgtEl>
                                        <p:attrNameLst>
                                          <p:attrName>r</p:attrName>
                                        </p:attrNameLst>
                                      </p:cBhvr>
                                    </p:animRot>
                                    <p:animRot by="120000">
                                      <p:cBhvr>
                                        <p:cTn id="10" dur="1150" fill="hold">
                                          <p:stCondLst>
                                            <p:cond delay="46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29"/>
                                        </p:tgtEl>
                                        <p:attrNameLst>
                                          <p:attrName>r</p:attrName>
                                        </p:attrNameLst>
                                      </p:cBhvr>
                                    </p:animRot>
                                    <p:animRot by="-240000">
                                      <p:cBhvr>
                                        <p:cTn id="13" dur="1150" fill="hold">
                                          <p:stCondLst>
                                            <p:cond delay="1150"/>
                                          </p:stCondLst>
                                        </p:cTn>
                                        <p:tgtEl>
                                          <p:spTgt spid="29"/>
                                        </p:tgtEl>
                                        <p:attrNameLst>
                                          <p:attrName>r</p:attrName>
                                        </p:attrNameLst>
                                      </p:cBhvr>
                                    </p:animRot>
                                    <p:animRot by="240000">
                                      <p:cBhvr>
                                        <p:cTn id="14" dur="1150" fill="hold">
                                          <p:stCondLst>
                                            <p:cond delay="2300"/>
                                          </p:stCondLst>
                                        </p:cTn>
                                        <p:tgtEl>
                                          <p:spTgt spid="29"/>
                                        </p:tgtEl>
                                        <p:attrNameLst>
                                          <p:attrName>r</p:attrName>
                                        </p:attrNameLst>
                                      </p:cBhvr>
                                    </p:animRot>
                                    <p:animRot by="-240000">
                                      <p:cBhvr>
                                        <p:cTn id="15" dur="1150" fill="hold">
                                          <p:stCondLst>
                                            <p:cond delay="3450"/>
                                          </p:stCondLst>
                                        </p:cTn>
                                        <p:tgtEl>
                                          <p:spTgt spid="29"/>
                                        </p:tgtEl>
                                        <p:attrNameLst>
                                          <p:attrName>r</p:attrName>
                                        </p:attrNameLst>
                                      </p:cBhvr>
                                    </p:animRot>
                                    <p:animRot by="120000">
                                      <p:cBhvr>
                                        <p:cTn id="16" dur="1150" fill="hold">
                                          <p:stCondLst>
                                            <p:cond delay="46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80">
                                          <p:stCondLst>
                                            <p:cond delay="0"/>
                                          </p:stCondLst>
                                        </p:cTn>
                                        <p:tgtEl>
                                          <p:spTgt spid="32"/>
                                        </p:tgtEl>
                                      </p:cBhvr>
                                    </p:animEffect>
                                    <p:anim calcmode="lin" valueType="num">
                                      <p:cBhvr>
                                        <p:cTn id="2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7" dur="26">
                                          <p:stCondLst>
                                            <p:cond delay="650"/>
                                          </p:stCondLst>
                                        </p:cTn>
                                        <p:tgtEl>
                                          <p:spTgt spid="32"/>
                                        </p:tgtEl>
                                      </p:cBhvr>
                                      <p:to x="100000" y="60000"/>
                                    </p:animScale>
                                    <p:animScale>
                                      <p:cBhvr>
                                        <p:cTn id="28" dur="166" decel="50000">
                                          <p:stCondLst>
                                            <p:cond delay="676"/>
                                          </p:stCondLst>
                                        </p:cTn>
                                        <p:tgtEl>
                                          <p:spTgt spid="32"/>
                                        </p:tgtEl>
                                      </p:cBhvr>
                                      <p:to x="100000" y="100000"/>
                                    </p:animScale>
                                    <p:animScale>
                                      <p:cBhvr>
                                        <p:cTn id="29" dur="26">
                                          <p:stCondLst>
                                            <p:cond delay="1312"/>
                                          </p:stCondLst>
                                        </p:cTn>
                                        <p:tgtEl>
                                          <p:spTgt spid="32"/>
                                        </p:tgtEl>
                                      </p:cBhvr>
                                      <p:to x="100000" y="80000"/>
                                    </p:animScale>
                                    <p:animScale>
                                      <p:cBhvr>
                                        <p:cTn id="30" dur="166" decel="50000">
                                          <p:stCondLst>
                                            <p:cond delay="1338"/>
                                          </p:stCondLst>
                                        </p:cTn>
                                        <p:tgtEl>
                                          <p:spTgt spid="32"/>
                                        </p:tgtEl>
                                      </p:cBhvr>
                                      <p:to x="100000" y="100000"/>
                                    </p:animScale>
                                    <p:animScale>
                                      <p:cBhvr>
                                        <p:cTn id="31" dur="26">
                                          <p:stCondLst>
                                            <p:cond delay="1642"/>
                                          </p:stCondLst>
                                        </p:cTn>
                                        <p:tgtEl>
                                          <p:spTgt spid="32"/>
                                        </p:tgtEl>
                                      </p:cBhvr>
                                      <p:to x="100000" y="90000"/>
                                    </p:animScale>
                                    <p:animScale>
                                      <p:cBhvr>
                                        <p:cTn id="32" dur="166" decel="50000">
                                          <p:stCondLst>
                                            <p:cond delay="1668"/>
                                          </p:stCondLst>
                                        </p:cTn>
                                        <p:tgtEl>
                                          <p:spTgt spid="32"/>
                                        </p:tgtEl>
                                      </p:cBhvr>
                                      <p:to x="100000" y="100000"/>
                                    </p:animScale>
                                    <p:animScale>
                                      <p:cBhvr>
                                        <p:cTn id="33" dur="26">
                                          <p:stCondLst>
                                            <p:cond delay="1808"/>
                                          </p:stCondLst>
                                        </p:cTn>
                                        <p:tgtEl>
                                          <p:spTgt spid="32"/>
                                        </p:tgtEl>
                                      </p:cBhvr>
                                      <p:to x="100000" y="95000"/>
                                    </p:animScale>
                                    <p:animScale>
                                      <p:cBhvr>
                                        <p:cTn id="34"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nhật</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cháu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Nam,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bánh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kem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ít</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niệm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món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….ì lạ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…ỏ non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bó</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bánh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nhật</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món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quà</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11963400" cy="5924550"/>
          </a:xfrm>
          <a:prstGeom prst="rect">
            <a:avLst/>
          </a:prstGeom>
        </p:spPr>
      </p:pic>
    </p:spTree>
    <p:extLst>
      <p:ext uri="{BB962C8B-B14F-4D97-AF65-F5344CB8AC3E}">
        <p14:creationId xmlns:p14="http://schemas.microsoft.com/office/powerpoint/2010/main" val="997808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989</Words>
  <Application>Microsoft Office PowerPoint</Application>
  <PresentationFormat>Widescreen</PresentationFormat>
  <Paragraphs>102</Paragraphs>
  <Slides>22</Slides>
  <Notes>1</Notes>
  <HiddenSlides>0</HiddenSlides>
  <MMClips>20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Rounded MT Bold</vt:lpstr>
      <vt:lpstr>Arial-Rounded</vt:lpstr>
      <vt:lpstr>Calibri</vt:lpstr>
      <vt:lpstr>Calibri Light</vt:lpstr>
      <vt:lpstr>HP001 4 hàng</vt:lpstr>
      <vt:lpstr>Times New Roman</vt:lpstr>
      <vt:lpstr>Verdana</vt:lpstr>
      <vt:lpstr>1_Office Theme</vt:lpstr>
      <vt:lpstr>Office Theme</vt:lpstr>
      <vt:lpstr>Default Design</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110</cp:revision>
  <dcterms:created xsi:type="dcterms:W3CDTF">2020-06-15T04:47:23Z</dcterms:created>
  <dcterms:modified xsi:type="dcterms:W3CDTF">2024-05-26T03:42:49Z</dcterms:modified>
</cp:coreProperties>
</file>