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3" r:id="rId3"/>
    <p:sldMasterId id="2147483725" r:id="rId4"/>
  </p:sldMasterIdLst>
  <p:notesMasterIdLst>
    <p:notesMasterId r:id="rId16"/>
  </p:notesMasterIdLst>
  <p:sldIdLst>
    <p:sldId id="289" r:id="rId5"/>
    <p:sldId id="260" r:id="rId6"/>
    <p:sldId id="290" r:id="rId7"/>
    <p:sldId id="293" r:id="rId8"/>
    <p:sldId id="283" r:id="rId9"/>
    <p:sldId id="294" r:id="rId10"/>
    <p:sldId id="285" r:id="rId11"/>
    <p:sldId id="286" r:id="rId12"/>
    <p:sldId id="288" r:id="rId13"/>
    <p:sldId id="287" r:id="rId14"/>
    <p:sldId id="292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4B37-BDFD-442B-9ADB-788CCC682616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0AE4-FEA9-4635-A9D4-FEBC596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A04F4-0F28-4D51-A20E-E25FBD9DDC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15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060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0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170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849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1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235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6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49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5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081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062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277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250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162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948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091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461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154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18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849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759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83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18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931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679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718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130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568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75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50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913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609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5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6" y="364705"/>
            <a:ext cx="2069887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0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" y="357973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8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2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90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2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3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956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2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576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9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2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9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8" y="3656003"/>
            <a:ext cx="1245605" cy="2486167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8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30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2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4" y="438262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2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3"/>
            <a:ext cx="9867487" cy="4807427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1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2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036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2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3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802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2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3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2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9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7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9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8" y="3656003"/>
            <a:ext cx="1245605" cy="2486167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4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6" y="364705"/>
            <a:ext cx="2069887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2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30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30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4" y="438262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" y="357973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5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20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51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23/4/2025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8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23/4/2025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21700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tatham1979@gmail.com</a:t>
            </a:r>
            <a:endParaRPr kumimoji="0" lang="vi-V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9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OM5Thfhf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92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37349"/>
            <a:ext cx="12192000" cy="175458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401" b="1" kern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64: THU THẬP,PHÂN LOẠI,KIỂM ĐẾM SỐ LIỆU</a:t>
            </a:r>
            <a:endParaRPr lang="en-US" sz="5401" b="1" kern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741" y="190361"/>
            <a:ext cx="11701259" cy="3046990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  <a:scene3d>
              <a:camera prst="obliqueBottomRight"/>
              <a:lightRig rig="threePt" dir="t"/>
            </a:scene3d>
          </a:bodyPr>
          <a:lstStyle/>
          <a:p>
            <a:pPr algn="ctr" defTabSz="914354">
              <a:defRPr/>
            </a:pPr>
            <a:r>
              <a:rPr lang="en-US" sz="96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/>
                <a:cs typeface="Arial"/>
                <a:sym typeface="Arial"/>
              </a:rPr>
              <a:t>BÀI GIẢNG ĐIỆN TỬ </a:t>
            </a:r>
            <a:r>
              <a:rPr lang="en-US" sz="9600" b="1" kern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Calibri"/>
                <a:cs typeface="Arial"/>
                <a:sym typeface="Arial"/>
              </a:rPr>
              <a:t>Toán</a:t>
            </a:r>
            <a:r>
              <a:rPr lang="en-US" sz="9600" b="1" kern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Calibri"/>
                <a:cs typeface="Arial"/>
                <a:sym typeface="Arial"/>
              </a:rPr>
              <a:t>  </a:t>
            </a:r>
            <a:r>
              <a:rPr lang="en-US" sz="96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Calibri"/>
                <a:cs typeface="Arial"/>
                <a:sym typeface="Arial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6848" y="5639204"/>
            <a:ext cx="733405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354">
              <a:defRPr/>
            </a:pP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Thắm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200" b="1" kern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200" b="1" kern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2E</a:t>
            </a:r>
            <a:endParaRPr lang="en-US" sz="3200" b="1" kern="0" dirty="0">
              <a:solidFill>
                <a:srgbClr val="A20E9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54">
              <a:defRPr/>
            </a:pP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3200" b="1" kern="0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Tuấn</a:t>
            </a:r>
            <a:endParaRPr lang="en-US" sz="3200" b="1" kern="0" dirty="0">
              <a:solidFill>
                <a:srgbClr val="A20E9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4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4" y="225631"/>
            <a:ext cx="11340935" cy="6210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724395"/>
            <a:ext cx="79683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6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66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66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66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66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66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66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thúc</a:t>
            </a:r>
            <a:endParaRPr lang="en-US" sz="6600" b="1" dirty="0">
              <a:solidFill>
                <a:srgbClr val="A20E9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77"/>
            <a:r>
              <a:rPr lang="en-US" sz="54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</a:t>
            </a:r>
            <a:r>
              <a:rPr lang="en-US" sz="54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54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54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54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54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5400" b="1" dirty="0">
                <a:solidFill>
                  <a:srgbClr val="A20E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643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LIỆU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96832" y="510309"/>
            <a:ext cx="2978332" cy="759844"/>
            <a:chOff x="1209354" y="499268"/>
            <a:chExt cx="2978332" cy="10036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209354" y="522252"/>
              <a:ext cx="2978332" cy="980661"/>
              <a:chOff x="1339376" y="973929"/>
              <a:chExt cx="1747589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339376" y="973929"/>
                <a:ext cx="1747589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45430" y="973933"/>
                <a:ext cx="1472552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499268"/>
              <a:ext cx="2663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505" y="154381"/>
            <a:ext cx="11887200" cy="65670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2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12192000" cy="6796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9342" y="1753369"/>
            <a:ext cx="7515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en-US" sz="120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lang="en-US" sz="120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lang="en-US" sz="120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854" y="3914237"/>
            <a:ext cx="87482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3200" dirty="0" smtClean="0">
                <a:solidFill>
                  <a:schemeClr val="bg1"/>
                </a:solidFill>
                <a:hlinkClick r:id="rId3"/>
              </a:rPr>
              <a:t>www.youtube.com/watch?v=yQOM5Thfhf0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505" y="154381"/>
            <a:ext cx="11887200" cy="65670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12192000" cy="6796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9342" y="1753369"/>
            <a:ext cx="7515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Khám</a:t>
            </a:r>
            <a:r>
              <a:rPr kumimoji="0" lang="en-US" sz="1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phá</a:t>
            </a:r>
            <a:endParaRPr kumimoji="0" lang="en-US" sz="1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505" y="154381"/>
            <a:ext cx="11887200" cy="65670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12192000" cy="6796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9342" y="1753369"/>
            <a:ext cx="7515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kern="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12000" b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0" b="1" kern="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kumimoji="0" lang="en-US" sz="1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7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thích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quạ</a:t>
            </a:r>
            <a:r>
              <a:rPr lang="en-US" sz="2800" dirty="0" smtClean="0"/>
              <a:t> </a:t>
            </a:r>
            <a:r>
              <a:rPr lang="en-US" sz="2800" dirty="0" err="1" smtClean="0"/>
              <a:t>đen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trụ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 ?</a:t>
            </a:r>
          </a:p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endParaRPr lang="en-US" sz="2800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                    B.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mái</a:t>
            </a:r>
            <a:r>
              <a:rPr lang="en-US" sz="2800" dirty="0" smtClean="0"/>
              <a:t>                  C. </a:t>
            </a:r>
            <a:r>
              <a:rPr lang="en-US" sz="2800" dirty="0" err="1" smtClean="0"/>
              <a:t>Gà</a:t>
            </a:r>
            <a:r>
              <a:rPr lang="en-US" sz="2800" dirty="0" smtClean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smtClean="0"/>
              <a:t>con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gà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 + 7 + 9 = 18 (con)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con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290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64</cp:revision>
  <dcterms:created xsi:type="dcterms:W3CDTF">2021-06-02T01:34:28Z</dcterms:created>
  <dcterms:modified xsi:type="dcterms:W3CDTF">2025-04-23T01:16:43Z</dcterms:modified>
</cp:coreProperties>
</file>