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6" r:id="rId3"/>
  </p:sldMasterIdLst>
  <p:notesMasterIdLst>
    <p:notesMasterId r:id="rId11"/>
  </p:notesMasterIdLst>
  <p:sldIdLst>
    <p:sldId id="331" r:id="rId4"/>
    <p:sldId id="256" r:id="rId5"/>
    <p:sldId id="303" r:id="rId6"/>
    <p:sldId id="317" r:id="rId7"/>
    <p:sldId id="325" r:id="rId8"/>
    <p:sldId id="328" r:id="rId9"/>
    <p:sldId id="33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69" d="100"/>
          <a:sy n="69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A04F4-0F28-4D51-A20E-E25FBD9DD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87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5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1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1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77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10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873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66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89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0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42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4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61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904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32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615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93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96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59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16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096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97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70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8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9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216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4604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5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2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5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623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179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9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5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55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1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tatham1979@gmail.com</a:t>
            </a:r>
            <a:endParaRPr kumimoji="0" lang="vi-V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37347"/>
            <a:ext cx="12192000" cy="92333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58: LUYỆN</a:t>
            </a:r>
            <a:r>
              <a:rPr kumimoji="0" lang="en-US" sz="5400" b="1" i="0" u="none" strike="noStrike" kern="0" cap="none" spc="0" normalizeH="0" noProof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</a:t>
            </a:r>
            <a:endParaRPr kumimoji="0" lang="en-US" sz="5400" b="1" i="0" u="none" strike="noStrike" kern="0" cap="none" spc="0" normalizeH="0" baseline="0" noProof="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741" y="190359"/>
            <a:ext cx="117012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 GIẢNG ĐIỆN TỬ </a:t>
            </a: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6845" y="5639202"/>
            <a:ext cx="733405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0" cap="none" spc="0" normalizeH="0" baseline="0" noProof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iểu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Tuấn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99947" y="232092"/>
            <a:ext cx="262212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1" y="232092"/>
            <a:ext cx="813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" y="225631"/>
            <a:ext cx="11340934" cy="6210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724394"/>
            <a:ext cx="79683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3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338</Words>
  <Application>Microsoft Office PowerPoint</Application>
  <PresentationFormat>Widescreen</PresentationFormat>
  <Paragraphs>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Cookies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316</cp:revision>
  <dcterms:created xsi:type="dcterms:W3CDTF">2021-06-02T01:34:28Z</dcterms:created>
  <dcterms:modified xsi:type="dcterms:W3CDTF">2025-04-21T09:11:12Z</dcterms:modified>
</cp:coreProperties>
</file>