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94" r:id="rId2"/>
    <p:sldMasterId id="2147483707" r:id="rId3"/>
    <p:sldMasterId id="2147483719" r:id="rId4"/>
    <p:sldMasterId id="2147483731" r:id="rId5"/>
  </p:sldMasterIdLst>
  <p:notesMasterIdLst>
    <p:notesMasterId r:id="rId29"/>
  </p:notesMasterIdLst>
  <p:sldIdLst>
    <p:sldId id="526" r:id="rId6"/>
    <p:sldId id="527" r:id="rId7"/>
    <p:sldId id="391" r:id="rId8"/>
    <p:sldId id="528" r:id="rId9"/>
    <p:sldId id="375" r:id="rId10"/>
    <p:sldId id="530" r:id="rId11"/>
    <p:sldId id="529" r:id="rId12"/>
    <p:sldId id="256" r:id="rId13"/>
    <p:sldId id="523" r:id="rId14"/>
    <p:sldId id="359" r:id="rId15"/>
    <p:sldId id="531" r:id="rId16"/>
    <p:sldId id="533" r:id="rId17"/>
    <p:sldId id="360" r:id="rId18"/>
    <p:sldId id="386" r:id="rId19"/>
    <p:sldId id="537" r:id="rId20"/>
    <p:sldId id="525" r:id="rId21"/>
    <p:sldId id="361" r:id="rId22"/>
    <p:sldId id="536" r:id="rId23"/>
    <p:sldId id="532" r:id="rId24"/>
    <p:sldId id="534" r:id="rId25"/>
    <p:sldId id="363" r:id="rId26"/>
    <p:sldId id="387" r:id="rId27"/>
    <p:sldId id="535" r:id="rId28"/>
  </p:sldIdLst>
  <p:sldSz cx="9144000" cy="5143500" type="screen16x9"/>
  <p:notesSz cx="6858000" cy="9144000"/>
  <p:embeddedFontLst>
    <p:embeddedFont>
      <p:font typeface="Kalam" panose="020B0604020202020204" charset="0"/>
      <p:regular r:id="rId30"/>
      <p:bold r:id="rId31"/>
    </p:embeddedFont>
    <p:embeddedFont>
      <p:font typeface="Montserrat" panose="020B0604020202020204" charset="0"/>
      <p:regular r:id="rId32"/>
      <p:bold r:id="rId33"/>
      <p:italic r:id="rId34"/>
      <p:boldItalic r:id="rId35"/>
    </p:embeddedFont>
    <p:embeddedFont>
      <p:font typeface="Calibri Light" panose="020F0302020204030204" pitchFamily="34" charset="0"/>
      <p:regular r:id="rId36"/>
      <p:italic r:id="rId37"/>
    </p:embeddedFont>
    <p:embeddedFont>
      <p:font typeface="Calibri" panose="020F0502020204030204" pitchFamily="34" charset="0"/>
      <p:regular r:id="rId38"/>
      <p:bold r:id="rId39"/>
      <p:italic r:id="rId40"/>
      <p:boldItalic r:id="rId41"/>
    </p:embeddedFont>
  </p:embeddedFontLst>
  <p:custDataLst>
    <p:tags r:id="rId4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FF0090"/>
    <a:srgbClr val="AEE2FA"/>
    <a:srgbClr val="07A7AF"/>
    <a:srgbClr val="F6D5A8"/>
    <a:srgbClr val="F45A21"/>
    <a:srgbClr val="DBE9AE"/>
    <a:srgbClr val="72B451"/>
    <a:srgbClr val="F9BD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94" autoAdjust="0"/>
    <p:restoredTop sz="92818" autoAdjust="0"/>
  </p:normalViewPr>
  <p:slideViewPr>
    <p:cSldViewPr snapToGrid="0">
      <p:cViewPr varScale="1">
        <p:scale>
          <a:sx n="107" d="100"/>
          <a:sy n="107" d="100"/>
        </p:scale>
        <p:origin x="78" y="6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0.fntdata"/><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font" Target="fonts/font5.fntdata"/><Relationship Id="rId42" Type="http://schemas.openxmlformats.org/officeDocument/2006/relationships/tags" Target="tags/tag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7.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2.fntdata"/><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A04F4-0F28-4D51-A20E-E25FBD9DD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5057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320088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99702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1627257" y="379068"/>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1867" dirty="0"/>
          </a:p>
        </p:txBody>
      </p:sp>
    </p:spTree>
    <p:extLst>
      <p:ext uri="{BB962C8B-B14F-4D97-AF65-F5344CB8AC3E}">
        <p14:creationId xmlns:p14="http://schemas.microsoft.com/office/powerpoint/2010/main" val="2653321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6F1EA-6E55-49FD-ABEB-59B403670FCA}"/>
              </a:ext>
            </a:extLst>
          </p:cNvPr>
          <p:cNvSpPr>
            <a:spLocks noGrp="1"/>
          </p:cNvSpPr>
          <p:nvPr>
            <p:ph type="ctrTitle"/>
          </p:nvPr>
        </p:nvSpPr>
        <p:spPr>
          <a:xfrm>
            <a:off x="1143000" y="841375"/>
            <a:ext cx="6858000" cy="17907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0C65D7C9-05C3-4166-8C88-02F2E32FBD02}"/>
              </a:ext>
            </a:extLst>
          </p:cNvPr>
          <p:cNvSpPr>
            <a:spLocks noGrp="1"/>
          </p:cNvSpPr>
          <p:nvPr>
            <p:ph type="subTitle" idx="1"/>
          </p:nvPr>
        </p:nvSpPr>
        <p:spPr>
          <a:xfrm>
            <a:off x="1143000" y="2701926"/>
            <a:ext cx="6858000" cy="1241425"/>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51CCD5C7-CF36-4C1D-B15A-773D0D547641}"/>
              </a:ext>
            </a:extLst>
          </p:cNvPr>
          <p:cNvSpPr>
            <a:spLocks noGrp="1"/>
          </p:cNvSpPr>
          <p:nvPr>
            <p:ph type="dt" sz="half" idx="10"/>
          </p:nvPr>
        </p:nvSpPr>
        <p:spPr/>
        <p:txBody>
          <a:bodyPr/>
          <a:lstStyle/>
          <a:p>
            <a:fld id="{83E351EE-8839-4BA5-9433-A3AB790C209C}" type="datetimeFigureOut">
              <a:rPr lang="en-US" smtClean="0"/>
              <a:t>4/22/2025</a:t>
            </a:fld>
            <a:endParaRPr lang="en-US"/>
          </a:p>
        </p:txBody>
      </p:sp>
      <p:sp>
        <p:nvSpPr>
          <p:cNvPr id="5" name="Footer Placeholder 4">
            <a:extLst>
              <a:ext uri="{FF2B5EF4-FFF2-40B4-BE49-F238E27FC236}">
                <a16:creationId xmlns:a16="http://schemas.microsoft.com/office/drawing/2014/main" id="{4D241F27-0D0D-4F26-A318-E189737DA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33DD18-BA4E-4412-B4A9-7CD7312D84A7}"/>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117723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FFD4C-A2AB-4ED6-A1C3-F40CAF6522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411E7A-1F35-45C3-97EE-B98E76D501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78BDBA-477A-41FA-8EF6-A128ECA54F38}"/>
              </a:ext>
            </a:extLst>
          </p:cNvPr>
          <p:cNvSpPr>
            <a:spLocks noGrp="1"/>
          </p:cNvSpPr>
          <p:nvPr>
            <p:ph type="dt" sz="half" idx="10"/>
          </p:nvPr>
        </p:nvSpPr>
        <p:spPr/>
        <p:txBody>
          <a:bodyPr/>
          <a:lstStyle/>
          <a:p>
            <a:fld id="{83E351EE-8839-4BA5-9433-A3AB790C209C}" type="datetimeFigureOut">
              <a:rPr lang="en-US" smtClean="0"/>
              <a:t>4/22/2025</a:t>
            </a:fld>
            <a:endParaRPr lang="en-US"/>
          </a:p>
        </p:txBody>
      </p:sp>
      <p:sp>
        <p:nvSpPr>
          <p:cNvPr id="5" name="Footer Placeholder 4">
            <a:extLst>
              <a:ext uri="{FF2B5EF4-FFF2-40B4-BE49-F238E27FC236}">
                <a16:creationId xmlns:a16="http://schemas.microsoft.com/office/drawing/2014/main" id="{79B69C79-18B2-4E02-9085-5BE79B677E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DEB934-4014-438D-AD91-B83A5D2C7A80}"/>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3239297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7E8BA-254A-45C5-A92B-E24A516F522E}"/>
              </a:ext>
            </a:extLst>
          </p:cNvPr>
          <p:cNvSpPr>
            <a:spLocks noGrp="1"/>
          </p:cNvSpPr>
          <p:nvPr>
            <p:ph type="title"/>
          </p:nvPr>
        </p:nvSpPr>
        <p:spPr>
          <a:xfrm>
            <a:off x="624418" y="1282700"/>
            <a:ext cx="7886700" cy="2139950"/>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3BE3A685-0273-4623-A5EF-BAA6A8C96C06}"/>
              </a:ext>
            </a:extLst>
          </p:cNvPr>
          <p:cNvSpPr>
            <a:spLocks noGrp="1"/>
          </p:cNvSpPr>
          <p:nvPr>
            <p:ph type="body" idx="1"/>
          </p:nvPr>
        </p:nvSpPr>
        <p:spPr>
          <a:xfrm>
            <a:off x="624418" y="3441700"/>
            <a:ext cx="7886700" cy="1125538"/>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1B4A19-EF26-4488-9C6C-F995FC313F64}"/>
              </a:ext>
            </a:extLst>
          </p:cNvPr>
          <p:cNvSpPr>
            <a:spLocks noGrp="1"/>
          </p:cNvSpPr>
          <p:nvPr>
            <p:ph type="dt" sz="half" idx="10"/>
          </p:nvPr>
        </p:nvSpPr>
        <p:spPr/>
        <p:txBody>
          <a:bodyPr/>
          <a:lstStyle/>
          <a:p>
            <a:fld id="{83E351EE-8839-4BA5-9433-A3AB790C209C}" type="datetimeFigureOut">
              <a:rPr lang="en-US" smtClean="0"/>
              <a:t>4/22/2025</a:t>
            </a:fld>
            <a:endParaRPr lang="en-US"/>
          </a:p>
        </p:txBody>
      </p:sp>
      <p:sp>
        <p:nvSpPr>
          <p:cNvPr id="5" name="Footer Placeholder 4">
            <a:extLst>
              <a:ext uri="{FF2B5EF4-FFF2-40B4-BE49-F238E27FC236}">
                <a16:creationId xmlns:a16="http://schemas.microsoft.com/office/drawing/2014/main" id="{FD9DF16C-050A-4796-8024-2E7BD7A85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A62DD8-99B5-45D4-A3FA-3445B9E3164B}"/>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36939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458-346F-4E9E-B75A-0D35EC3AAA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EB8CDC-EF78-4ED5-8828-CB3195743DF6}"/>
              </a:ext>
            </a:extLst>
          </p:cNvPr>
          <p:cNvSpPr>
            <a:spLocks noGrp="1"/>
          </p:cNvSpPr>
          <p:nvPr>
            <p:ph sz="half" idx="1"/>
          </p:nvPr>
        </p:nvSpPr>
        <p:spPr>
          <a:xfrm>
            <a:off x="628651" y="1370013"/>
            <a:ext cx="3841749"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8C699B-8D53-458D-8C06-4C32123F80CB}"/>
              </a:ext>
            </a:extLst>
          </p:cNvPr>
          <p:cNvSpPr>
            <a:spLocks noGrp="1"/>
          </p:cNvSpPr>
          <p:nvPr>
            <p:ph sz="half" idx="2"/>
          </p:nvPr>
        </p:nvSpPr>
        <p:spPr>
          <a:xfrm>
            <a:off x="4673601" y="1370013"/>
            <a:ext cx="3841751"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6763B3-4CE6-45C9-A209-D84FAD88FC3F}"/>
              </a:ext>
            </a:extLst>
          </p:cNvPr>
          <p:cNvSpPr>
            <a:spLocks noGrp="1"/>
          </p:cNvSpPr>
          <p:nvPr>
            <p:ph type="dt" sz="half" idx="10"/>
          </p:nvPr>
        </p:nvSpPr>
        <p:spPr/>
        <p:txBody>
          <a:bodyPr/>
          <a:lstStyle/>
          <a:p>
            <a:fld id="{83E351EE-8839-4BA5-9433-A3AB790C209C}" type="datetimeFigureOut">
              <a:rPr lang="en-US" smtClean="0"/>
              <a:t>4/22/2025</a:t>
            </a:fld>
            <a:endParaRPr lang="en-US"/>
          </a:p>
        </p:txBody>
      </p:sp>
      <p:sp>
        <p:nvSpPr>
          <p:cNvPr id="6" name="Footer Placeholder 5">
            <a:extLst>
              <a:ext uri="{FF2B5EF4-FFF2-40B4-BE49-F238E27FC236}">
                <a16:creationId xmlns:a16="http://schemas.microsoft.com/office/drawing/2014/main" id="{218775CE-B9D5-4013-B9F0-1A039757B2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6643E6-B6AC-4355-883E-AC3369A46987}"/>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67933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44E6C-3A3D-4FA6-8A18-B6BDBE91C337}"/>
              </a:ext>
            </a:extLst>
          </p:cNvPr>
          <p:cNvSpPr>
            <a:spLocks noGrp="1"/>
          </p:cNvSpPr>
          <p:nvPr>
            <p:ph type="title"/>
          </p:nvPr>
        </p:nvSpPr>
        <p:spPr>
          <a:xfrm>
            <a:off x="630767" y="274639"/>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21BFBA-F9E0-453B-A867-C845F06B5CE2}"/>
              </a:ext>
            </a:extLst>
          </p:cNvPr>
          <p:cNvSpPr>
            <a:spLocks noGrp="1"/>
          </p:cNvSpPr>
          <p:nvPr>
            <p:ph type="body" idx="1"/>
          </p:nvPr>
        </p:nvSpPr>
        <p:spPr>
          <a:xfrm>
            <a:off x="630767" y="1260475"/>
            <a:ext cx="3867151" cy="619125"/>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4B747FEF-1AC9-4C3C-9B1D-F9FCEC8CD684}"/>
              </a:ext>
            </a:extLst>
          </p:cNvPr>
          <p:cNvSpPr>
            <a:spLocks noGrp="1"/>
          </p:cNvSpPr>
          <p:nvPr>
            <p:ph sz="half" idx="2"/>
          </p:nvPr>
        </p:nvSpPr>
        <p:spPr>
          <a:xfrm>
            <a:off x="630767" y="1879600"/>
            <a:ext cx="3867151"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075905-4200-46B1-AF4B-B39DEB5C823D}"/>
              </a:ext>
            </a:extLst>
          </p:cNvPr>
          <p:cNvSpPr>
            <a:spLocks noGrp="1"/>
          </p:cNvSpPr>
          <p:nvPr>
            <p:ph type="body" sz="quarter" idx="3"/>
          </p:nvPr>
        </p:nvSpPr>
        <p:spPr>
          <a:xfrm>
            <a:off x="4629151" y="1260475"/>
            <a:ext cx="3888316" cy="619125"/>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A5E0AAC9-F53E-4C2B-8FF6-41420703BF56}"/>
              </a:ext>
            </a:extLst>
          </p:cNvPr>
          <p:cNvSpPr>
            <a:spLocks noGrp="1"/>
          </p:cNvSpPr>
          <p:nvPr>
            <p:ph sz="quarter" idx="4"/>
          </p:nvPr>
        </p:nvSpPr>
        <p:spPr>
          <a:xfrm>
            <a:off x="4629151" y="1879600"/>
            <a:ext cx="3888316"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159021-E7D0-4019-B89A-68E963A14A07}"/>
              </a:ext>
            </a:extLst>
          </p:cNvPr>
          <p:cNvSpPr>
            <a:spLocks noGrp="1"/>
          </p:cNvSpPr>
          <p:nvPr>
            <p:ph type="dt" sz="half" idx="10"/>
          </p:nvPr>
        </p:nvSpPr>
        <p:spPr/>
        <p:txBody>
          <a:bodyPr/>
          <a:lstStyle/>
          <a:p>
            <a:fld id="{83E351EE-8839-4BA5-9433-A3AB790C209C}" type="datetimeFigureOut">
              <a:rPr lang="en-US" smtClean="0"/>
              <a:t>4/22/2025</a:t>
            </a:fld>
            <a:endParaRPr lang="en-US"/>
          </a:p>
        </p:txBody>
      </p:sp>
      <p:sp>
        <p:nvSpPr>
          <p:cNvPr id="8" name="Footer Placeholder 7">
            <a:extLst>
              <a:ext uri="{FF2B5EF4-FFF2-40B4-BE49-F238E27FC236}">
                <a16:creationId xmlns:a16="http://schemas.microsoft.com/office/drawing/2014/main" id="{92EB73A6-89B0-4E9C-B3A7-E6762DF789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2F1EC6-5C92-40F8-8024-8AD2BA9960B6}"/>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3326846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22D74-8AA4-4593-AF7A-C0FCB327E0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0F394E-89C4-46E8-ADFA-2D841AE07AC0}"/>
              </a:ext>
            </a:extLst>
          </p:cNvPr>
          <p:cNvSpPr>
            <a:spLocks noGrp="1"/>
          </p:cNvSpPr>
          <p:nvPr>
            <p:ph type="dt" sz="half" idx="10"/>
          </p:nvPr>
        </p:nvSpPr>
        <p:spPr/>
        <p:txBody>
          <a:bodyPr/>
          <a:lstStyle/>
          <a:p>
            <a:fld id="{83E351EE-8839-4BA5-9433-A3AB790C209C}" type="datetimeFigureOut">
              <a:rPr lang="en-US" smtClean="0"/>
              <a:t>4/22/2025</a:t>
            </a:fld>
            <a:endParaRPr lang="en-US"/>
          </a:p>
        </p:txBody>
      </p:sp>
      <p:sp>
        <p:nvSpPr>
          <p:cNvPr id="4" name="Footer Placeholder 3">
            <a:extLst>
              <a:ext uri="{FF2B5EF4-FFF2-40B4-BE49-F238E27FC236}">
                <a16:creationId xmlns:a16="http://schemas.microsoft.com/office/drawing/2014/main" id="{F106E2D8-68AB-4DEE-A00B-181D574008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10FB0A-66A1-42BF-93C7-66D376A569AB}"/>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497721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0A8966-EA34-47B8-BC89-0FAE8FDFE8D0}"/>
              </a:ext>
            </a:extLst>
          </p:cNvPr>
          <p:cNvSpPr>
            <a:spLocks noGrp="1"/>
          </p:cNvSpPr>
          <p:nvPr>
            <p:ph type="dt" sz="half" idx="10"/>
          </p:nvPr>
        </p:nvSpPr>
        <p:spPr/>
        <p:txBody>
          <a:bodyPr/>
          <a:lstStyle/>
          <a:p>
            <a:fld id="{83E351EE-8839-4BA5-9433-A3AB790C209C}" type="datetimeFigureOut">
              <a:rPr lang="en-US" smtClean="0"/>
              <a:t>4/22/2025</a:t>
            </a:fld>
            <a:endParaRPr lang="en-US"/>
          </a:p>
        </p:txBody>
      </p:sp>
      <p:sp>
        <p:nvSpPr>
          <p:cNvPr id="3" name="Footer Placeholder 2">
            <a:extLst>
              <a:ext uri="{FF2B5EF4-FFF2-40B4-BE49-F238E27FC236}">
                <a16:creationId xmlns:a16="http://schemas.microsoft.com/office/drawing/2014/main" id="{7C8A7F36-F20E-476D-8E1D-52F413D408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560221-4368-424D-A6B0-F80F7A77D6C2}"/>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538298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20E55-5271-47F7-AD9D-67CFE08E0961}"/>
              </a:ext>
            </a:extLst>
          </p:cNvPr>
          <p:cNvSpPr>
            <a:spLocks noGrp="1"/>
          </p:cNvSpPr>
          <p:nvPr>
            <p:ph type="title"/>
          </p:nvPr>
        </p:nvSpPr>
        <p:spPr>
          <a:xfrm>
            <a:off x="630767" y="342900"/>
            <a:ext cx="2948517" cy="120015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5C40F1E4-9F2F-4B78-9E98-341A2D1E3BBD}"/>
              </a:ext>
            </a:extLst>
          </p:cNvPr>
          <p:cNvSpPr>
            <a:spLocks noGrp="1"/>
          </p:cNvSpPr>
          <p:nvPr>
            <p:ph idx="1"/>
          </p:nvPr>
        </p:nvSpPr>
        <p:spPr>
          <a:xfrm>
            <a:off x="3888318" y="741364"/>
            <a:ext cx="4629149" cy="3654425"/>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4A29CC-13F9-420E-90CD-CA39578CC38F}"/>
              </a:ext>
            </a:extLst>
          </p:cNvPr>
          <p:cNvSpPr>
            <a:spLocks noGrp="1"/>
          </p:cNvSpPr>
          <p:nvPr>
            <p:ph type="body" sz="half" idx="2"/>
          </p:nvPr>
        </p:nvSpPr>
        <p:spPr>
          <a:xfrm>
            <a:off x="630767" y="1543050"/>
            <a:ext cx="2948517" cy="2859088"/>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940EB1EC-453F-418F-810F-EF3E7FBA6AF6}"/>
              </a:ext>
            </a:extLst>
          </p:cNvPr>
          <p:cNvSpPr>
            <a:spLocks noGrp="1"/>
          </p:cNvSpPr>
          <p:nvPr>
            <p:ph type="dt" sz="half" idx="10"/>
          </p:nvPr>
        </p:nvSpPr>
        <p:spPr/>
        <p:txBody>
          <a:bodyPr/>
          <a:lstStyle/>
          <a:p>
            <a:fld id="{83E351EE-8839-4BA5-9433-A3AB790C209C}" type="datetimeFigureOut">
              <a:rPr lang="en-US" smtClean="0"/>
              <a:t>4/22/2025</a:t>
            </a:fld>
            <a:endParaRPr lang="en-US"/>
          </a:p>
        </p:txBody>
      </p:sp>
      <p:sp>
        <p:nvSpPr>
          <p:cNvPr id="6" name="Footer Placeholder 5">
            <a:extLst>
              <a:ext uri="{FF2B5EF4-FFF2-40B4-BE49-F238E27FC236}">
                <a16:creationId xmlns:a16="http://schemas.microsoft.com/office/drawing/2014/main" id="{06C665E8-D19A-4254-8E82-451D41D3CF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DB5018-365E-4621-8B2F-E9B3FF8F7CC3}"/>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0192098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784BE-3FD0-4E17-9BB7-65EDE517EB7A}"/>
              </a:ext>
            </a:extLst>
          </p:cNvPr>
          <p:cNvSpPr>
            <a:spLocks noGrp="1"/>
          </p:cNvSpPr>
          <p:nvPr>
            <p:ph type="title"/>
          </p:nvPr>
        </p:nvSpPr>
        <p:spPr>
          <a:xfrm>
            <a:off x="630767" y="342900"/>
            <a:ext cx="2948517" cy="120015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7F483D67-369D-414C-AAFA-7C35514EFA17}"/>
              </a:ext>
            </a:extLst>
          </p:cNvPr>
          <p:cNvSpPr>
            <a:spLocks noGrp="1"/>
          </p:cNvSpPr>
          <p:nvPr>
            <p:ph type="pic" idx="1"/>
          </p:nvPr>
        </p:nvSpPr>
        <p:spPr>
          <a:xfrm>
            <a:off x="3888318" y="741364"/>
            <a:ext cx="4629149" cy="3654425"/>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CC5322F-8AF3-44FB-B141-102A6A3501CF}"/>
              </a:ext>
            </a:extLst>
          </p:cNvPr>
          <p:cNvSpPr>
            <a:spLocks noGrp="1"/>
          </p:cNvSpPr>
          <p:nvPr>
            <p:ph type="body" sz="half" idx="2"/>
          </p:nvPr>
        </p:nvSpPr>
        <p:spPr>
          <a:xfrm>
            <a:off x="630767" y="1543050"/>
            <a:ext cx="2948517" cy="2859088"/>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FE974F8-5759-4D1C-99D7-E6BD5789D10B}"/>
              </a:ext>
            </a:extLst>
          </p:cNvPr>
          <p:cNvSpPr>
            <a:spLocks noGrp="1"/>
          </p:cNvSpPr>
          <p:nvPr>
            <p:ph type="dt" sz="half" idx="10"/>
          </p:nvPr>
        </p:nvSpPr>
        <p:spPr/>
        <p:txBody>
          <a:bodyPr/>
          <a:lstStyle/>
          <a:p>
            <a:fld id="{83E351EE-8839-4BA5-9433-A3AB790C209C}" type="datetimeFigureOut">
              <a:rPr lang="en-US" smtClean="0"/>
              <a:t>4/22/2025</a:t>
            </a:fld>
            <a:endParaRPr lang="en-US"/>
          </a:p>
        </p:txBody>
      </p:sp>
      <p:sp>
        <p:nvSpPr>
          <p:cNvPr id="6" name="Footer Placeholder 5">
            <a:extLst>
              <a:ext uri="{FF2B5EF4-FFF2-40B4-BE49-F238E27FC236}">
                <a16:creationId xmlns:a16="http://schemas.microsoft.com/office/drawing/2014/main" id="{4117521A-F430-428A-9EB6-9D81D2D1C8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A3715F-30CA-4A93-A265-C594EA26791C}"/>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42968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C8B7D-1A6B-47B7-8777-2BB93E929C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88B2B1-59DD-4C84-A84D-73153FF2D9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948F21-8527-45A8-A913-46E7BFF71802}"/>
              </a:ext>
            </a:extLst>
          </p:cNvPr>
          <p:cNvSpPr>
            <a:spLocks noGrp="1"/>
          </p:cNvSpPr>
          <p:nvPr>
            <p:ph type="dt" sz="half" idx="10"/>
          </p:nvPr>
        </p:nvSpPr>
        <p:spPr/>
        <p:txBody>
          <a:bodyPr/>
          <a:lstStyle/>
          <a:p>
            <a:fld id="{83E351EE-8839-4BA5-9433-A3AB790C209C}" type="datetimeFigureOut">
              <a:rPr lang="en-US" smtClean="0"/>
              <a:t>4/22/2025</a:t>
            </a:fld>
            <a:endParaRPr lang="en-US"/>
          </a:p>
        </p:txBody>
      </p:sp>
      <p:sp>
        <p:nvSpPr>
          <p:cNvPr id="5" name="Footer Placeholder 4">
            <a:extLst>
              <a:ext uri="{FF2B5EF4-FFF2-40B4-BE49-F238E27FC236}">
                <a16:creationId xmlns:a16="http://schemas.microsoft.com/office/drawing/2014/main" id="{2FC57D41-7972-4B74-8E9C-A14DD6A5E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FDF8D2-E59F-4F5F-90CE-BE7A25B32D4C}"/>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086408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12" name="Rectangle 1"/>
          <p:cNvSpPr/>
          <p:nvPr userDrawn="1"/>
        </p:nvSpPr>
        <p:spPr>
          <a:xfrm>
            <a:off x="311909" y="174940"/>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nvGrpSpPr>
          <p:cNvPr id="17" name="Group 16"/>
          <p:cNvGrpSpPr/>
          <p:nvPr userDrawn="1"/>
        </p:nvGrpSpPr>
        <p:grpSpPr>
          <a:xfrm>
            <a:off x="281406" y="1321594"/>
            <a:ext cx="8582413"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grpSp>
        <p:nvGrpSpPr>
          <p:cNvPr id="13" name="Group 12"/>
          <p:cNvGrpSpPr/>
          <p:nvPr userDrawn="1"/>
        </p:nvGrpSpPr>
        <p:grpSpPr>
          <a:xfrm>
            <a:off x="377048" y="255821"/>
            <a:ext cx="1931059"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spTree>
    <p:extLst>
      <p:ext uri="{BB962C8B-B14F-4D97-AF65-F5344CB8AC3E}">
        <p14:creationId xmlns:p14="http://schemas.microsoft.com/office/powerpoint/2010/main" val="24407200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B1EFC-5B09-4048-AA58-A6FB8E2EF4CC}"/>
              </a:ext>
            </a:extLst>
          </p:cNvPr>
          <p:cNvSpPr>
            <a:spLocks noGrp="1"/>
          </p:cNvSpPr>
          <p:nvPr>
            <p:ph type="title" orient="vert"/>
          </p:nvPr>
        </p:nvSpPr>
        <p:spPr>
          <a:xfrm>
            <a:off x="6544734" y="274639"/>
            <a:ext cx="1970617"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CBD091-2AF1-4927-94EC-CF2BB92B167C}"/>
              </a:ext>
            </a:extLst>
          </p:cNvPr>
          <p:cNvSpPr>
            <a:spLocks noGrp="1"/>
          </p:cNvSpPr>
          <p:nvPr>
            <p:ph type="body" orient="vert" idx="1"/>
          </p:nvPr>
        </p:nvSpPr>
        <p:spPr>
          <a:xfrm>
            <a:off x="628651" y="274639"/>
            <a:ext cx="5712883"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D941A8-77B1-4BFD-81B6-F028F0C834F8}"/>
              </a:ext>
            </a:extLst>
          </p:cNvPr>
          <p:cNvSpPr>
            <a:spLocks noGrp="1"/>
          </p:cNvSpPr>
          <p:nvPr>
            <p:ph type="dt" sz="half" idx="10"/>
          </p:nvPr>
        </p:nvSpPr>
        <p:spPr/>
        <p:txBody>
          <a:bodyPr/>
          <a:lstStyle/>
          <a:p>
            <a:fld id="{83E351EE-8839-4BA5-9433-A3AB790C209C}" type="datetimeFigureOut">
              <a:rPr lang="en-US" smtClean="0"/>
              <a:t>4/22/2025</a:t>
            </a:fld>
            <a:endParaRPr lang="en-US"/>
          </a:p>
        </p:txBody>
      </p:sp>
      <p:sp>
        <p:nvSpPr>
          <p:cNvPr id="5" name="Footer Placeholder 4">
            <a:extLst>
              <a:ext uri="{FF2B5EF4-FFF2-40B4-BE49-F238E27FC236}">
                <a16:creationId xmlns:a16="http://schemas.microsoft.com/office/drawing/2014/main" id="{6A90B568-6CD7-4B61-9892-8FABE31CA0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82FF4F-0527-41D5-9BAC-982EDD89AE0E}"/>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2699978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783">
              <a:buClrTx/>
            </a:pPr>
            <a:fld id="{946A983B-D860-4FDC-8285-9EA1364A0BE1}" type="datetimeFigureOut">
              <a:rPr lang="en-US" kern="1200" smtClean="0">
                <a:solidFill>
                  <a:prstClr val="black">
                    <a:tint val="75000"/>
                  </a:prstClr>
                </a:solidFill>
                <a:latin typeface="Calibri"/>
                <a:ea typeface="+mn-ea"/>
                <a:cs typeface="+mn-cs"/>
              </a:rPr>
              <a:pPr defTabSz="685783">
                <a:buClrTx/>
              </a:pPr>
              <a:t>4/22/2025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783">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783">
              <a:buClrTx/>
            </a:pPr>
            <a:fld id="{BAE0860E-7029-46C0-9DAE-925A4B1CC1DA}" type="slidenum">
              <a:rPr lang="en-US" kern="1200" smtClean="0">
                <a:solidFill>
                  <a:prstClr val="black">
                    <a:tint val="75000"/>
                  </a:prstClr>
                </a:solidFill>
                <a:latin typeface="Calibri"/>
                <a:ea typeface="+mn-ea"/>
                <a:cs typeface="+mn-cs"/>
              </a:rPr>
              <a:pPr defTabSz="685783">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2607503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783">
              <a:buClrTx/>
            </a:pPr>
            <a:fld id="{946A983B-D860-4FDC-8285-9EA1364A0BE1}" type="datetimeFigureOut">
              <a:rPr lang="en-US" kern="1200" smtClean="0">
                <a:solidFill>
                  <a:prstClr val="black">
                    <a:tint val="75000"/>
                  </a:prstClr>
                </a:solidFill>
                <a:latin typeface="Calibri"/>
                <a:ea typeface="+mn-ea"/>
                <a:cs typeface="+mn-cs"/>
              </a:rPr>
              <a:pPr defTabSz="685783">
                <a:buClrTx/>
              </a:pPr>
              <a:t>4/22/2025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783">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783">
              <a:buClrTx/>
            </a:pPr>
            <a:fld id="{BAE0860E-7029-46C0-9DAE-925A4B1CC1DA}" type="slidenum">
              <a:rPr lang="en-US" kern="1200" smtClean="0">
                <a:solidFill>
                  <a:prstClr val="black">
                    <a:tint val="75000"/>
                  </a:prstClr>
                </a:solidFill>
                <a:latin typeface="Calibri"/>
                <a:ea typeface="+mn-ea"/>
                <a:cs typeface="+mn-cs"/>
              </a:rPr>
              <a:pPr defTabSz="685783">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289070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783">
              <a:buClrTx/>
            </a:pPr>
            <a:fld id="{946A983B-D860-4FDC-8285-9EA1364A0BE1}" type="datetimeFigureOut">
              <a:rPr lang="en-US" kern="1200" smtClean="0">
                <a:solidFill>
                  <a:prstClr val="black">
                    <a:tint val="75000"/>
                  </a:prstClr>
                </a:solidFill>
                <a:latin typeface="Calibri"/>
                <a:ea typeface="+mn-ea"/>
                <a:cs typeface="+mn-cs"/>
              </a:rPr>
              <a:pPr defTabSz="685783">
                <a:buClrTx/>
              </a:pPr>
              <a:t>4/22/2025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783">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783">
              <a:buClrTx/>
            </a:pPr>
            <a:fld id="{BAE0860E-7029-46C0-9DAE-925A4B1CC1DA}" type="slidenum">
              <a:rPr lang="en-US" kern="1200" smtClean="0">
                <a:solidFill>
                  <a:prstClr val="black">
                    <a:tint val="75000"/>
                  </a:prstClr>
                </a:solidFill>
                <a:latin typeface="Calibri"/>
                <a:ea typeface="+mn-ea"/>
                <a:cs typeface="+mn-cs"/>
              </a:rPr>
              <a:pPr defTabSz="685783">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270344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783">
              <a:buClrTx/>
            </a:pPr>
            <a:fld id="{946A983B-D860-4FDC-8285-9EA1364A0BE1}" type="datetimeFigureOut">
              <a:rPr lang="en-US" kern="1200" smtClean="0">
                <a:solidFill>
                  <a:prstClr val="black">
                    <a:tint val="75000"/>
                  </a:prstClr>
                </a:solidFill>
                <a:latin typeface="Calibri"/>
                <a:ea typeface="+mn-ea"/>
                <a:cs typeface="+mn-cs"/>
              </a:rPr>
              <a:pPr defTabSz="685783">
                <a:buClrTx/>
              </a:pPr>
              <a:t>4/22/2025</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783">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783">
              <a:buClrTx/>
            </a:pPr>
            <a:fld id="{BAE0860E-7029-46C0-9DAE-925A4B1CC1DA}" type="slidenum">
              <a:rPr lang="en-US" kern="1200" smtClean="0">
                <a:solidFill>
                  <a:prstClr val="black">
                    <a:tint val="75000"/>
                  </a:prstClr>
                </a:solidFill>
                <a:latin typeface="Calibri"/>
                <a:ea typeface="+mn-ea"/>
                <a:cs typeface="+mn-cs"/>
              </a:rPr>
              <a:pPr defTabSz="685783">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676303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151335"/>
            <a:ext cx="4040188" cy="47982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1" y="1631156"/>
            <a:ext cx="4040188" cy="2963466"/>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783">
              <a:buClrTx/>
            </a:pPr>
            <a:fld id="{946A983B-D860-4FDC-8285-9EA1364A0BE1}" type="datetimeFigureOut">
              <a:rPr lang="en-US" kern="1200" smtClean="0">
                <a:solidFill>
                  <a:prstClr val="black">
                    <a:tint val="75000"/>
                  </a:prstClr>
                </a:solidFill>
                <a:latin typeface="Calibri"/>
                <a:ea typeface="+mn-ea"/>
                <a:cs typeface="+mn-cs"/>
              </a:rPr>
              <a:pPr defTabSz="685783">
                <a:buClrTx/>
              </a:pPr>
              <a:t>4/22/2025</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685783">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685783">
              <a:buClrTx/>
            </a:pPr>
            <a:fld id="{BAE0860E-7029-46C0-9DAE-925A4B1CC1DA}" type="slidenum">
              <a:rPr lang="en-US" kern="1200" smtClean="0">
                <a:solidFill>
                  <a:prstClr val="black">
                    <a:tint val="75000"/>
                  </a:prstClr>
                </a:solidFill>
                <a:latin typeface="Calibri"/>
                <a:ea typeface="+mn-ea"/>
                <a:cs typeface="+mn-cs"/>
              </a:rPr>
              <a:pPr defTabSz="685783">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985026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5783">
              <a:buClrTx/>
            </a:pPr>
            <a:fld id="{946A983B-D860-4FDC-8285-9EA1364A0BE1}" type="datetimeFigureOut">
              <a:rPr lang="en-US" kern="1200" smtClean="0">
                <a:solidFill>
                  <a:prstClr val="black">
                    <a:tint val="75000"/>
                  </a:prstClr>
                </a:solidFill>
                <a:latin typeface="Calibri"/>
                <a:ea typeface="+mn-ea"/>
                <a:cs typeface="+mn-cs"/>
              </a:rPr>
              <a:pPr defTabSz="685783">
                <a:buClrTx/>
              </a:pPr>
              <a:t>4/22/2025</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685783">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685783">
              <a:buClrTx/>
            </a:pPr>
            <a:fld id="{BAE0860E-7029-46C0-9DAE-925A4B1CC1DA}" type="slidenum">
              <a:rPr lang="en-US" kern="1200" smtClean="0">
                <a:solidFill>
                  <a:prstClr val="black">
                    <a:tint val="75000"/>
                  </a:prstClr>
                </a:solidFill>
                <a:latin typeface="Calibri"/>
                <a:ea typeface="+mn-ea"/>
                <a:cs typeface="+mn-cs"/>
              </a:rPr>
              <a:pPr defTabSz="685783">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839690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783">
              <a:buClrTx/>
            </a:pPr>
            <a:fld id="{946A983B-D860-4FDC-8285-9EA1364A0BE1}" type="datetimeFigureOut">
              <a:rPr lang="en-US" kern="1200" smtClean="0">
                <a:solidFill>
                  <a:prstClr val="black">
                    <a:tint val="75000"/>
                  </a:prstClr>
                </a:solidFill>
                <a:latin typeface="Calibri"/>
                <a:ea typeface="+mn-ea"/>
                <a:cs typeface="+mn-cs"/>
              </a:rPr>
              <a:pPr defTabSz="685783">
                <a:buClrTx/>
              </a:pPr>
              <a:t>4/22/2025</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685783">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685783">
              <a:buClrTx/>
            </a:pPr>
            <a:fld id="{BAE0860E-7029-46C0-9DAE-925A4B1CC1DA}" type="slidenum">
              <a:rPr lang="en-US" kern="1200" smtClean="0">
                <a:solidFill>
                  <a:prstClr val="black">
                    <a:tint val="75000"/>
                  </a:prstClr>
                </a:solidFill>
                <a:latin typeface="Calibri"/>
                <a:ea typeface="+mn-ea"/>
                <a:cs typeface="+mn-cs"/>
              </a:rPr>
              <a:pPr defTabSz="685783">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0409626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90"/>
            <a:ext cx="5111751"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7"/>
            <a:ext cx="3008313" cy="3518297"/>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783">
              <a:buClrTx/>
            </a:pPr>
            <a:fld id="{946A983B-D860-4FDC-8285-9EA1364A0BE1}" type="datetimeFigureOut">
              <a:rPr lang="en-US" kern="1200" smtClean="0">
                <a:solidFill>
                  <a:prstClr val="black">
                    <a:tint val="75000"/>
                  </a:prstClr>
                </a:solidFill>
                <a:latin typeface="Calibri"/>
                <a:ea typeface="+mn-ea"/>
                <a:cs typeface="+mn-cs"/>
              </a:rPr>
              <a:pPr defTabSz="685783">
                <a:buClrTx/>
              </a:pPr>
              <a:t>4/22/2025</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783">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783">
              <a:buClrTx/>
            </a:pPr>
            <a:fld id="{BAE0860E-7029-46C0-9DAE-925A4B1CC1DA}" type="slidenum">
              <a:rPr lang="en-US" kern="1200" smtClean="0">
                <a:solidFill>
                  <a:prstClr val="black">
                    <a:tint val="75000"/>
                  </a:prstClr>
                </a:solidFill>
                <a:latin typeface="Calibri"/>
                <a:ea typeface="+mn-ea"/>
                <a:cs typeface="+mn-cs"/>
              </a:rPr>
              <a:pPr defTabSz="685783">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416189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783">
              <a:buClrTx/>
            </a:pPr>
            <a:fld id="{946A983B-D860-4FDC-8285-9EA1364A0BE1}" type="datetimeFigureOut">
              <a:rPr lang="en-US" kern="1200" smtClean="0">
                <a:solidFill>
                  <a:prstClr val="black">
                    <a:tint val="75000"/>
                  </a:prstClr>
                </a:solidFill>
                <a:latin typeface="Calibri"/>
                <a:ea typeface="+mn-ea"/>
                <a:cs typeface="+mn-cs"/>
              </a:rPr>
              <a:pPr defTabSz="685783">
                <a:buClrTx/>
              </a:pPr>
              <a:t>4/22/2025</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783">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783">
              <a:buClrTx/>
            </a:pPr>
            <a:fld id="{BAE0860E-7029-46C0-9DAE-925A4B1CC1DA}" type="slidenum">
              <a:rPr lang="en-US" kern="1200" smtClean="0">
                <a:solidFill>
                  <a:prstClr val="black">
                    <a:tint val="75000"/>
                  </a:prstClr>
                </a:solidFill>
                <a:latin typeface="Calibri"/>
                <a:ea typeface="+mn-ea"/>
                <a:cs typeface="+mn-cs"/>
              </a:rPr>
              <a:pPr defTabSz="685783">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676396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1867" dirty="0"/>
          </a:p>
        </p:txBody>
      </p:sp>
    </p:spTree>
    <p:extLst>
      <p:ext uri="{BB962C8B-B14F-4D97-AF65-F5344CB8AC3E}">
        <p14:creationId xmlns:p14="http://schemas.microsoft.com/office/powerpoint/2010/main" val="37376392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783">
              <a:buClrTx/>
            </a:pPr>
            <a:fld id="{946A983B-D860-4FDC-8285-9EA1364A0BE1}" type="datetimeFigureOut">
              <a:rPr lang="en-US" kern="1200" smtClean="0">
                <a:solidFill>
                  <a:prstClr val="black">
                    <a:tint val="75000"/>
                  </a:prstClr>
                </a:solidFill>
                <a:latin typeface="Calibri"/>
                <a:ea typeface="+mn-ea"/>
                <a:cs typeface="+mn-cs"/>
              </a:rPr>
              <a:pPr defTabSz="685783">
                <a:buClrTx/>
              </a:pPr>
              <a:t>4/22/2025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783">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783">
              <a:buClrTx/>
            </a:pPr>
            <a:fld id="{BAE0860E-7029-46C0-9DAE-925A4B1CC1DA}" type="slidenum">
              <a:rPr lang="en-US" kern="1200" smtClean="0">
                <a:solidFill>
                  <a:prstClr val="black">
                    <a:tint val="75000"/>
                  </a:prstClr>
                </a:solidFill>
                <a:latin typeface="Calibri"/>
                <a:ea typeface="+mn-ea"/>
                <a:cs typeface="+mn-cs"/>
              </a:rPr>
              <a:pPr defTabSz="685783">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757605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783">
              <a:buClrTx/>
            </a:pPr>
            <a:fld id="{946A983B-D860-4FDC-8285-9EA1364A0BE1}" type="datetimeFigureOut">
              <a:rPr lang="en-US" kern="1200" smtClean="0">
                <a:solidFill>
                  <a:prstClr val="black">
                    <a:tint val="75000"/>
                  </a:prstClr>
                </a:solidFill>
                <a:latin typeface="Calibri"/>
                <a:ea typeface="+mn-ea"/>
                <a:cs typeface="+mn-cs"/>
              </a:rPr>
              <a:pPr defTabSz="685783">
                <a:buClrTx/>
              </a:pPr>
              <a:t>4/22/2025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783">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783">
              <a:buClrTx/>
            </a:pPr>
            <a:fld id="{BAE0860E-7029-46C0-9DAE-925A4B1CC1DA}" type="slidenum">
              <a:rPr lang="en-US" kern="1200" smtClean="0">
                <a:solidFill>
                  <a:prstClr val="black">
                    <a:tint val="75000"/>
                  </a:prstClr>
                </a:solidFill>
                <a:latin typeface="Calibri"/>
                <a:ea typeface="+mn-ea"/>
                <a:cs typeface="+mn-cs"/>
              </a:rPr>
              <a:pPr defTabSz="685783">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75602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783">
              <a:buClrTx/>
            </a:pPr>
            <a:fld id="{946A983B-D860-4FDC-8285-9EA1364A0BE1}" type="datetimeFigureOut">
              <a:rPr lang="en-US" kern="1200" smtClean="0">
                <a:solidFill>
                  <a:prstClr val="black">
                    <a:tint val="75000"/>
                  </a:prstClr>
                </a:solidFill>
                <a:latin typeface="Calibri"/>
                <a:ea typeface="+mn-ea"/>
                <a:cs typeface="+mn-cs"/>
              </a:rPr>
              <a:pPr defTabSz="685783">
                <a:buClrTx/>
              </a:pPr>
              <a:t>4/22/2025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783">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783">
              <a:buClrTx/>
            </a:pPr>
            <a:fld id="{BAE0860E-7029-46C0-9DAE-925A4B1CC1DA}" type="slidenum">
              <a:rPr lang="en-US" kern="1200" smtClean="0">
                <a:solidFill>
                  <a:prstClr val="black">
                    <a:tint val="75000"/>
                  </a:prstClr>
                </a:solidFill>
                <a:latin typeface="Calibri"/>
                <a:ea typeface="+mn-ea"/>
                <a:cs typeface="+mn-cs"/>
              </a:rPr>
              <a:pPr defTabSz="685783">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391361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783">
              <a:buClrTx/>
            </a:pPr>
            <a:fld id="{946A983B-D860-4FDC-8285-9EA1364A0BE1}" type="datetimeFigureOut">
              <a:rPr lang="en-US" kern="1200" smtClean="0">
                <a:solidFill>
                  <a:prstClr val="black">
                    <a:tint val="75000"/>
                  </a:prstClr>
                </a:solidFill>
                <a:latin typeface="Calibri"/>
                <a:ea typeface="+mn-ea"/>
                <a:cs typeface="+mn-cs"/>
              </a:rPr>
              <a:pPr defTabSz="685783">
                <a:buClrTx/>
              </a:pPr>
              <a:t>4/22/2025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783">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783">
              <a:buClrTx/>
            </a:pPr>
            <a:fld id="{BAE0860E-7029-46C0-9DAE-925A4B1CC1DA}" type="slidenum">
              <a:rPr lang="en-US" kern="1200" smtClean="0">
                <a:solidFill>
                  <a:prstClr val="black">
                    <a:tint val="75000"/>
                  </a:prstClr>
                </a:solidFill>
                <a:latin typeface="Calibri"/>
                <a:ea typeface="+mn-ea"/>
                <a:cs typeface="+mn-cs"/>
              </a:rPr>
              <a:pPr defTabSz="685783">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088635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783">
              <a:buClrTx/>
            </a:pPr>
            <a:fld id="{946A983B-D860-4FDC-8285-9EA1364A0BE1}" type="datetimeFigureOut">
              <a:rPr lang="en-US" kern="1200" smtClean="0">
                <a:solidFill>
                  <a:prstClr val="black">
                    <a:tint val="75000"/>
                  </a:prstClr>
                </a:solidFill>
                <a:latin typeface="Calibri"/>
                <a:ea typeface="+mn-ea"/>
                <a:cs typeface="+mn-cs"/>
              </a:rPr>
              <a:pPr defTabSz="685783">
                <a:buClrTx/>
              </a:pPr>
              <a:t>4/22/2025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783">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783">
              <a:buClrTx/>
            </a:pPr>
            <a:fld id="{BAE0860E-7029-46C0-9DAE-925A4B1CC1DA}" type="slidenum">
              <a:rPr lang="en-US" kern="1200" smtClean="0">
                <a:solidFill>
                  <a:prstClr val="black">
                    <a:tint val="75000"/>
                  </a:prstClr>
                </a:solidFill>
                <a:latin typeface="Calibri"/>
                <a:ea typeface="+mn-ea"/>
                <a:cs typeface="+mn-cs"/>
              </a:rPr>
              <a:pPr defTabSz="685783">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2326169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783">
              <a:buClrTx/>
            </a:pPr>
            <a:fld id="{946A983B-D860-4FDC-8285-9EA1364A0BE1}" type="datetimeFigureOut">
              <a:rPr lang="en-US" kern="1200" smtClean="0">
                <a:solidFill>
                  <a:prstClr val="black">
                    <a:tint val="75000"/>
                  </a:prstClr>
                </a:solidFill>
                <a:latin typeface="Calibri"/>
                <a:ea typeface="+mn-ea"/>
                <a:cs typeface="+mn-cs"/>
              </a:rPr>
              <a:pPr defTabSz="685783">
                <a:buClrTx/>
              </a:pPr>
              <a:t>4/22/2025</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783">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783">
              <a:buClrTx/>
            </a:pPr>
            <a:fld id="{BAE0860E-7029-46C0-9DAE-925A4B1CC1DA}" type="slidenum">
              <a:rPr lang="en-US" kern="1200" smtClean="0">
                <a:solidFill>
                  <a:prstClr val="black">
                    <a:tint val="75000"/>
                  </a:prstClr>
                </a:solidFill>
                <a:latin typeface="Calibri"/>
                <a:ea typeface="+mn-ea"/>
                <a:cs typeface="+mn-cs"/>
              </a:rPr>
              <a:pPr defTabSz="685783">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9317278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151335"/>
            <a:ext cx="4040188" cy="47982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1" y="1631156"/>
            <a:ext cx="4040188" cy="2963466"/>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783">
              <a:buClrTx/>
            </a:pPr>
            <a:fld id="{946A983B-D860-4FDC-8285-9EA1364A0BE1}" type="datetimeFigureOut">
              <a:rPr lang="en-US" kern="1200" smtClean="0">
                <a:solidFill>
                  <a:prstClr val="black">
                    <a:tint val="75000"/>
                  </a:prstClr>
                </a:solidFill>
                <a:latin typeface="Calibri"/>
                <a:ea typeface="+mn-ea"/>
                <a:cs typeface="+mn-cs"/>
              </a:rPr>
              <a:pPr defTabSz="685783">
                <a:buClrTx/>
              </a:pPr>
              <a:t>4/22/2025</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685783">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685783">
              <a:buClrTx/>
            </a:pPr>
            <a:fld id="{BAE0860E-7029-46C0-9DAE-925A4B1CC1DA}" type="slidenum">
              <a:rPr lang="en-US" kern="1200" smtClean="0">
                <a:solidFill>
                  <a:prstClr val="black">
                    <a:tint val="75000"/>
                  </a:prstClr>
                </a:solidFill>
                <a:latin typeface="Calibri"/>
                <a:ea typeface="+mn-ea"/>
                <a:cs typeface="+mn-cs"/>
              </a:rPr>
              <a:pPr defTabSz="685783">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177835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5783">
              <a:buClrTx/>
            </a:pPr>
            <a:fld id="{946A983B-D860-4FDC-8285-9EA1364A0BE1}" type="datetimeFigureOut">
              <a:rPr lang="en-US" kern="1200" smtClean="0">
                <a:solidFill>
                  <a:prstClr val="black">
                    <a:tint val="75000"/>
                  </a:prstClr>
                </a:solidFill>
                <a:latin typeface="Calibri"/>
                <a:ea typeface="+mn-ea"/>
                <a:cs typeface="+mn-cs"/>
              </a:rPr>
              <a:pPr defTabSz="685783">
                <a:buClrTx/>
              </a:pPr>
              <a:t>4/22/2025</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685783">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685783">
              <a:buClrTx/>
            </a:pPr>
            <a:fld id="{BAE0860E-7029-46C0-9DAE-925A4B1CC1DA}" type="slidenum">
              <a:rPr lang="en-US" kern="1200" smtClean="0">
                <a:solidFill>
                  <a:prstClr val="black">
                    <a:tint val="75000"/>
                  </a:prstClr>
                </a:solidFill>
                <a:latin typeface="Calibri"/>
                <a:ea typeface="+mn-ea"/>
                <a:cs typeface="+mn-cs"/>
              </a:rPr>
              <a:pPr defTabSz="685783">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01164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783">
              <a:buClrTx/>
            </a:pPr>
            <a:fld id="{946A983B-D860-4FDC-8285-9EA1364A0BE1}" type="datetimeFigureOut">
              <a:rPr lang="en-US" kern="1200" smtClean="0">
                <a:solidFill>
                  <a:prstClr val="black">
                    <a:tint val="75000"/>
                  </a:prstClr>
                </a:solidFill>
                <a:latin typeface="Calibri"/>
                <a:ea typeface="+mn-ea"/>
                <a:cs typeface="+mn-cs"/>
              </a:rPr>
              <a:pPr defTabSz="685783">
                <a:buClrTx/>
              </a:pPr>
              <a:t>4/22/2025</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685783">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685783">
              <a:buClrTx/>
            </a:pPr>
            <a:fld id="{BAE0860E-7029-46C0-9DAE-925A4B1CC1DA}" type="slidenum">
              <a:rPr lang="en-US" kern="1200" smtClean="0">
                <a:solidFill>
                  <a:prstClr val="black">
                    <a:tint val="75000"/>
                  </a:prstClr>
                </a:solidFill>
                <a:latin typeface="Calibri"/>
                <a:ea typeface="+mn-ea"/>
                <a:cs typeface="+mn-cs"/>
              </a:rPr>
              <a:pPr defTabSz="685783">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314059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90"/>
            <a:ext cx="5111751"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7"/>
            <a:ext cx="3008313" cy="3518297"/>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783">
              <a:buClrTx/>
            </a:pPr>
            <a:fld id="{946A983B-D860-4FDC-8285-9EA1364A0BE1}" type="datetimeFigureOut">
              <a:rPr lang="en-US" kern="1200" smtClean="0">
                <a:solidFill>
                  <a:prstClr val="black">
                    <a:tint val="75000"/>
                  </a:prstClr>
                </a:solidFill>
                <a:latin typeface="Calibri"/>
                <a:ea typeface="+mn-ea"/>
                <a:cs typeface="+mn-cs"/>
              </a:rPr>
              <a:pPr defTabSz="685783">
                <a:buClrTx/>
              </a:pPr>
              <a:t>4/22/2025</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783">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783">
              <a:buClrTx/>
            </a:pPr>
            <a:fld id="{BAE0860E-7029-46C0-9DAE-925A4B1CC1DA}" type="slidenum">
              <a:rPr lang="en-US" kern="1200" smtClean="0">
                <a:solidFill>
                  <a:prstClr val="black">
                    <a:tint val="75000"/>
                  </a:prstClr>
                </a:solidFill>
                <a:latin typeface="Calibri"/>
                <a:ea typeface="+mn-ea"/>
                <a:cs typeface="+mn-cs"/>
              </a:rPr>
              <a:pPr defTabSz="685783">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52663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preserve="1" userDrawn="1">
  <p:cSld name="1_Blank">
    <p:spTree>
      <p:nvGrpSpPr>
        <p:cNvPr id="1" name="Shape 151"/>
        <p:cNvGrpSpPr/>
        <p:nvPr/>
      </p:nvGrpSpPr>
      <p:grpSpPr>
        <a:xfrm>
          <a:off x="0" y="0"/>
          <a:ext cx="0" cy="0"/>
          <a:chOff x="0" y="0"/>
          <a:chExt cx="0" cy="0"/>
        </a:xfrm>
      </p:grpSpPr>
      <p:sp>
        <p:nvSpPr>
          <p:cNvPr id="3" name="Rectangle 1"/>
          <p:cNvSpPr/>
          <p:nvPr userDrawn="1"/>
        </p:nvSpPr>
        <p:spPr>
          <a:xfrm>
            <a:off x="311909" y="174940"/>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nvGrpSpPr>
          <p:cNvPr id="4" name="Group 3"/>
          <p:cNvGrpSpPr/>
          <p:nvPr userDrawn="1"/>
        </p:nvGrpSpPr>
        <p:grpSpPr>
          <a:xfrm>
            <a:off x="281406" y="1321594"/>
            <a:ext cx="8582413"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grpSp>
        <p:nvGrpSpPr>
          <p:cNvPr id="8" name="Group 7"/>
          <p:cNvGrpSpPr/>
          <p:nvPr userDrawn="1"/>
        </p:nvGrpSpPr>
        <p:grpSpPr>
          <a:xfrm>
            <a:off x="377048" y="255821"/>
            <a:ext cx="1931059"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spTree>
    <p:extLst>
      <p:ext uri="{BB962C8B-B14F-4D97-AF65-F5344CB8AC3E}">
        <p14:creationId xmlns:p14="http://schemas.microsoft.com/office/powerpoint/2010/main" val="16763653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783">
              <a:buClrTx/>
            </a:pPr>
            <a:fld id="{946A983B-D860-4FDC-8285-9EA1364A0BE1}" type="datetimeFigureOut">
              <a:rPr lang="en-US" kern="1200" smtClean="0">
                <a:solidFill>
                  <a:prstClr val="black">
                    <a:tint val="75000"/>
                  </a:prstClr>
                </a:solidFill>
                <a:latin typeface="Calibri"/>
                <a:ea typeface="+mn-ea"/>
                <a:cs typeface="+mn-cs"/>
              </a:rPr>
              <a:pPr defTabSz="685783">
                <a:buClrTx/>
              </a:pPr>
              <a:t>4/22/2025</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783">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783">
              <a:buClrTx/>
            </a:pPr>
            <a:fld id="{BAE0860E-7029-46C0-9DAE-925A4B1CC1DA}" type="slidenum">
              <a:rPr lang="en-US" kern="1200" smtClean="0">
                <a:solidFill>
                  <a:prstClr val="black">
                    <a:tint val="75000"/>
                  </a:prstClr>
                </a:solidFill>
                <a:latin typeface="Calibri"/>
                <a:ea typeface="+mn-ea"/>
                <a:cs typeface="+mn-cs"/>
              </a:rPr>
              <a:pPr defTabSz="685783">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958655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783">
              <a:buClrTx/>
            </a:pPr>
            <a:fld id="{946A983B-D860-4FDC-8285-9EA1364A0BE1}" type="datetimeFigureOut">
              <a:rPr lang="en-US" kern="1200" smtClean="0">
                <a:solidFill>
                  <a:prstClr val="black">
                    <a:tint val="75000"/>
                  </a:prstClr>
                </a:solidFill>
                <a:latin typeface="Calibri"/>
                <a:ea typeface="+mn-ea"/>
                <a:cs typeface="+mn-cs"/>
              </a:rPr>
              <a:pPr defTabSz="685783">
                <a:buClrTx/>
              </a:pPr>
              <a:t>4/22/2025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783">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783">
              <a:buClrTx/>
            </a:pPr>
            <a:fld id="{BAE0860E-7029-46C0-9DAE-925A4B1CC1DA}" type="slidenum">
              <a:rPr lang="en-US" kern="1200" smtClean="0">
                <a:solidFill>
                  <a:prstClr val="black">
                    <a:tint val="75000"/>
                  </a:prstClr>
                </a:solidFill>
                <a:latin typeface="Calibri"/>
                <a:ea typeface="+mn-ea"/>
                <a:cs typeface="+mn-cs"/>
              </a:rPr>
              <a:pPr defTabSz="685783">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4163403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783">
              <a:buClrTx/>
            </a:pPr>
            <a:fld id="{946A983B-D860-4FDC-8285-9EA1364A0BE1}" type="datetimeFigureOut">
              <a:rPr lang="en-US" kern="1200" smtClean="0">
                <a:solidFill>
                  <a:prstClr val="black">
                    <a:tint val="75000"/>
                  </a:prstClr>
                </a:solidFill>
                <a:latin typeface="Calibri"/>
                <a:ea typeface="+mn-ea"/>
                <a:cs typeface="+mn-cs"/>
              </a:rPr>
              <a:pPr defTabSz="685783">
                <a:buClrTx/>
              </a:pPr>
              <a:t>4/22/2025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783">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783">
              <a:buClrTx/>
            </a:pPr>
            <a:fld id="{BAE0860E-7029-46C0-9DAE-925A4B1CC1DA}" type="slidenum">
              <a:rPr lang="en-US" kern="1200" smtClean="0">
                <a:solidFill>
                  <a:prstClr val="black">
                    <a:tint val="75000"/>
                  </a:prstClr>
                </a:solidFill>
                <a:latin typeface="Calibri"/>
                <a:ea typeface="+mn-ea"/>
                <a:cs typeface="+mn-cs"/>
              </a:rPr>
              <a:pPr defTabSz="685783">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893199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685800">
              <a:buClrTx/>
            </a:pPr>
            <a:fld id="{C764DE79-268F-4C1A-8933-263129D2AF90}" type="datetimeFigureOut">
              <a:rPr lang="en-US" kern="1200" smtClean="0">
                <a:solidFill>
                  <a:prstClr val="black">
                    <a:tint val="75000"/>
                  </a:prstClr>
                </a:solidFill>
                <a:latin typeface="Calibri" panose="020F0502020204030204"/>
                <a:ea typeface="+mn-ea"/>
                <a:cs typeface="+mn-cs"/>
              </a:rPr>
              <a:pPr defTabSz="685800">
                <a:buClrTx/>
              </a:pPr>
              <a:t>4/22/2025</a:t>
            </a:fld>
            <a:endParaRPr lang="en-US"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48F63A3B-78C7-47BE-AE5E-E10140E04643}" type="slidenum">
              <a:rPr lang="en-US" kern="1200" smtClean="0">
                <a:solidFill>
                  <a:prstClr val="black">
                    <a:tint val="75000"/>
                  </a:prstClr>
                </a:solidFill>
                <a:latin typeface="Calibri" panose="020F0502020204030204"/>
                <a:ea typeface="+mn-ea"/>
                <a:cs typeface="+mn-cs"/>
              </a:rPr>
              <a:pPr defTabSz="685800">
                <a:buClrTx/>
              </a:pPr>
              <a:t>‹#›</a:t>
            </a:fld>
            <a:endParaRPr lang="en-US"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2942108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buClrTx/>
            </a:pPr>
            <a:fld id="{C764DE79-268F-4C1A-8933-263129D2AF90}" type="datetimeFigureOut">
              <a:rPr lang="en-US" kern="1200" smtClean="0">
                <a:solidFill>
                  <a:prstClr val="black">
                    <a:tint val="75000"/>
                  </a:prstClr>
                </a:solidFill>
                <a:latin typeface="Calibri" panose="020F0502020204030204"/>
                <a:ea typeface="+mn-ea"/>
                <a:cs typeface="+mn-cs"/>
              </a:rPr>
              <a:pPr defTabSz="685800">
                <a:buClrTx/>
              </a:pPr>
              <a:t>4/22/2025</a:t>
            </a:fld>
            <a:endParaRPr lang="en-US"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48F63A3B-78C7-47BE-AE5E-E10140E04643}" type="slidenum">
              <a:rPr lang="en-US" kern="1200" smtClean="0">
                <a:solidFill>
                  <a:prstClr val="black">
                    <a:tint val="75000"/>
                  </a:prstClr>
                </a:solidFill>
                <a:latin typeface="Calibri" panose="020F0502020204030204"/>
                <a:ea typeface="+mn-ea"/>
                <a:cs typeface="+mn-cs"/>
              </a:rPr>
              <a:pPr defTabSz="685800">
                <a:buClrTx/>
              </a:pPr>
              <a:t>‹#›</a:t>
            </a:fld>
            <a:endParaRPr lang="en-US"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5445808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800">
              <a:buClrTx/>
            </a:pPr>
            <a:fld id="{C764DE79-268F-4C1A-8933-263129D2AF90}" type="datetimeFigureOut">
              <a:rPr lang="en-US" kern="1200" smtClean="0">
                <a:solidFill>
                  <a:prstClr val="black">
                    <a:tint val="75000"/>
                  </a:prstClr>
                </a:solidFill>
                <a:latin typeface="Calibri" panose="020F0502020204030204"/>
                <a:ea typeface="+mn-ea"/>
                <a:cs typeface="+mn-cs"/>
              </a:rPr>
              <a:pPr defTabSz="685800">
                <a:buClrTx/>
              </a:pPr>
              <a:t>4/22/2025</a:t>
            </a:fld>
            <a:endParaRPr lang="en-US"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48F63A3B-78C7-47BE-AE5E-E10140E04643}" type="slidenum">
              <a:rPr lang="en-US" kern="1200" smtClean="0">
                <a:solidFill>
                  <a:prstClr val="black">
                    <a:tint val="75000"/>
                  </a:prstClr>
                </a:solidFill>
                <a:latin typeface="Calibri" panose="020F0502020204030204"/>
                <a:ea typeface="+mn-ea"/>
                <a:cs typeface="+mn-cs"/>
              </a:rPr>
              <a:pPr defTabSz="685800">
                <a:buClrTx/>
              </a:pPr>
              <a:t>‹#›</a:t>
            </a:fld>
            <a:endParaRPr lang="en-US"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8456644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685800">
              <a:buClrTx/>
            </a:pPr>
            <a:fld id="{C764DE79-268F-4C1A-8933-263129D2AF90}" type="datetimeFigureOut">
              <a:rPr lang="en-US" kern="1200" smtClean="0">
                <a:solidFill>
                  <a:prstClr val="black">
                    <a:tint val="75000"/>
                  </a:prstClr>
                </a:solidFill>
                <a:latin typeface="Calibri" panose="020F0502020204030204"/>
                <a:ea typeface="+mn-ea"/>
                <a:cs typeface="+mn-cs"/>
              </a:rPr>
              <a:pPr defTabSz="685800">
                <a:buClrTx/>
              </a:pPr>
              <a:t>4/22/2025</a:t>
            </a:fld>
            <a:endParaRPr lang="en-US" kern="1200" dirty="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48F63A3B-78C7-47BE-AE5E-E10140E04643}" type="slidenum">
              <a:rPr lang="en-US" kern="1200" smtClean="0">
                <a:solidFill>
                  <a:prstClr val="black">
                    <a:tint val="75000"/>
                  </a:prstClr>
                </a:solidFill>
                <a:latin typeface="Calibri" panose="020F0502020204030204"/>
                <a:ea typeface="+mn-ea"/>
                <a:cs typeface="+mn-cs"/>
              </a:rPr>
              <a:pPr defTabSz="685800">
                <a:buClrTx/>
              </a:pPr>
              <a:t>‹#›</a:t>
            </a:fld>
            <a:endParaRPr lang="en-US"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991225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685800">
              <a:buClrTx/>
            </a:pPr>
            <a:fld id="{C764DE79-268F-4C1A-8933-263129D2AF90}" type="datetimeFigureOut">
              <a:rPr lang="en-US" kern="1200" smtClean="0">
                <a:solidFill>
                  <a:prstClr val="black">
                    <a:tint val="75000"/>
                  </a:prstClr>
                </a:solidFill>
                <a:latin typeface="Calibri" panose="020F0502020204030204"/>
                <a:ea typeface="+mn-ea"/>
                <a:cs typeface="+mn-cs"/>
              </a:rPr>
              <a:pPr defTabSz="685800">
                <a:buClrTx/>
              </a:pPr>
              <a:t>4/22/2025</a:t>
            </a:fld>
            <a:endParaRPr lang="en-US" kern="1200" dirty="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pPr>
            <a:fld id="{48F63A3B-78C7-47BE-AE5E-E10140E04643}" type="slidenum">
              <a:rPr lang="en-US" kern="1200" smtClean="0">
                <a:solidFill>
                  <a:prstClr val="black">
                    <a:tint val="75000"/>
                  </a:prstClr>
                </a:solidFill>
                <a:latin typeface="Calibri" panose="020F0502020204030204"/>
                <a:ea typeface="+mn-ea"/>
                <a:cs typeface="+mn-cs"/>
              </a:rPr>
              <a:pPr defTabSz="685800">
                <a:buClrTx/>
              </a:pPr>
              <a:t>‹#›</a:t>
            </a:fld>
            <a:endParaRPr lang="en-US"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9221311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685800">
              <a:buClrTx/>
            </a:pPr>
            <a:fld id="{C764DE79-268F-4C1A-8933-263129D2AF90}" type="datetimeFigureOut">
              <a:rPr lang="en-US" kern="1200" smtClean="0">
                <a:solidFill>
                  <a:prstClr val="black">
                    <a:tint val="75000"/>
                  </a:prstClr>
                </a:solidFill>
                <a:latin typeface="Calibri" panose="020F0502020204030204"/>
                <a:ea typeface="+mn-ea"/>
                <a:cs typeface="+mn-cs"/>
              </a:rPr>
              <a:pPr defTabSz="685800">
                <a:buClrTx/>
              </a:pPr>
              <a:t>4/22/2025</a:t>
            </a:fld>
            <a:endParaRPr lang="en-US" kern="1200" dirty="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685800">
              <a:buClrTx/>
            </a:pPr>
            <a:fld id="{48F63A3B-78C7-47BE-AE5E-E10140E04643}" type="slidenum">
              <a:rPr lang="en-US" kern="1200" smtClean="0">
                <a:solidFill>
                  <a:prstClr val="black">
                    <a:tint val="75000"/>
                  </a:prstClr>
                </a:solidFill>
                <a:latin typeface="Calibri" panose="020F0502020204030204"/>
                <a:ea typeface="+mn-ea"/>
                <a:cs typeface="+mn-cs"/>
              </a:rPr>
              <a:pPr defTabSz="685800">
                <a:buClrTx/>
              </a:pPr>
              <a:t>‹#›</a:t>
            </a:fld>
            <a:endParaRPr lang="en-US"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6797524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C764DE79-268F-4C1A-8933-263129D2AF90}" type="datetimeFigureOut">
              <a:rPr lang="en-US" kern="1200" smtClean="0">
                <a:solidFill>
                  <a:prstClr val="black">
                    <a:tint val="75000"/>
                  </a:prstClr>
                </a:solidFill>
                <a:latin typeface="Calibri" panose="020F0502020204030204"/>
                <a:ea typeface="+mn-ea"/>
                <a:cs typeface="+mn-cs"/>
              </a:rPr>
              <a:pPr defTabSz="685800">
                <a:buClrTx/>
              </a:pPr>
              <a:t>4/22/2025</a:t>
            </a:fld>
            <a:endParaRPr lang="en-US" kern="1200" dirty="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800">
              <a:buClrTx/>
            </a:pPr>
            <a:fld id="{48F63A3B-78C7-47BE-AE5E-E10140E04643}" type="slidenum">
              <a:rPr lang="en-US" kern="1200" smtClean="0">
                <a:solidFill>
                  <a:prstClr val="black">
                    <a:tint val="75000"/>
                  </a:prstClr>
                </a:solidFill>
                <a:latin typeface="Calibri" panose="020F0502020204030204"/>
                <a:ea typeface="+mn-ea"/>
                <a:cs typeface="+mn-cs"/>
              </a:rPr>
              <a:pPr defTabSz="685800">
                <a:buClrTx/>
              </a:pPr>
              <a:t>‹#›</a:t>
            </a:fld>
            <a:endParaRPr lang="en-US"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212355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1867" dirty="0"/>
          </a:p>
        </p:txBody>
      </p:sp>
    </p:spTree>
    <p:extLst>
      <p:ext uri="{BB962C8B-B14F-4D97-AF65-F5344CB8AC3E}">
        <p14:creationId xmlns:p14="http://schemas.microsoft.com/office/powerpoint/2010/main" val="38039592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buClrTx/>
            </a:pPr>
            <a:fld id="{C764DE79-268F-4C1A-8933-263129D2AF90}" type="datetimeFigureOut">
              <a:rPr lang="en-US" kern="1200" smtClean="0">
                <a:solidFill>
                  <a:prstClr val="black">
                    <a:tint val="75000"/>
                  </a:prstClr>
                </a:solidFill>
                <a:latin typeface="Calibri" panose="020F0502020204030204"/>
                <a:ea typeface="+mn-ea"/>
                <a:cs typeface="+mn-cs"/>
              </a:rPr>
              <a:pPr defTabSz="685800">
                <a:buClrTx/>
              </a:pPr>
              <a:t>4/22/2025</a:t>
            </a:fld>
            <a:endParaRPr lang="en-US" kern="1200" dirty="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48F63A3B-78C7-47BE-AE5E-E10140E04643}" type="slidenum">
              <a:rPr lang="en-US" kern="1200" smtClean="0">
                <a:solidFill>
                  <a:prstClr val="black">
                    <a:tint val="75000"/>
                  </a:prstClr>
                </a:solidFill>
                <a:latin typeface="Calibri" panose="020F0502020204030204"/>
                <a:ea typeface="+mn-ea"/>
                <a:cs typeface="+mn-cs"/>
              </a:rPr>
              <a:pPr defTabSz="685800">
                <a:buClrTx/>
              </a:pPr>
              <a:t>‹#›</a:t>
            </a:fld>
            <a:endParaRPr lang="en-US"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6391852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buClrTx/>
            </a:pPr>
            <a:fld id="{C764DE79-268F-4C1A-8933-263129D2AF90}" type="datetimeFigureOut">
              <a:rPr lang="en-US" kern="1200" smtClean="0">
                <a:solidFill>
                  <a:prstClr val="black">
                    <a:tint val="75000"/>
                  </a:prstClr>
                </a:solidFill>
                <a:latin typeface="Calibri" panose="020F0502020204030204"/>
                <a:ea typeface="+mn-ea"/>
                <a:cs typeface="+mn-cs"/>
              </a:rPr>
              <a:pPr defTabSz="685800">
                <a:buClrTx/>
              </a:pPr>
              <a:t>4/22/2025</a:t>
            </a:fld>
            <a:endParaRPr lang="en-US" kern="1200" dirty="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48F63A3B-78C7-47BE-AE5E-E10140E04643}" type="slidenum">
              <a:rPr lang="en-US" kern="1200" smtClean="0">
                <a:solidFill>
                  <a:prstClr val="black">
                    <a:tint val="75000"/>
                  </a:prstClr>
                </a:solidFill>
                <a:latin typeface="Calibri" panose="020F0502020204030204"/>
                <a:ea typeface="+mn-ea"/>
                <a:cs typeface="+mn-cs"/>
              </a:rPr>
              <a:pPr defTabSz="685800">
                <a:buClrTx/>
              </a:pPr>
              <a:t>‹#›</a:t>
            </a:fld>
            <a:endParaRPr lang="en-US"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7253098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buClrTx/>
            </a:pPr>
            <a:fld id="{C764DE79-268F-4C1A-8933-263129D2AF90}" type="datetimeFigureOut">
              <a:rPr lang="en-US" kern="1200" smtClean="0">
                <a:solidFill>
                  <a:prstClr val="black">
                    <a:tint val="75000"/>
                  </a:prstClr>
                </a:solidFill>
                <a:latin typeface="Calibri" panose="020F0502020204030204"/>
                <a:ea typeface="+mn-ea"/>
                <a:cs typeface="+mn-cs"/>
              </a:rPr>
              <a:pPr defTabSz="685800">
                <a:buClrTx/>
              </a:pPr>
              <a:t>4/22/2025</a:t>
            </a:fld>
            <a:endParaRPr lang="en-US"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48F63A3B-78C7-47BE-AE5E-E10140E04643}" type="slidenum">
              <a:rPr lang="en-US" kern="1200" smtClean="0">
                <a:solidFill>
                  <a:prstClr val="black">
                    <a:tint val="75000"/>
                  </a:prstClr>
                </a:solidFill>
                <a:latin typeface="Calibri" panose="020F0502020204030204"/>
                <a:ea typeface="+mn-ea"/>
                <a:cs typeface="+mn-cs"/>
              </a:rPr>
              <a:pPr defTabSz="685800">
                <a:buClrTx/>
              </a:pPr>
              <a:t>‹#›</a:t>
            </a:fld>
            <a:endParaRPr lang="en-US"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0448286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buClrTx/>
            </a:pPr>
            <a:fld id="{C764DE79-268F-4C1A-8933-263129D2AF90}" type="datetimeFigureOut">
              <a:rPr lang="en-US" kern="1200" smtClean="0">
                <a:solidFill>
                  <a:prstClr val="black">
                    <a:tint val="75000"/>
                  </a:prstClr>
                </a:solidFill>
                <a:latin typeface="Calibri" panose="020F0502020204030204"/>
                <a:ea typeface="+mn-ea"/>
                <a:cs typeface="+mn-cs"/>
              </a:rPr>
              <a:pPr defTabSz="685800">
                <a:buClrTx/>
              </a:pPr>
              <a:t>4/22/2025</a:t>
            </a:fld>
            <a:endParaRPr lang="en-US"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48F63A3B-78C7-47BE-AE5E-E10140E04643}" type="slidenum">
              <a:rPr lang="en-US" kern="1200" smtClean="0">
                <a:solidFill>
                  <a:prstClr val="black">
                    <a:tint val="75000"/>
                  </a:prstClr>
                </a:solidFill>
                <a:latin typeface="Calibri" panose="020F0502020204030204"/>
                <a:ea typeface="+mn-ea"/>
                <a:cs typeface="+mn-cs"/>
              </a:rPr>
              <a:pPr defTabSz="685800">
                <a:buClrTx/>
              </a:pPr>
              <a:t>‹#›</a:t>
            </a:fld>
            <a:endParaRPr lang="en-US"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0346943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96920" y="164640"/>
            <a:ext cx="8709926"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349270" y="661632"/>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50301" y="680120"/>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68063" y="742067"/>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393674" y="71064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51195" y="688459"/>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348377" y="112204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49408" y="114052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67170" y="120247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392781" y="117105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50301" y="114886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347484" y="158245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48515" y="160093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66276" y="166288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391888" y="1631460"/>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49408" y="160927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346591" y="2042860"/>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47621" y="2061348"/>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65383" y="2123295"/>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390994" y="2091869"/>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48515" y="2069687"/>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345697" y="2503269"/>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46728" y="2521757"/>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64490" y="2583704"/>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390101" y="255227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47622" y="253009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344804" y="296367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45835" y="298216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63597" y="304411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389208" y="301268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46728" y="299050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343911" y="342408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44942" y="344257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62703" y="350452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388315" y="3473097"/>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45835" y="345091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343018" y="3884497"/>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44049" y="3902985"/>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61810" y="3964932"/>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387421" y="3933506"/>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44942" y="3911324"/>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342124" y="4344906"/>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43155" y="4363394"/>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60917" y="4425341"/>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386528" y="4393915"/>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44049" y="4371733"/>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1" name="Picture 10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2009" y="273528"/>
            <a:ext cx="1552415" cy="776207"/>
          </a:xfrm>
          <a:prstGeom prst="rect">
            <a:avLst/>
          </a:prstGeom>
        </p:spPr>
      </p:pic>
    </p:spTree>
    <p:extLst>
      <p:ext uri="{BB962C8B-B14F-4D97-AF65-F5344CB8AC3E}">
        <p14:creationId xmlns:p14="http://schemas.microsoft.com/office/powerpoint/2010/main" val="2294958080"/>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2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96920" y="164640"/>
            <a:ext cx="8709926"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349270" y="661632"/>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50301" y="680120"/>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68063" y="742067"/>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393674" y="71064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51195" y="688459"/>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348377" y="112204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49408" y="114052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67170" y="120247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392781" y="117105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50301" y="114886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347484" y="158245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48515" y="160093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66276" y="166288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391888" y="1631460"/>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49408" y="160927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346591" y="2042860"/>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47621" y="2061348"/>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65383" y="2123295"/>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390994" y="2091869"/>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48515" y="2069687"/>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345697" y="2503269"/>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46728" y="2521757"/>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64490" y="2583704"/>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390101" y="255227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47622" y="253009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344804" y="296367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45835" y="298216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63597" y="304411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389208" y="301268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46728" y="299050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343911" y="342408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44942" y="344257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62703" y="350452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388315" y="3473097"/>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45835" y="345091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343018" y="3884497"/>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44049" y="3902985"/>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61810" y="3964932"/>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387421" y="3933506"/>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44942" y="3911324"/>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342124" y="4344906"/>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43155" y="4363394"/>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60917" y="4425341"/>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386528" y="4393915"/>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44049" y="4371733"/>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9" name="Picture 9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9048" y="268479"/>
            <a:ext cx="1744100" cy="872051"/>
          </a:xfrm>
          <a:prstGeom prst="rect">
            <a:avLst/>
          </a:prstGeom>
        </p:spPr>
      </p:pic>
    </p:spTree>
    <p:extLst>
      <p:ext uri="{BB962C8B-B14F-4D97-AF65-F5344CB8AC3E}">
        <p14:creationId xmlns:p14="http://schemas.microsoft.com/office/powerpoint/2010/main" val="520645757"/>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0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96920" y="164640"/>
            <a:ext cx="8709926"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349270" y="661632"/>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50301" y="680120"/>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68063" y="742067"/>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393674" y="71064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51195" y="688459"/>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348377" y="112204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49408" y="114052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67170" y="120247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392781" y="117105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50301" y="114886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347484" y="158245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48515" y="160093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66276" y="166288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391888" y="1631460"/>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49408" y="160927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346591" y="2042860"/>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47621" y="2061348"/>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65383" y="2123295"/>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390994" y="2091869"/>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48515" y="2069687"/>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345697" y="2503269"/>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46728" y="2521757"/>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64490" y="2583704"/>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390101" y="255227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47622" y="253009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344804" y="296367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45835" y="298216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63597" y="304411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389208" y="301268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46728" y="299050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343911" y="342408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44942" y="344257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62703" y="350452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388315" y="3473097"/>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45835" y="345091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343018" y="3884497"/>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44049" y="3902985"/>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61810" y="3964932"/>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387421" y="3933506"/>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44942" y="3911324"/>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342124" y="4344906"/>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43155" y="4363394"/>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60917" y="4425341"/>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386528" y="4393915"/>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44049" y="4371733"/>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595440"/>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296920" y="164640"/>
            <a:ext cx="8709926" cy="4680098"/>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741894" y="4234447"/>
            <a:ext cx="461392" cy="401654"/>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7633366" y="320764"/>
            <a:ext cx="302601" cy="283584"/>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8253053" y="782530"/>
            <a:ext cx="173097" cy="169898"/>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1540959" y="4698513"/>
            <a:ext cx="123715" cy="81838"/>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8246641" y="4636102"/>
            <a:ext cx="90352" cy="62411"/>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613019" y="3894249"/>
            <a:ext cx="173097" cy="169898"/>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349270" y="661632"/>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150301" y="680120"/>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168063" y="742067"/>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393674" y="71064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151195" y="688459"/>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348377" y="112204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49408" y="114052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167170" y="120247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392781" y="117105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150301" y="114886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347484" y="158245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48515" y="160093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166276" y="166288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391888" y="1631460"/>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49408" y="160927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346591" y="2042860"/>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47621" y="2061348"/>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165383" y="2123295"/>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390994" y="2091869"/>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48515" y="2069687"/>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345697" y="2503269"/>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46728" y="2521757"/>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164490" y="2583704"/>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390101" y="255227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47622" y="253009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344804" y="296367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45835" y="298216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163597" y="304411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389208" y="301268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46728" y="299050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343911" y="342408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44942" y="344257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162703" y="350452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388315" y="3473097"/>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45835" y="345091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343018" y="3884497"/>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44049" y="3902985"/>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161810" y="3964932"/>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387421" y="3933506"/>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44942" y="3911324"/>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342124" y="4344906"/>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43155" y="4363394"/>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160917" y="4425341"/>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386528" y="4393915"/>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44049" y="4371733"/>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672464" y="1202476"/>
            <a:ext cx="7400615" cy="3577874"/>
            <a:chOff x="741115" y="865258"/>
            <a:chExt cx="7691377" cy="4010102"/>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3129031" y="865258"/>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741115" y="1203950"/>
              <a:ext cx="7691377" cy="3671410"/>
              <a:chOff x="741115" y="1203950"/>
              <a:chExt cx="7691377" cy="367141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6293945" y="3035722"/>
            <a:ext cx="1726041" cy="1195325"/>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198766" y="2706217"/>
            <a:ext cx="1653117" cy="1513721"/>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2480971" y="4813500"/>
            <a:ext cx="199221" cy="123487"/>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143226" y="4220104"/>
            <a:ext cx="6990179" cy="923396"/>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04699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96920" y="164640"/>
            <a:ext cx="8709926"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349270" y="661632"/>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50301" y="680120"/>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68063" y="742067"/>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393674" y="71064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51195" y="688459"/>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348377" y="112204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49408" y="114052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67170" y="120247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392781" y="117105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50301" y="114886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347484" y="158245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48515" y="160093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66276" y="166288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391888" y="1631460"/>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49408" y="160927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346591" y="2042860"/>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47621" y="2061348"/>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65383" y="2123295"/>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390994" y="2091869"/>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48515" y="2069687"/>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345697" y="2503269"/>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46728" y="2521757"/>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64490" y="2583704"/>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390101" y="255227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47622" y="253009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344804" y="296367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45835" y="298216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63597" y="304411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389208" y="301268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46728" y="299050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343911" y="342408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44942" y="344257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62703" y="350452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388315" y="3473097"/>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45835" y="345091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343018" y="3884497"/>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44049" y="3902985"/>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61810" y="3964932"/>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387421" y="3933506"/>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44942" y="3911324"/>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342124" y="4344906"/>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43155" y="4363394"/>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60917" y="4425341"/>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386528" y="4393915"/>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44049" y="4371733"/>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2318597" y="817582"/>
            <a:ext cx="4162526" cy="3548069"/>
          </a:xfrm>
          <a:prstGeom prst="rect">
            <a:avLst/>
          </a:prstGeom>
          <a:solidFill>
            <a:schemeClr val="accent6">
              <a:lumMod val="40000"/>
              <a:lumOff val="60000"/>
            </a:schemeClr>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375"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108287" y="579704"/>
            <a:ext cx="963023" cy="10026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37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5730052" y="772115"/>
            <a:ext cx="1160231" cy="83215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375"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5754410" y="2716734"/>
            <a:ext cx="982268" cy="1864625"/>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772632" y="1186013"/>
            <a:ext cx="333206" cy="298894"/>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7920831" y="3778981"/>
            <a:ext cx="218531" cy="211031"/>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8083918" y="536146"/>
            <a:ext cx="125006" cy="126431"/>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182765" y="2698332"/>
            <a:ext cx="89344" cy="609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7385065" y="2916397"/>
            <a:ext cx="65250" cy="464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956096" y="4156122"/>
            <a:ext cx="125006" cy="126431"/>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2669131" y="1141780"/>
            <a:ext cx="3388523" cy="274690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8625"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HOẠT ĐỘNG</a:t>
            </a:r>
          </a:p>
        </p:txBody>
      </p:sp>
    </p:spTree>
    <p:extLst>
      <p:ext uri="{BB962C8B-B14F-4D97-AF65-F5344CB8AC3E}">
        <p14:creationId xmlns:p14="http://schemas.microsoft.com/office/powerpoint/2010/main" val="62143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36"/>
                                        </p:tgtEl>
                                        <p:attrNameLst>
                                          <p:attrName>style.visibility</p:attrName>
                                        </p:attrNameLst>
                                      </p:cBhvr>
                                      <p:to>
                                        <p:strVal val="visible"/>
                                      </p:to>
                                    </p:set>
                                    <p:anim calcmode="lin" valueType="num">
                                      <p:cBhvr>
                                        <p:cTn id="17" dur="1000" fill="hold"/>
                                        <p:tgtEl>
                                          <p:spTgt spid="236"/>
                                        </p:tgtEl>
                                        <p:attrNameLst>
                                          <p:attrName>ppt_w</p:attrName>
                                        </p:attrNameLst>
                                      </p:cBhvr>
                                      <p:tavLst>
                                        <p:tav tm="0">
                                          <p:val>
                                            <p:fltVal val="0"/>
                                          </p:val>
                                        </p:tav>
                                        <p:tav tm="100000">
                                          <p:val>
                                            <p:strVal val="#ppt_w"/>
                                          </p:val>
                                        </p:tav>
                                      </p:tavLst>
                                    </p:anim>
                                    <p:anim calcmode="lin" valueType="num">
                                      <p:cBhvr>
                                        <p:cTn id="18" dur="1000" fill="hold"/>
                                        <p:tgtEl>
                                          <p:spTgt spid="236"/>
                                        </p:tgtEl>
                                        <p:attrNameLst>
                                          <p:attrName>ppt_h</p:attrName>
                                        </p:attrNameLst>
                                      </p:cBhvr>
                                      <p:tavLst>
                                        <p:tav tm="0">
                                          <p:val>
                                            <p:fltVal val="0"/>
                                          </p:val>
                                        </p:tav>
                                        <p:tav tm="100000">
                                          <p:val>
                                            <p:strVal val="#ppt_h"/>
                                          </p:val>
                                        </p:tav>
                                      </p:tavLst>
                                    </p:anim>
                                    <p:anim calcmode="lin" valueType="num">
                                      <p:cBhvr>
                                        <p:cTn id="19" dur="1000" fill="hold"/>
                                        <p:tgtEl>
                                          <p:spTgt spid="236"/>
                                        </p:tgtEl>
                                        <p:attrNameLst>
                                          <p:attrName>style.rotation</p:attrName>
                                        </p:attrNameLst>
                                      </p:cBhvr>
                                      <p:tavLst>
                                        <p:tav tm="0">
                                          <p:val>
                                            <p:fltVal val="90"/>
                                          </p:val>
                                        </p:tav>
                                        <p:tav tm="100000">
                                          <p:val>
                                            <p:fltVal val="0"/>
                                          </p:val>
                                        </p:tav>
                                      </p:tavLst>
                                    </p:anim>
                                    <p:animEffect transition="in" filter="fade">
                                      <p:cBhvr>
                                        <p:cTn id="20" dur="1000"/>
                                        <p:tgtEl>
                                          <p:spTgt spid="236"/>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randombar(horizontal)">
                                      <p:cBhvr>
                                        <p:cTn id="24"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38" grpId="0"/>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96920" y="164640"/>
            <a:ext cx="8709926"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349270" y="661632"/>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50301" y="680120"/>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68063" y="742067"/>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393674" y="71064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51195" y="688459"/>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348377" y="112204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49408" y="114052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67170" y="120247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392781" y="117105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50301" y="114886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347484" y="158245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48515" y="160093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66276" y="166288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391888" y="1631460"/>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49408" y="160927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346591" y="2042860"/>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47621" y="2061348"/>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65383" y="2123295"/>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390994" y="2091869"/>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48515" y="2069687"/>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345697" y="2503269"/>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46728" y="2521757"/>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64490" y="2583704"/>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390101" y="255227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47622" y="253009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344804" y="296367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45835" y="298216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63597" y="304411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389208" y="301268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46728" y="299050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343911" y="342408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44942" y="344257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62703" y="350452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388315" y="3473097"/>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45835" y="345091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343018" y="3884497"/>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44049" y="3902985"/>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61810" y="3964932"/>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387421" y="3933506"/>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44942" y="3911324"/>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342124" y="4344906"/>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43155" y="4363394"/>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60917" y="4425341"/>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386528" y="4393915"/>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44049" y="4371733"/>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2318597" y="817582"/>
            <a:ext cx="4162526" cy="3548069"/>
          </a:xfrm>
          <a:prstGeom prst="rect">
            <a:avLst/>
          </a:prstGeom>
          <a:solidFill>
            <a:schemeClr val="accent5">
              <a:lumMod val="40000"/>
              <a:lumOff val="60000"/>
            </a:schemeClr>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375"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108287" y="579704"/>
            <a:ext cx="963023" cy="10026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37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5730052" y="772115"/>
            <a:ext cx="1160231" cy="83215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375"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1653356" y="2962840"/>
            <a:ext cx="1480398" cy="1515065"/>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772632" y="1186013"/>
            <a:ext cx="333206" cy="298894"/>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7920831" y="3778981"/>
            <a:ext cx="218531" cy="211031"/>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8083918" y="536146"/>
            <a:ext cx="125006" cy="126431"/>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182765" y="2698332"/>
            <a:ext cx="89344" cy="609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7385065" y="2916397"/>
            <a:ext cx="65250" cy="464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956096" y="4156122"/>
            <a:ext cx="125006" cy="126431"/>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2732040" y="1127533"/>
            <a:ext cx="3546156" cy="274690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8625"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LUYỆN TẬP</a:t>
            </a:r>
          </a:p>
        </p:txBody>
      </p:sp>
    </p:spTree>
    <p:extLst>
      <p:ext uri="{BB962C8B-B14F-4D97-AF65-F5344CB8AC3E}">
        <p14:creationId xmlns:p14="http://schemas.microsoft.com/office/powerpoint/2010/main" val="6133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3" name="Rectangle 1"/>
          <p:cNvSpPr/>
          <p:nvPr userDrawn="1"/>
        </p:nvSpPr>
        <p:spPr>
          <a:xfrm>
            <a:off x="311909" y="174940"/>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nvGrpSpPr>
          <p:cNvPr id="4" name="Group 3"/>
          <p:cNvGrpSpPr/>
          <p:nvPr userDrawn="1"/>
        </p:nvGrpSpPr>
        <p:grpSpPr>
          <a:xfrm>
            <a:off x="281406" y="1321594"/>
            <a:ext cx="8582413"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grpSp>
        <p:nvGrpSpPr>
          <p:cNvPr id="8" name="Group 7"/>
          <p:cNvGrpSpPr/>
          <p:nvPr userDrawn="1"/>
        </p:nvGrpSpPr>
        <p:grpSpPr>
          <a:xfrm>
            <a:off x="377048" y="255821"/>
            <a:ext cx="1931059"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spTree>
    <p:extLst>
      <p:ext uri="{BB962C8B-B14F-4D97-AF65-F5344CB8AC3E}">
        <p14:creationId xmlns:p14="http://schemas.microsoft.com/office/powerpoint/2010/main" val="39964806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96920" y="164640"/>
            <a:ext cx="8709926"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349270" y="661632"/>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50301" y="680120"/>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68063" y="742067"/>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393674" y="71064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51195" y="688459"/>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348377" y="112204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49408" y="114052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67170" y="120247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392781" y="117105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50301" y="114886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347484" y="158245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48515" y="160093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66276" y="166288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391888" y="1631460"/>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49408" y="160927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346591" y="2042860"/>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47621" y="2061348"/>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65383" y="2123295"/>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390994" y="2091869"/>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48515" y="2069687"/>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345697" y="2503269"/>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46728" y="2521757"/>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64490" y="2583704"/>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390101" y="255227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47622" y="253009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344804" y="296367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45835" y="298216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63597" y="304411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389208" y="301268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46728" y="299050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343911" y="342408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44942" y="344257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62703" y="350452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388315" y="3473097"/>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45835" y="345091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343018" y="3884497"/>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44049" y="3902985"/>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61810" y="3964932"/>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387421" y="3933506"/>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44942" y="3911324"/>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342124" y="4344906"/>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43155" y="4363394"/>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60917" y="4425341"/>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386528" y="4393915"/>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44049" y="4371733"/>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2318597" y="817582"/>
            <a:ext cx="4162526" cy="3548069"/>
          </a:xfrm>
          <a:prstGeom prst="rect">
            <a:avLst/>
          </a:prstGeom>
          <a:solidFill>
            <a:srgbClr val="B2CB7F"/>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375"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108287" y="579704"/>
            <a:ext cx="963023" cy="10026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8064A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37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5730052" y="772115"/>
            <a:ext cx="1160231" cy="83215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35757"/>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375"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1653356" y="2962840"/>
            <a:ext cx="1480398" cy="1515065"/>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772632" y="1186013"/>
            <a:ext cx="333206" cy="298894"/>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7920831" y="3778981"/>
            <a:ext cx="218531" cy="211031"/>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8083918" y="536146"/>
            <a:ext cx="125006" cy="126431"/>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182765" y="2698332"/>
            <a:ext cx="89344" cy="609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7385065" y="2916397"/>
            <a:ext cx="65250" cy="464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956096" y="4156122"/>
            <a:ext cx="125006" cy="126431"/>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2732040" y="1127534"/>
            <a:ext cx="3546156" cy="274690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625" b="0" i="0" u="none" strike="noStrike" kern="1200" cap="none" spc="0" normalizeH="0" baseline="0" noProof="0" dirty="0" smtClean="0">
                <a:ln>
                  <a:solidFill>
                    <a:srgbClr val="70AD47">
                      <a:lumMod val="50000"/>
                    </a:srgbClr>
                  </a:solidFill>
                </a:ln>
                <a:solidFill>
                  <a:srgbClr val="70AD47">
                    <a:lumMod val="60000"/>
                    <a:lumOff val="40000"/>
                  </a:srgbClr>
                </a:solidFill>
                <a:effectLst/>
                <a:uLnTx/>
                <a:uFillTx/>
                <a:latin typeface="Calibri Light" panose="020F0302020204030204"/>
                <a:ea typeface="+mn-ea"/>
                <a:cs typeface="+mn-cs"/>
              </a:rPr>
              <a:t>TRÒ CHƠI</a:t>
            </a:r>
            <a:endParaRPr kumimoji="0" lang="vi-VN" sz="8625" b="0" i="0" u="none" strike="noStrike" kern="1200" cap="none" spc="0" normalizeH="0" baseline="0" noProof="0" dirty="0">
              <a:ln>
                <a:solidFill>
                  <a:srgbClr val="70AD47">
                    <a:lumMod val="50000"/>
                  </a:srgbClr>
                </a:solidFill>
              </a:ln>
              <a:solidFill>
                <a:srgbClr val="70AD47">
                  <a:lumMod val="60000"/>
                  <a:lumOff val="40000"/>
                </a:srgbClr>
              </a:solidFill>
              <a:effectLst/>
              <a:uLnTx/>
              <a:uFillTx/>
              <a:latin typeface="Times New Roman" panose="02020603050405020304" pitchFamily="18" charset="0"/>
              <a:ea typeface="+mn-ea"/>
              <a:cs typeface="+mn-cs"/>
            </a:endParaRPr>
          </a:p>
        </p:txBody>
      </p:sp>
      <p:grpSp>
        <p:nvGrpSpPr>
          <p:cNvPr id="225" name="Google Shape;631;p30">
            <a:extLst>
              <a:ext uri="{FF2B5EF4-FFF2-40B4-BE49-F238E27FC236}">
                <a16:creationId xmlns:a16="http://schemas.microsoft.com/office/drawing/2014/main" id="{CD1EBE97-8F9B-460E-9BC5-FD02CD5043DA}"/>
              </a:ext>
            </a:extLst>
          </p:cNvPr>
          <p:cNvGrpSpPr/>
          <p:nvPr userDrawn="1"/>
        </p:nvGrpSpPr>
        <p:grpSpPr>
          <a:xfrm flipH="1">
            <a:off x="5939601" y="2742002"/>
            <a:ext cx="934204" cy="1864625"/>
            <a:chOff x="961250" y="234750"/>
            <a:chExt cx="1222525" cy="2320700"/>
          </a:xfrm>
        </p:grpSpPr>
        <p:sp>
          <p:nvSpPr>
            <p:cNvPr id="226"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0"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95741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par>
                          <p:cTn id="25" fill="hold">
                            <p:stCondLst>
                              <p:cond delay="2000"/>
                            </p:stCondLst>
                            <p:childTnLst>
                              <p:par>
                                <p:cTn id="26" presetID="31" presetClass="entr" presetSubtype="0" fill="hold" nodeType="afterEffect">
                                  <p:stCondLst>
                                    <p:cond delay="0"/>
                                  </p:stCondLst>
                                  <p:childTnLst>
                                    <p:set>
                                      <p:cBhvr>
                                        <p:cTn id="27" dur="1" fill="hold">
                                          <p:stCondLst>
                                            <p:cond delay="0"/>
                                          </p:stCondLst>
                                        </p:cTn>
                                        <p:tgtEl>
                                          <p:spTgt spid="225"/>
                                        </p:tgtEl>
                                        <p:attrNameLst>
                                          <p:attrName>style.visibility</p:attrName>
                                        </p:attrNameLst>
                                      </p:cBhvr>
                                      <p:to>
                                        <p:strVal val="visible"/>
                                      </p:to>
                                    </p:set>
                                    <p:anim calcmode="lin" valueType="num">
                                      <p:cBhvr>
                                        <p:cTn id="28" dur="1000" fill="hold"/>
                                        <p:tgtEl>
                                          <p:spTgt spid="225"/>
                                        </p:tgtEl>
                                        <p:attrNameLst>
                                          <p:attrName>ppt_w</p:attrName>
                                        </p:attrNameLst>
                                      </p:cBhvr>
                                      <p:tavLst>
                                        <p:tav tm="0">
                                          <p:val>
                                            <p:fltVal val="0"/>
                                          </p:val>
                                        </p:tav>
                                        <p:tav tm="100000">
                                          <p:val>
                                            <p:strVal val="#ppt_w"/>
                                          </p:val>
                                        </p:tav>
                                      </p:tavLst>
                                    </p:anim>
                                    <p:anim calcmode="lin" valueType="num">
                                      <p:cBhvr>
                                        <p:cTn id="29" dur="1000" fill="hold"/>
                                        <p:tgtEl>
                                          <p:spTgt spid="225"/>
                                        </p:tgtEl>
                                        <p:attrNameLst>
                                          <p:attrName>ppt_h</p:attrName>
                                        </p:attrNameLst>
                                      </p:cBhvr>
                                      <p:tavLst>
                                        <p:tav tm="0">
                                          <p:val>
                                            <p:fltVal val="0"/>
                                          </p:val>
                                        </p:tav>
                                        <p:tav tm="100000">
                                          <p:val>
                                            <p:strVal val="#ppt_h"/>
                                          </p:val>
                                        </p:tav>
                                      </p:tavLst>
                                    </p:anim>
                                    <p:anim calcmode="lin" valueType="num">
                                      <p:cBhvr>
                                        <p:cTn id="30" dur="1000" fill="hold"/>
                                        <p:tgtEl>
                                          <p:spTgt spid="225"/>
                                        </p:tgtEl>
                                        <p:attrNameLst>
                                          <p:attrName>style.rotation</p:attrName>
                                        </p:attrNameLst>
                                      </p:cBhvr>
                                      <p:tavLst>
                                        <p:tav tm="0">
                                          <p:val>
                                            <p:fltVal val="90"/>
                                          </p:val>
                                        </p:tav>
                                        <p:tav tm="100000">
                                          <p:val>
                                            <p:fltVal val="0"/>
                                          </p:val>
                                        </p:tav>
                                      </p:tavLst>
                                    </p:anim>
                                    <p:animEffect transition="in" filter="fade">
                                      <p:cBhvr>
                                        <p:cTn id="31" dur="10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1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96920" y="164640"/>
            <a:ext cx="8709926"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349270" y="661632"/>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50301" y="680120"/>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68063" y="742067"/>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393674" y="71064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51195" y="688459"/>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348377" y="112204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49408" y="114052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67170" y="120247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392781" y="117105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50301" y="114886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347484" y="158245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48515" y="160093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66276" y="166288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391888" y="1631460"/>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49408" y="160927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346591" y="2042860"/>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47621" y="2061348"/>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65383" y="2123295"/>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390994" y="2091869"/>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48515" y="2069687"/>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345697" y="2503269"/>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46728" y="2521757"/>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64490" y="2583704"/>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390101" y="255227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47622" y="253009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344804" y="296367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45835" y="298216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63597" y="304411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389208" y="301268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46728" y="299050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343911" y="342408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44942" y="344257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62703" y="350452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388315" y="3473097"/>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45835" y="345091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343018" y="3884497"/>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44049" y="3902985"/>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61810" y="3964932"/>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387421" y="3933506"/>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44942" y="3911324"/>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342124" y="4344906"/>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43155" y="4363394"/>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60917" y="4425341"/>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386528" y="4393915"/>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44049" y="4371733"/>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7" name="Picture 96" descr="C:\Users\TUAN\Downloads\Luyện tập 1.png">
            <a:extLst>
              <a:ext uri="{FF2B5EF4-FFF2-40B4-BE49-F238E27FC236}">
                <a16:creationId xmlns:a16="http://schemas.microsoft.com/office/drawing/2014/main" id="{439545A9-2DD8-4B85-AB11-A53FA02BA774}"/>
              </a:ext>
            </a:extLst>
          </p:cNvPr>
          <p:cNvPicPr>
            <a:picLocks noChangeAspect="1" noChangeArrowheads="1"/>
          </p:cNvPicPr>
          <p:nvPr userDrawn="1"/>
        </p:nvPicPr>
        <p:blipFill>
          <a:blip r:embed="rId2" cstate="print"/>
          <a:srcRect/>
          <a:stretch>
            <a:fillRect/>
          </a:stretch>
        </p:blipFill>
        <p:spPr bwMode="auto">
          <a:xfrm>
            <a:off x="589047" y="337822"/>
            <a:ext cx="1678338" cy="647620"/>
          </a:xfrm>
          <a:prstGeom prst="rect">
            <a:avLst/>
          </a:prstGeom>
          <a:noFill/>
        </p:spPr>
      </p:pic>
    </p:spTree>
    <p:extLst>
      <p:ext uri="{BB962C8B-B14F-4D97-AF65-F5344CB8AC3E}">
        <p14:creationId xmlns:p14="http://schemas.microsoft.com/office/powerpoint/2010/main" val="438827196"/>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96920" y="164640"/>
            <a:ext cx="8709926"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349270" y="661632"/>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50301" y="680120"/>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68063" y="742067"/>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393674" y="71064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51195" y="688459"/>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348377" y="112204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49408" y="114052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67170" y="120247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392781" y="117105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50301" y="114886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347484" y="158245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48515" y="160093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66276" y="166288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391888" y="1631460"/>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49408" y="160927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346591" y="2042860"/>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47621" y="2061348"/>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65383" y="2123295"/>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390994" y="2091869"/>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48515" y="2069687"/>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345697" y="2503269"/>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46728" y="2521757"/>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64490" y="2583704"/>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390101" y="255227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47622" y="253009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344804" y="296367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45835" y="298216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63597" y="304411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389208" y="301268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46728" y="299050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343911" y="342408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44942" y="344257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62703" y="350452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388315" y="3473097"/>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45835" y="345091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343018" y="3884497"/>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44049" y="3902985"/>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61810" y="3964932"/>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387421" y="3933506"/>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44942" y="3911324"/>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342124" y="4344906"/>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43155" y="4363394"/>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60917" y="4425341"/>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386528" y="4393915"/>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44049" y="4371733"/>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0" name="Picture 6" descr="Không có mô tả.">
            <a:extLst>
              <a:ext uri="{FF2B5EF4-FFF2-40B4-BE49-F238E27FC236}">
                <a16:creationId xmlns:a16="http://schemas.microsoft.com/office/drawing/2014/main" id="{9B856AB9-7D07-45DD-A088-BE4905E45470}"/>
              </a:ext>
            </a:extLst>
          </p:cNvPr>
          <p:cNvPicPr>
            <a:picLocks noChangeAspect="1" noChangeArrowheads="1"/>
          </p:cNvPicPr>
          <p:nvPr userDrawn="1"/>
        </p:nvPicPr>
        <p:blipFill>
          <a:blip r:embed="rId2">
            <a:clrChange>
              <a:clrFrom>
                <a:srgbClr val="F7FBFB"/>
              </a:clrFrom>
              <a:clrTo>
                <a:srgbClr val="F7FBFB">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54260" y="328696"/>
            <a:ext cx="1747912" cy="665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926483"/>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296920" y="164640"/>
            <a:ext cx="8709926" cy="4680098"/>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741894" y="4234447"/>
            <a:ext cx="461392" cy="401654"/>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7633366" y="320764"/>
            <a:ext cx="302601" cy="283584"/>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8253053" y="782530"/>
            <a:ext cx="173097" cy="169898"/>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1540959" y="4698513"/>
            <a:ext cx="123715" cy="81838"/>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8246641" y="4636102"/>
            <a:ext cx="90352" cy="62411"/>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613019" y="3894249"/>
            <a:ext cx="173097" cy="169898"/>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349270" y="661632"/>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150301" y="680120"/>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168063" y="742067"/>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393674" y="71064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151195" y="688459"/>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348377" y="112204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49408" y="114052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167170" y="120247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392781" y="117105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150301" y="114886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347484" y="158245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48515" y="160093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166276" y="166288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391888" y="1631460"/>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49408" y="160927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346591" y="2042860"/>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47621" y="2061348"/>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165383" y="2123295"/>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390994" y="2091869"/>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48515" y="2069687"/>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345697" y="2503269"/>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46728" y="2521757"/>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164490" y="2583704"/>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390101" y="255227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47622" y="253009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344804" y="296367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45835" y="298216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163597" y="304411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389208" y="301268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46728" y="299050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343911" y="342408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44942" y="344257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162703" y="350452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388315" y="3473097"/>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45835" y="345091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343018" y="3884497"/>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44049" y="3902985"/>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161810" y="3964932"/>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387421" y="3933506"/>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44942" y="3911324"/>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342124" y="4344906"/>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43155" y="4363394"/>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160917" y="4425341"/>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386528" y="4393915"/>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44049" y="4371733"/>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Google Shape;578;p27">
            <a:extLst>
              <a:ext uri="{FF2B5EF4-FFF2-40B4-BE49-F238E27FC236}">
                <a16:creationId xmlns:a16="http://schemas.microsoft.com/office/drawing/2014/main" id="{27AAD147-CCE9-43EB-8C97-269689984BB9}"/>
              </a:ext>
            </a:extLst>
          </p:cNvPr>
          <p:cNvSpPr/>
          <p:nvPr/>
        </p:nvSpPr>
        <p:spPr>
          <a:xfrm>
            <a:off x="2480971" y="4813500"/>
            <a:ext cx="199221" cy="123487"/>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93" name="Google Shape;2356;p30">
            <a:extLst>
              <a:ext uri="{FF2B5EF4-FFF2-40B4-BE49-F238E27FC236}">
                <a16:creationId xmlns:a16="http://schemas.microsoft.com/office/drawing/2014/main" id="{FF3093F1-70FF-4A92-A939-256BC49F43A6}"/>
              </a:ext>
            </a:extLst>
          </p:cNvPr>
          <p:cNvGrpSpPr/>
          <p:nvPr userDrawn="1"/>
        </p:nvGrpSpPr>
        <p:grpSpPr>
          <a:xfrm>
            <a:off x="672464" y="1174780"/>
            <a:ext cx="7400615" cy="3605570"/>
            <a:chOff x="741115" y="853968"/>
            <a:chExt cx="7691377" cy="4021392"/>
          </a:xfrm>
          <a:solidFill>
            <a:schemeClr val="accent3"/>
          </a:solidFill>
        </p:grpSpPr>
        <p:sp>
          <p:nvSpPr>
            <p:cNvPr id="294" name="Google Shape;2357;p30">
              <a:extLst>
                <a:ext uri="{FF2B5EF4-FFF2-40B4-BE49-F238E27FC236}">
                  <a16:creationId xmlns:a16="http://schemas.microsoft.com/office/drawing/2014/main" id="{378B6936-B094-4FA3-9256-C7AF5859717D}"/>
                </a:ext>
              </a:extLst>
            </p:cNvPr>
            <p:cNvSpPr/>
            <p:nvPr/>
          </p:nvSpPr>
          <p:spPr>
            <a:xfrm>
              <a:off x="3121100" y="853968"/>
              <a:ext cx="3397427" cy="1481700"/>
            </a:xfrm>
            <a:prstGeom prst="ellipse">
              <a:avLst/>
            </a:prstGeom>
            <a:grp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95" name="Google Shape;2358;p30">
              <a:extLst>
                <a:ext uri="{FF2B5EF4-FFF2-40B4-BE49-F238E27FC236}">
                  <a16:creationId xmlns:a16="http://schemas.microsoft.com/office/drawing/2014/main" id="{FAD56BA3-21A7-4CCC-B7DB-AC61435A3A7D}"/>
                </a:ext>
              </a:extLst>
            </p:cNvPr>
            <p:cNvGrpSpPr/>
            <p:nvPr/>
          </p:nvGrpSpPr>
          <p:grpSpPr>
            <a:xfrm>
              <a:off x="741115" y="1203950"/>
              <a:ext cx="7691377" cy="3671410"/>
              <a:chOff x="741115" y="1203950"/>
              <a:chExt cx="7691377" cy="3671410"/>
            </a:xfrm>
            <a:grpFill/>
          </p:grpSpPr>
          <p:sp>
            <p:nvSpPr>
              <p:cNvPr id="296" name="Google Shape;2359;p30">
                <a:extLst>
                  <a:ext uri="{FF2B5EF4-FFF2-40B4-BE49-F238E27FC236}">
                    <a16:creationId xmlns:a16="http://schemas.microsoft.com/office/drawing/2014/main" id="{545757E5-2BB3-4409-8989-EF99146A7AC6}"/>
                  </a:ext>
                </a:extLst>
              </p:cNvPr>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7" name="Google Shape;2360;p30">
                <a:extLst>
                  <a:ext uri="{FF2B5EF4-FFF2-40B4-BE49-F238E27FC236}">
                    <a16:creationId xmlns:a16="http://schemas.microsoft.com/office/drawing/2014/main" id="{697B9033-8630-487B-BB45-593826617AE1}"/>
                  </a:ext>
                </a:extLst>
              </p:cNvPr>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8"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6293945" y="3035722"/>
            <a:ext cx="1726041" cy="1195325"/>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198766" y="2706217"/>
            <a:ext cx="1653117" cy="1513721"/>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id="{F72B040B-9D26-4535-81AC-224AA70D44B5}"/>
              </a:ext>
            </a:extLst>
          </p:cNvPr>
          <p:cNvGrpSpPr/>
          <p:nvPr userDrawn="1"/>
        </p:nvGrpSpPr>
        <p:grpSpPr>
          <a:xfrm>
            <a:off x="1143226" y="4220104"/>
            <a:ext cx="6990179" cy="923396"/>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22703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96920" y="164640"/>
            <a:ext cx="8709926"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349270" y="661632"/>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50301" y="680120"/>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68063" y="742067"/>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393674" y="71064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51195" y="688459"/>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348377" y="112204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49408" y="114052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67170" y="120247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392781" y="117105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50301" y="114886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347484" y="158245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48515" y="160093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66276" y="166288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391888" y="1631460"/>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49408" y="160927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346591" y="2042860"/>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47621" y="2061348"/>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65383" y="2123295"/>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390994" y="2091869"/>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48515" y="2069687"/>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345697" y="2503269"/>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46728" y="2521757"/>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64490" y="2583704"/>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390101" y="255227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47622" y="253009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344804" y="296367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45835" y="298216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63597" y="304411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389208" y="301268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46728" y="299050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343911" y="342408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44942" y="344257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62703" y="350452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388315" y="3473097"/>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45835" y="345091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343018" y="3884497"/>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44049" y="3902985"/>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61810" y="3964932"/>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387421" y="3933506"/>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44942" y="3911324"/>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342124" y="4344906"/>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43155" y="4363394"/>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60917" y="4425341"/>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386528" y="4393915"/>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44049" y="4371733"/>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2318597" y="817582"/>
            <a:ext cx="4162526" cy="3548069"/>
          </a:xfrm>
          <a:prstGeom prst="rect">
            <a:avLst/>
          </a:prstGeom>
          <a:solidFill>
            <a:srgbClr val="FFE285"/>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375"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108287" y="579704"/>
            <a:ext cx="963023" cy="10026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37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5730052" y="772115"/>
            <a:ext cx="1160231" cy="83215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375"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772632" y="1186013"/>
            <a:ext cx="333206" cy="298894"/>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7920831" y="3778981"/>
            <a:ext cx="218531" cy="211031"/>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8083918" y="536146"/>
            <a:ext cx="125006" cy="126431"/>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182765" y="2698332"/>
            <a:ext cx="89344" cy="609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7385065" y="2916397"/>
            <a:ext cx="65250" cy="464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956096" y="4156122"/>
            <a:ext cx="125006" cy="126431"/>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1911217" y="2691060"/>
            <a:ext cx="1949585" cy="1891372"/>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3250583" y="1179126"/>
            <a:ext cx="2794086" cy="407419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8625"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KHÁM PHÁ</a:t>
            </a:r>
          </a:p>
        </p:txBody>
      </p:sp>
    </p:spTree>
    <p:extLst>
      <p:ext uri="{BB962C8B-B14F-4D97-AF65-F5344CB8AC3E}">
        <p14:creationId xmlns:p14="http://schemas.microsoft.com/office/powerpoint/2010/main" val="166444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22"/>
                                        </p:tgtEl>
                                        <p:attrNameLst>
                                          <p:attrName>style.visibility</p:attrName>
                                        </p:attrNameLst>
                                      </p:cBhvr>
                                      <p:to>
                                        <p:strVal val="visible"/>
                                      </p:to>
                                    </p:set>
                                    <p:anim calcmode="lin" valueType="num">
                                      <p:cBhvr>
                                        <p:cTn id="17" dur="1000" fill="hold"/>
                                        <p:tgtEl>
                                          <p:spTgt spid="122"/>
                                        </p:tgtEl>
                                        <p:attrNameLst>
                                          <p:attrName>ppt_w</p:attrName>
                                        </p:attrNameLst>
                                      </p:cBhvr>
                                      <p:tavLst>
                                        <p:tav tm="0">
                                          <p:val>
                                            <p:fltVal val="0"/>
                                          </p:val>
                                        </p:tav>
                                        <p:tav tm="100000">
                                          <p:val>
                                            <p:strVal val="#ppt_w"/>
                                          </p:val>
                                        </p:tav>
                                      </p:tavLst>
                                    </p:anim>
                                    <p:anim calcmode="lin" valueType="num">
                                      <p:cBhvr>
                                        <p:cTn id="18" dur="1000" fill="hold"/>
                                        <p:tgtEl>
                                          <p:spTgt spid="122"/>
                                        </p:tgtEl>
                                        <p:attrNameLst>
                                          <p:attrName>ppt_h</p:attrName>
                                        </p:attrNameLst>
                                      </p:cBhvr>
                                      <p:tavLst>
                                        <p:tav tm="0">
                                          <p:val>
                                            <p:fltVal val="0"/>
                                          </p:val>
                                        </p:tav>
                                        <p:tav tm="100000">
                                          <p:val>
                                            <p:strVal val="#ppt_h"/>
                                          </p:val>
                                        </p:tav>
                                      </p:tavLst>
                                    </p:anim>
                                    <p:anim calcmode="lin" valueType="num">
                                      <p:cBhvr>
                                        <p:cTn id="19" dur="1000" fill="hold"/>
                                        <p:tgtEl>
                                          <p:spTgt spid="122"/>
                                        </p:tgtEl>
                                        <p:attrNameLst>
                                          <p:attrName>style.rotation</p:attrName>
                                        </p:attrNameLst>
                                      </p:cBhvr>
                                      <p:tavLst>
                                        <p:tav tm="0">
                                          <p:val>
                                            <p:fltVal val="90"/>
                                          </p:val>
                                        </p:tav>
                                        <p:tav tm="100000">
                                          <p:val>
                                            <p:fltVal val="0"/>
                                          </p:val>
                                        </p:tav>
                                      </p:tavLst>
                                    </p:anim>
                                    <p:animEffect transition="in" filter="fade">
                                      <p:cBhvr>
                                        <p:cTn id="20" dur="1000"/>
                                        <p:tgtEl>
                                          <p:spTgt spid="122"/>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36"/>
                                        </p:tgtEl>
                                        <p:attrNameLst>
                                          <p:attrName>style.visibility</p:attrName>
                                        </p:attrNameLst>
                                      </p:cBhvr>
                                      <p:to>
                                        <p:strVal val="visible"/>
                                      </p:to>
                                    </p:set>
                                    <p:animEffect transition="in" filter="randombar(horizontal)">
                                      <p:cBhvr>
                                        <p:cTn id="24"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6" grpId="0"/>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96920" y="164640"/>
            <a:ext cx="8709926"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349270" y="661632"/>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50301" y="680120"/>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68063" y="742067"/>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393674" y="71064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51195" y="688459"/>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348377" y="112204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49408" y="114052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67170" y="120247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392781" y="117105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50301" y="114886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347484" y="158245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48515" y="160093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66276" y="166288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391888" y="1631460"/>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49408" y="160927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346591" y="2042860"/>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47621" y="2061348"/>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65383" y="2123295"/>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390994" y="2091869"/>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48515" y="2069687"/>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345697" y="2503269"/>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46728" y="2521757"/>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64490" y="2583704"/>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390101" y="255227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47622" y="253009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344804" y="296367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45835" y="298216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63597" y="304411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389208" y="301268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46728" y="299050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343911" y="342408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44942" y="344257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62703" y="350452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388315" y="3473097"/>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45835" y="345091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343018" y="3884497"/>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44049" y="3902985"/>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61810" y="3964932"/>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387421" y="3933506"/>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44942" y="3911324"/>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342124" y="4344906"/>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43155" y="4363394"/>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60917" y="4425341"/>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386528" y="4393915"/>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44049" y="4371733"/>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2318597" y="817582"/>
            <a:ext cx="4162526" cy="3548069"/>
          </a:xfrm>
          <a:prstGeom prst="rect">
            <a:avLst/>
          </a:prstGeom>
          <a:solidFill>
            <a:schemeClr val="accent6">
              <a:lumMod val="40000"/>
              <a:lumOff val="60000"/>
            </a:schemeClr>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375"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108287" y="579704"/>
            <a:ext cx="963023" cy="10026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37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5730052" y="772115"/>
            <a:ext cx="1160231" cy="83215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375"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5754410" y="2716734"/>
            <a:ext cx="982268" cy="1864625"/>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772632" y="1186013"/>
            <a:ext cx="333206" cy="298894"/>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7920831" y="3778981"/>
            <a:ext cx="218531" cy="211031"/>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8083918" y="536146"/>
            <a:ext cx="125006" cy="126431"/>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182765" y="2698332"/>
            <a:ext cx="89344" cy="609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7385065" y="2916397"/>
            <a:ext cx="65250" cy="464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956096" y="4156122"/>
            <a:ext cx="125006" cy="126431"/>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2669131" y="1141780"/>
            <a:ext cx="3388523" cy="274690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8625"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HOẠT ĐỘNG</a:t>
            </a:r>
          </a:p>
        </p:txBody>
      </p:sp>
    </p:spTree>
    <p:extLst>
      <p:ext uri="{BB962C8B-B14F-4D97-AF65-F5344CB8AC3E}">
        <p14:creationId xmlns:p14="http://schemas.microsoft.com/office/powerpoint/2010/main" val="4273706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36"/>
                                        </p:tgtEl>
                                        <p:attrNameLst>
                                          <p:attrName>style.visibility</p:attrName>
                                        </p:attrNameLst>
                                      </p:cBhvr>
                                      <p:to>
                                        <p:strVal val="visible"/>
                                      </p:to>
                                    </p:set>
                                    <p:anim calcmode="lin" valueType="num">
                                      <p:cBhvr>
                                        <p:cTn id="17" dur="1000" fill="hold"/>
                                        <p:tgtEl>
                                          <p:spTgt spid="236"/>
                                        </p:tgtEl>
                                        <p:attrNameLst>
                                          <p:attrName>ppt_w</p:attrName>
                                        </p:attrNameLst>
                                      </p:cBhvr>
                                      <p:tavLst>
                                        <p:tav tm="0">
                                          <p:val>
                                            <p:fltVal val="0"/>
                                          </p:val>
                                        </p:tav>
                                        <p:tav tm="100000">
                                          <p:val>
                                            <p:strVal val="#ppt_w"/>
                                          </p:val>
                                        </p:tav>
                                      </p:tavLst>
                                    </p:anim>
                                    <p:anim calcmode="lin" valueType="num">
                                      <p:cBhvr>
                                        <p:cTn id="18" dur="1000" fill="hold"/>
                                        <p:tgtEl>
                                          <p:spTgt spid="236"/>
                                        </p:tgtEl>
                                        <p:attrNameLst>
                                          <p:attrName>ppt_h</p:attrName>
                                        </p:attrNameLst>
                                      </p:cBhvr>
                                      <p:tavLst>
                                        <p:tav tm="0">
                                          <p:val>
                                            <p:fltVal val="0"/>
                                          </p:val>
                                        </p:tav>
                                        <p:tav tm="100000">
                                          <p:val>
                                            <p:strVal val="#ppt_h"/>
                                          </p:val>
                                        </p:tav>
                                      </p:tavLst>
                                    </p:anim>
                                    <p:anim calcmode="lin" valueType="num">
                                      <p:cBhvr>
                                        <p:cTn id="19" dur="1000" fill="hold"/>
                                        <p:tgtEl>
                                          <p:spTgt spid="236"/>
                                        </p:tgtEl>
                                        <p:attrNameLst>
                                          <p:attrName>style.rotation</p:attrName>
                                        </p:attrNameLst>
                                      </p:cBhvr>
                                      <p:tavLst>
                                        <p:tav tm="0">
                                          <p:val>
                                            <p:fltVal val="90"/>
                                          </p:val>
                                        </p:tav>
                                        <p:tav tm="100000">
                                          <p:val>
                                            <p:fltVal val="0"/>
                                          </p:val>
                                        </p:tav>
                                      </p:tavLst>
                                    </p:anim>
                                    <p:animEffect transition="in" filter="fade">
                                      <p:cBhvr>
                                        <p:cTn id="20" dur="1000"/>
                                        <p:tgtEl>
                                          <p:spTgt spid="236"/>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randombar(horizontal)">
                                      <p:cBhvr>
                                        <p:cTn id="24"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38" grpId="0"/>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96920" y="164640"/>
            <a:ext cx="8709926"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349270" y="661632"/>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50301" y="680120"/>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68063" y="742067"/>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393674" y="71064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51195" y="688459"/>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348377" y="112204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49408" y="114052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67170" y="120247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392781" y="117105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50301" y="114886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347484" y="158245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48515" y="160093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66276" y="166288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391888" y="1631460"/>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49408" y="160927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346591" y="2042860"/>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47621" y="2061348"/>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65383" y="2123295"/>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390994" y="2091869"/>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48515" y="2069687"/>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345697" y="2503269"/>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46728" y="2521757"/>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64490" y="2583704"/>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390101" y="255227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47622" y="253009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344804" y="296367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45835" y="298216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63597" y="304411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389208" y="301268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46728" y="299050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343911" y="342408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44942" y="344257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62703" y="350452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388315" y="3473097"/>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45835" y="345091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343018" y="3884497"/>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44049" y="3902985"/>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61810" y="3964932"/>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387421" y="3933506"/>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44942" y="3911324"/>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342124" y="4344906"/>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43155" y="4363394"/>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60917" y="4425341"/>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386528" y="4393915"/>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44049" y="4371733"/>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2318597" y="817582"/>
            <a:ext cx="4162526" cy="3548069"/>
          </a:xfrm>
          <a:prstGeom prst="rect">
            <a:avLst/>
          </a:prstGeom>
          <a:solidFill>
            <a:schemeClr val="accent5">
              <a:lumMod val="40000"/>
              <a:lumOff val="60000"/>
            </a:schemeClr>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375"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108287" y="579704"/>
            <a:ext cx="963023" cy="10026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37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5730052" y="772115"/>
            <a:ext cx="1160231" cy="83215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375"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1653356" y="2962840"/>
            <a:ext cx="1480398" cy="1515065"/>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772632" y="1186013"/>
            <a:ext cx="333206" cy="298894"/>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7920831" y="3778981"/>
            <a:ext cx="218531" cy="211031"/>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8083918" y="536146"/>
            <a:ext cx="125006" cy="126431"/>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182765" y="2698332"/>
            <a:ext cx="89344" cy="609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7385065" y="2916397"/>
            <a:ext cx="65250" cy="464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956096" y="4156122"/>
            <a:ext cx="125006" cy="126431"/>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2703170" y="1197359"/>
            <a:ext cx="3564062" cy="274690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8625" b="0"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LUYỆN TẬP</a:t>
            </a:r>
            <a:endParaRPr kumimoji="0" lang="vi-VN" sz="8625"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60209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96920" y="164640"/>
            <a:ext cx="8709926"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349270" y="661632"/>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50301" y="680120"/>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68063" y="742067"/>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393674" y="71064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51195" y="688459"/>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348377" y="112204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49408" y="114052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67170" y="120247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392781" y="117105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50301" y="114886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347484" y="158245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48515" y="160093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66276" y="166288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391888" y="1631460"/>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49408" y="160927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346591" y="2042860"/>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47621" y="2061348"/>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65383" y="2123295"/>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390994" y="2091869"/>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48515" y="2069687"/>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345697" y="2503269"/>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46728" y="2521757"/>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64490" y="2583704"/>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390101" y="255227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47622" y="253009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344804" y="296367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45835" y="298216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63597" y="304411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389208" y="301268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46728" y="299050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343911" y="342408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44942" y="344257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62703" y="350452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388315" y="3473097"/>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45835" y="345091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343018" y="3884497"/>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44049" y="3902985"/>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61810" y="3964932"/>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387421" y="3933506"/>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44942" y="3911324"/>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342124" y="4344906"/>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43155" y="4363394"/>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60917" y="4425341"/>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386528" y="4393915"/>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44049" y="4371733"/>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772632" y="1186013"/>
            <a:ext cx="333206" cy="298894"/>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7920831" y="3778981"/>
            <a:ext cx="218531" cy="211031"/>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8083918" y="536146"/>
            <a:ext cx="125006" cy="126431"/>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182765" y="2698332"/>
            <a:ext cx="89344" cy="609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7385065" y="2916397"/>
            <a:ext cx="65250" cy="464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956096" y="4156122"/>
            <a:ext cx="125006" cy="126431"/>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5" name="Google Shape;1765;p26">
            <a:extLst>
              <a:ext uri="{FF2B5EF4-FFF2-40B4-BE49-F238E27FC236}">
                <a16:creationId xmlns:a16="http://schemas.microsoft.com/office/drawing/2014/main" id="{106E0AA7-7E27-451B-A779-C16D0C6F7959}"/>
              </a:ext>
            </a:extLst>
          </p:cNvPr>
          <p:cNvSpPr/>
          <p:nvPr userDrawn="1"/>
        </p:nvSpPr>
        <p:spPr>
          <a:xfrm rot="126755">
            <a:off x="2318597" y="817582"/>
            <a:ext cx="4162526" cy="3548069"/>
          </a:xfrm>
          <a:prstGeom prst="rect">
            <a:avLst/>
          </a:prstGeom>
          <a:solidFill>
            <a:srgbClr val="B2CB7F"/>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375"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6" name="Google Shape;1766;p26">
            <a:extLst>
              <a:ext uri="{FF2B5EF4-FFF2-40B4-BE49-F238E27FC236}">
                <a16:creationId xmlns:a16="http://schemas.microsoft.com/office/drawing/2014/main" id="{96C763DA-0530-4345-8869-27D84192065D}"/>
              </a:ext>
            </a:extLst>
          </p:cNvPr>
          <p:cNvSpPr/>
          <p:nvPr userDrawn="1"/>
        </p:nvSpPr>
        <p:spPr>
          <a:xfrm rot="-135875">
            <a:off x="2108287" y="579704"/>
            <a:ext cx="963023" cy="10026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8064A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37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Google Shape;1767;p26">
            <a:extLst>
              <a:ext uri="{FF2B5EF4-FFF2-40B4-BE49-F238E27FC236}">
                <a16:creationId xmlns:a16="http://schemas.microsoft.com/office/drawing/2014/main" id="{68C3693C-60D7-4DAB-95E4-7D0140ED723C}"/>
              </a:ext>
            </a:extLst>
          </p:cNvPr>
          <p:cNvSpPr/>
          <p:nvPr userDrawn="1"/>
        </p:nvSpPr>
        <p:spPr>
          <a:xfrm rot="4829593">
            <a:off x="5730052" y="772115"/>
            <a:ext cx="1160231" cy="83215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35757"/>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375"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8" name="Google Shape;939;p32">
            <a:extLst>
              <a:ext uri="{FF2B5EF4-FFF2-40B4-BE49-F238E27FC236}">
                <a16:creationId xmlns:a16="http://schemas.microsoft.com/office/drawing/2014/main" id="{4E1A926E-6662-419E-9E55-EA22A881A7F7}"/>
              </a:ext>
            </a:extLst>
          </p:cNvPr>
          <p:cNvGrpSpPr/>
          <p:nvPr userDrawn="1"/>
        </p:nvGrpSpPr>
        <p:grpSpPr>
          <a:xfrm>
            <a:off x="1653356" y="2962840"/>
            <a:ext cx="1480398" cy="1515065"/>
            <a:chOff x="2718975" y="493050"/>
            <a:chExt cx="2013175" cy="2066600"/>
          </a:xfrm>
        </p:grpSpPr>
        <p:sp>
          <p:nvSpPr>
            <p:cNvPr id="22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92" name="TextBox 291">
            <a:extLst>
              <a:ext uri="{FF2B5EF4-FFF2-40B4-BE49-F238E27FC236}">
                <a16:creationId xmlns:a16="http://schemas.microsoft.com/office/drawing/2014/main" id="{93F46B3B-D663-4FBA-8528-CFD2F9C1E141}"/>
              </a:ext>
            </a:extLst>
          </p:cNvPr>
          <p:cNvSpPr txBox="1"/>
          <p:nvPr userDrawn="1"/>
        </p:nvSpPr>
        <p:spPr>
          <a:xfrm>
            <a:off x="2732040" y="1127534"/>
            <a:ext cx="3546156" cy="274690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625" b="0" i="0" u="none" strike="noStrike" kern="1200" cap="none" spc="0" normalizeH="0" baseline="0" noProof="0" dirty="0" smtClean="0">
                <a:ln>
                  <a:solidFill>
                    <a:srgbClr val="70AD47">
                      <a:lumMod val="50000"/>
                    </a:srgbClr>
                  </a:solidFill>
                </a:ln>
                <a:solidFill>
                  <a:srgbClr val="70AD47">
                    <a:lumMod val="60000"/>
                    <a:lumOff val="40000"/>
                  </a:srgbClr>
                </a:solidFill>
                <a:effectLst/>
                <a:uLnTx/>
                <a:uFillTx/>
                <a:latin typeface="Calibri Light" panose="020F0302020204030204"/>
                <a:ea typeface="+mn-ea"/>
                <a:cs typeface="+mn-cs"/>
              </a:rPr>
              <a:t>TRÒ CHƠI</a:t>
            </a:r>
            <a:endParaRPr kumimoji="0" lang="vi-VN" sz="8625" b="0" i="0" u="none" strike="noStrike" kern="1200" cap="none" spc="0" normalizeH="0" baseline="0" noProof="0" dirty="0">
              <a:ln>
                <a:solidFill>
                  <a:srgbClr val="70AD47">
                    <a:lumMod val="50000"/>
                  </a:srgbClr>
                </a:solidFill>
              </a:ln>
              <a:solidFill>
                <a:srgbClr val="70AD47">
                  <a:lumMod val="60000"/>
                  <a:lumOff val="40000"/>
                </a:srgbClr>
              </a:solidFill>
              <a:effectLst/>
              <a:uLnTx/>
              <a:uFillTx/>
              <a:latin typeface="Times New Roman" panose="02020603050405020304" pitchFamily="18" charset="0"/>
              <a:ea typeface="+mn-ea"/>
              <a:cs typeface="+mn-cs"/>
            </a:endParaRPr>
          </a:p>
        </p:txBody>
      </p:sp>
      <p:grpSp>
        <p:nvGrpSpPr>
          <p:cNvPr id="293" name="Google Shape;631;p30">
            <a:extLst>
              <a:ext uri="{FF2B5EF4-FFF2-40B4-BE49-F238E27FC236}">
                <a16:creationId xmlns:a16="http://schemas.microsoft.com/office/drawing/2014/main" id="{CD1EBE97-8F9B-460E-9BC5-FD02CD5043DA}"/>
              </a:ext>
            </a:extLst>
          </p:cNvPr>
          <p:cNvGrpSpPr/>
          <p:nvPr userDrawn="1"/>
        </p:nvGrpSpPr>
        <p:grpSpPr>
          <a:xfrm flipH="1">
            <a:off x="5939601" y="2742002"/>
            <a:ext cx="934204" cy="1864625"/>
            <a:chOff x="961250" y="234750"/>
            <a:chExt cx="1222525" cy="2320700"/>
          </a:xfrm>
        </p:grpSpPr>
        <p:sp>
          <p:nvSpPr>
            <p:cNvPr id="294"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8"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6046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500"/>
                                        <p:tgtEl>
                                          <p:spTgt spid="2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6"/>
                                        </p:tgtEl>
                                        <p:attrNameLst>
                                          <p:attrName>style.visibility</p:attrName>
                                        </p:attrNameLst>
                                      </p:cBhvr>
                                      <p:to>
                                        <p:strVal val="visible"/>
                                      </p:to>
                                    </p:set>
                                    <p:animEffect transition="in" filter="barn(inVertical)">
                                      <p:cBhvr>
                                        <p:cTn id="10" dur="500"/>
                                        <p:tgtEl>
                                          <p:spTgt spid="2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7"/>
                                        </p:tgtEl>
                                        <p:attrNameLst>
                                          <p:attrName>style.visibility</p:attrName>
                                        </p:attrNameLst>
                                      </p:cBhvr>
                                      <p:to>
                                        <p:strVal val="visible"/>
                                      </p:to>
                                    </p:set>
                                    <p:animEffect transition="in" filter="barn(inVertical)">
                                      <p:cBhvr>
                                        <p:cTn id="13" dur="500"/>
                                        <p:tgtEl>
                                          <p:spTgt spid="227"/>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28"/>
                                        </p:tgtEl>
                                        <p:attrNameLst>
                                          <p:attrName>style.visibility</p:attrName>
                                        </p:attrNameLst>
                                      </p:cBhvr>
                                      <p:to>
                                        <p:strVal val="visible"/>
                                      </p:to>
                                    </p:set>
                                    <p:anim calcmode="lin" valueType="num">
                                      <p:cBhvr>
                                        <p:cTn id="17" dur="1000" fill="hold"/>
                                        <p:tgtEl>
                                          <p:spTgt spid="228"/>
                                        </p:tgtEl>
                                        <p:attrNameLst>
                                          <p:attrName>ppt_w</p:attrName>
                                        </p:attrNameLst>
                                      </p:cBhvr>
                                      <p:tavLst>
                                        <p:tav tm="0">
                                          <p:val>
                                            <p:fltVal val="0"/>
                                          </p:val>
                                        </p:tav>
                                        <p:tav tm="100000">
                                          <p:val>
                                            <p:strVal val="#ppt_w"/>
                                          </p:val>
                                        </p:tav>
                                      </p:tavLst>
                                    </p:anim>
                                    <p:anim calcmode="lin" valueType="num">
                                      <p:cBhvr>
                                        <p:cTn id="18" dur="1000" fill="hold"/>
                                        <p:tgtEl>
                                          <p:spTgt spid="228"/>
                                        </p:tgtEl>
                                        <p:attrNameLst>
                                          <p:attrName>ppt_h</p:attrName>
                                        </p:attrNameLst>
                                      </p:cBhvr>
                                      <p:tavLst>
                                        <p:tav tm="0">
                                          <p:val>
                                            <p:fltVal val="0"/>
                                          </p:val>
                                        </p:tav>
                                        <p:tav tm="100000">
                                          <p:val>
                                            <p:strVal val="#ppt_h"/>
                                          </p:val>
                                        </p:tav>
                                      </p:tavLst>
                                    </p:anim>
                                    <p:anim calcmode="lin" valueType="num">
                                      <p:cBhvr>
                                        <p:cTn id="19" dur="1000" fill="hold"/>
                                        <p:tgtEl>
                                          <p:spTgt spid="228"/>
                                        </p:tgtEl>
                                        <p:attrNameLst>
                                          <p:attrName>style.rotation</p:attrName>
                                        </p:attrNameLst>
                                      </p:cBhvr>
                                      <p:tavLst>
                                        <p:tav tm="0">
                                          <p:val>
                                            <p:fltVal val="90"/>
                                          </p:val>
                                        </p:tav>
                                        <p:tav tm="100000">
                                          <p:val>
                                            <p:fltVal val="0"/>
                                          </p:val>
                                        </p:tav>
                                      </p:tavLst>
                                    </p:anim>
                                    <p:animEffect transition="in" filter="fade">
                                      <p:cBhvr>
                                        <p:cTn id="20" dur="1000"/>
                                        <p:tgtEl>
                                          <p:spTgt spid="22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92"/>
                                        </p:tgtEl>
                                        <p:attrNameLst>
                                          <p:attrName>style.visibility</p:attrName>
                                        </p:attrNameLst>
                                      </p:cBhvr>
                                      <p:to>
                                        <p:strVal val="visible"/>
                                      </p:to>
                                    </p:set>
                                    <p:animEffect transition="in" filter="randombar(horizontal)">
                                      <p:cBhvr>
                                        <p:cTn id="24" dur="500"/>
                                        <p:tgtEl>
                                          <p:spTgt spid="292"/>
                                        </p:tgtEl>
                                      </p:cBhvr>
                                    </p:animEffect>
                                  </p:childTnLst>
                                </p:cTn>
                              </p:par>
                            </p:childTnLst>
                          </p:cTn>
                        </p:par>
                        <p:par>
                          <p:cTn id="25" fill="hold">
                            <p:stCondLst>
                              <p:cond delay="2000"/>
                            </p:stCondLst>
                            <p:childTnLst>
                              <p:par>
                                <p:cTn id="26" presetID="31" presetClass="entr" presetSubtype="0" fill="hold" nodeType="afterEffect">
                                  <p:stCondLst>
                                    <p:cond delay="0"/>
                                  </p:stCondLst>
                                  <p:childTnLst>
                                    <p:set>
                                      <p:cBhvr>
                                        <p:cTn id="27" dur="1" fill="hold">
                                          <p:stCondLst>
                                            <p:cond delay="0"/>
                                          </p:stCondLst>
                                        </p:cTn>
                                        <p:tgtEl>
                                          <p:spTgt spid="293"/>
                                        </p:tgtEl>
                                        <p:attrNameLst>
                                          <p:attrName>style.visibility</p:attrName>
                                        </p:attrNameLst>
                                      </p:cBhvr>
                                      <p:to>
                                        <p:strVal val="visible"/>
                                      </p:to>
                                    </p:set>
                                    <p:anim calcmode="lin" valueType="num">
                                      <p:cBhvr>
                                        <p:cTn id="28" dur="1000" fill="hold"/>
                                        <p:tgtEl>
                                          <p:spTgt spid="293"/>
                                        </p:tgtEl>
                                        <p:attrNameLst>
                                          <p:attrName>ppt_w</p:attrName>
                                        </p:attrNameLst>
                                      </p:cBhvr>
                                      <p:tavLst>
                                        <p:tav tm="0">
                                          <p:val>
                                            <p:fltVal val="0"/>
                                          </p:val>
                                        </p:tav>
                                        <p:tav tm="100000">
                                          <p:val>
                                            <p:strVal val="#ppt_w"/>
                                          </p:val>
                                        </p:tav>
                                      </p:tavLst>
                                    </p:anim>
                                    <p:anim calcmode="lin" valueType="num">
                                      <p:cBhvr>
                                        <p:cTn id="29" dur="1000" fill="hold"/>
                                        <p:tgtEl>
                                          <p:spTgt spid="293"/>
                                        </p:tgtEl>
                                        <p:attrNameLst>
                                          <p:attrName>ppt_h</p:attrName>
                                        </p:attrNameLst>
                                      </p:cBhvr>
                                      <p:tavLst>
                                        <p:tav tm="0">
                                          <p:val>
                                            <p:fltVal val="0"/>
                                          </p:val>
                                        </p:tav>
                                        <p:tav tm="100000">
                                          <p:val>
                                            <p:strVal val="#ppt_h"/>
                                          </p:val>
                                        </p:tav>
                                      </p:tavLst>
                                    </p:anim>
                                    <p:anim calcmode="lin" valueType="num">
                                      <p:cBhvr>
                                        <p:cTn id="30" dur="1000" fill="hold"/>
                                        <p:tgtEl>
                                          <p:spTgt spid="293"/>
                                        </p:tgtEl>
                                        <p:attrNameLst>
                                          <p:attrName>style.rotation</p:attrName>
                                        </p:attrNameLst>
                                      </p:cBhvr>
                                      <p:tavLst>
                                        <p:tav tm="0">
                                          <p:val>
                                            <p:fltVal val="90"/>
                                          </p:val>
                                        </p:tav>
                                        <p:tav tm="100000">
                                          <p:val>
                                            <p:fltVal val="0"/>
                                          </p:val>
                                        </p:tav>
                                      </p:tavLst>
                                    </p:anim>
                                    <p:animEffect transition="in" filter="fade">
                                      <p:cBhvr>
                                        <p:cTn id="31" dur="10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P spid="226" grpId="0" animBg="1"/>
      <p:bldP spid="227" grpId="0" animBg="1"/>
      <p:bldP spid="292" grpId="0"/>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96920" y="164640"/>
            <a:ext cx="8709926"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349270" y="661632"/>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50301" y="680120"/>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68063" y="742067"/>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393674" y="71064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51195" y="688459"/>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348377" y="112204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49408" y="114052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67170" y="120247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392781" y="117105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50301" y="114886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347484" y="158245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48515" y="160093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66276" y="166288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391888" y="1631460"/>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49408" y="160927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346591" y="2042860"/>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47621" y="2061348"/>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65383" y="2123295"/>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390994" y="2091869"/>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48515" y="2069687"/>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345697" y="2503269"/>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46728" y="2521757"/>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64490" y="2583704"/>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390101" y="255227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47622" y="253009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344804" y="296367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45835" y="298216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63597" y="304411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389208" y="301268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46728" y="299050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343911" y="342408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44942" y="344257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62703" y="350452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388315" y="3473097"/>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45835" y="345091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343018" y="3884497"/>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44049" y="3902985"/>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61810" y="3964932"/>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387421" y="3933506"/>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44942" y="3911324"/>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342124" y="4344906"/>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43155" y="4363394"/>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60917" y="4425341"/>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386528" y="4393915"/>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44049" y="4371733"/>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8" name="Picture 9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2009" y="273528"/>
            <a:ext cx="1552415" cy="776207"/>
          </a:xfrm>
          <a:prstGeom prst="rect">
            <a:avLst/>
          </a:prstGeom>
        </p:spPr>
      </p:pic>
    </p:spTree>
    <p:extLst>
      <p:ext uri="{BB962C8B-B14F-4D97-AF65-F5344CB8AC3E}">
        <p14:creationId xmlns:p14="http://schemas.microsoft.com/office/powerpoint/2010/main" val="1447689160"/>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96920" y="164640"/>
            <a:ext cx="8709926"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349270" y="661632"/>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50301" y="680120"/>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68063" y="742067"/>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393674" y="71064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51195" y="688459"/>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348377" y="112204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49408" y="114052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67170" y="120247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392781" y="117105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50301" y="114886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347484" y="158245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48515" y="160093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66276" y="166288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391888" y="1631460"/>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49408" y="160927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346591" y="2042860"/>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47621" y="2061348"/>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65383" y="2123295"/>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390994" y="2091869"/>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48515" y="2069687"/>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345697" y="2503269"/>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46728" y="2521757"/>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64490" y="2583704"/>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390101" y="255227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47622" y="253009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344804" y="296367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45835" y="298216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63597" y="304411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389208" y="301268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46728" y="299050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343911" y="342408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44942" y="344257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62703" y="350452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388315" y="3473097"/>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45835" y="345091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343018" y="3884497"/>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44049" y="3902985"/>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61810" y="3964932"/>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387421" y="3933506"/>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44942" y="3911324"/>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342124" y="4344906"/>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43155" y="4363394"/>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60917" y="4425341"/>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386528" y="4393915"/>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44049" y="4371733"/>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7" name="Picture 96" descr="C:\Users\TUAN\Downloads\Luyện tập 1.png">
            <a:extLst>
              <a:ext uri="{FF2B5EF4-FFF2-40B4-BE49-F238E27FC236}">
                <a16:creationId xmlns:a16="http://schemas.microsoft.com/office/drawing/2014/main" id="{439545A9-2DD8-4B85-AB11-A53FA02BA774}"/>
              </a:ext>
            </a:extLst>
          </p:cNvPr>
          <p:cNvPicPr>
            <a:picLocks noChangeAspect="1" noChangeArrowheads="1"/>
          </p:cNvPicPr>
          <p:nvPr userDrawn="1"/>
        </p:nvPicPr>
        <p:blipFill>
          <a:blip r:embed="rId2" cstate="print"/>
          <a:srcRect/>
          <a:stretch>
            <a:fillRect/>
          </a:stretch>
        </p:blipFill>
        <p:spPr bwMode="auto">
          <a:xfrm>
            <a:off x="589047" y="337822"/>
            <a:ext cx="1678338" cy="647620"/>
          </a:xfrm>
          <a:prstGeom prst="rect">
            <a:avLst/>
          </a:prstGeom>
          <a:noFill/>
        </p:spPr>
      </p:pic>
    </p:spTree>
    <p:extLst>
      <p:ext uri="{BB962C8B-B14F-4D97-AF65-F5344CB8AC3E}">
        <p14:creationId xmlns:p14="http://schemas.microsoft.com/office/powerpoint/2010/main" val="151735215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1867" dirty="0"/>
          </a:p>
        </p:txBody>
      </p:sp>
    </p:spTree>
    <p:extLst>
      <p:ext uri="{BB962C8B-B14F-4D97-AF65-F5344CB8AC3E}">
        <p14:creationId xmlns:p14="http://schemas.microsoft.com/office/powerpoint/2010/main" val="24150257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96920" y="164640"/>
            <a:ext cx="8709926"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349270" y="661632"/>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50301" y="680120"/>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68063" y="742067"/>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393674" y="71064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51195" y="688459"/>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348377" y="112204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49408" y="114052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67170" y="120247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392781" y="117105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50301" y="114886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347484" y="158245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48515" y="160093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66276" y="166288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391888" y="1631460"/>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49408" y="160927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346591" y="2042860"/>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47621" y="2061348"/>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65383" y="2123295"/>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390994" y="2091869"/>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48515" y="2069687"/>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345697" y="2503269"/>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46728" y="2521757"/>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64490" y="2583704"/>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390101" y="255227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47622" y="253009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344804" y="296367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45835" y="298216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63597" y="304411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389208" y="301268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46728" y="299050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343911" y="342408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44942" y="344257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62703" y="350452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388315" y="3473097"/>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45835" y="345091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343018" y="3884497"/>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44049" y="3902985"/>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61810" y="3964932"/>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387421" y="3933506"/>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44942" y="3911324"/>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342124" y="4344906"/>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43155" y="4363394"/>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60917" y="4425341"/>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386528" y="4393915"/>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44049" y="4371733"/>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7" name="Picture 6" descr="Không có mô tả.">
            <a:extLst>
              <a:ext uri="{FF2B5EF4-FFF2-40B4-BE49-F238E27FC236}">
                <a16:creationId xmlns:a16="http://schemas.microsoft.com/office/drawing/2014/main" id="{9B856AB9-7D07-45DD-A088-BE4905E45470}"/>
              </a:ext>
            </a:extLst>
          </p:cNvPr>
          <p:cNvPicPr>
            <a:picLocks noChangeAspect="1" noChangeArrowheads="1"/>
          </p:cNvPicPr>
          <p:nvPr userDrawn="1"/>
        </p:nvPicPr>
        <p:blipFill>
          <a:blip r:embed="rId2">
            <a:clrChange>
              <a:clrFrom>
                <a:srgbClr val="F7FBFB"/>
              </a:clrFrom>
              <a:clrTo>
                <a:srgbClr val="F7FBFB">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54260" y="328696"/>
            <a:ext cx="1747912" cy="665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848764"/>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96920" y="164640"/>
            <a:ext cx="8709926"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349270" y="661632"/>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50301" y="680120"/>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68063" y="742067"/>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393674" y="71064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51195" y="688459"/>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348377" y="112204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49408" y="114052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67170" y="120247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392781" y="117105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50301" y="114886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347484" y="158245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48515" y="160093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66276" y="166288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391888" y="1631460"/>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49408" y="160927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346591" y="2042860"/>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47621" y="2061348"/>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65383" y="2123295"/>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390994" y="2091869"/>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48515" y="2069687"/>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345697" y="2503269"/>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46728" y="2521757"/>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64490" y="2583704"/>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390101" y="255227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47622" y="253009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344804" y="296367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45835" y="298216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63597" y="304411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389208" y="301268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46728" y="299050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343911" y="342408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44942" y="344257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62703" y="350452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388315" y="3473097"/>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45835" y="345091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343018" y="3884497"/>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44049" y="3902985"/>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61810" y="3964932"/>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387421" y="3933506"/>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44942" y="3911324"/>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342124" y="4344906"/>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43155" y="4363394"/>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60917" y="4425341"/>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386528" y="4393915"/>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44049" y="4371733"/>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8" name="Picture 9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9048" y="268479"/>
            <a:ext cx="1744100" cy="872051"/>
          </a:xfrm>
          <a:prstGeom prst="rect">
            <a:avLst/>
          </a:prstGeom>
        </p:spPr>
      </p:pic>
    </p:spTree>
    <p:extLst>
      <p:ext uri="{BB962C8B-B14F-4D97-AF65-F5344CB8AC3E}">
        <p14:creationId xmlns:p14="http://schemas.microsoft.com/office/powerpoint/2010/main" val="1595193725"/>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96920" y="164640"/>
            <a:ext cx="8709926"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349270" y="661632"/>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50301" y="680120"/>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68063" y="742067"/>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393674" y="71064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51195" y="688459"/>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348377" y="112204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49408" y="114052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67170" y="120247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392781" y="117105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50301" y="114886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347484" y="158245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48515" y="160093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66276" y="166288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391888" y="1631460"/>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49408" y="160927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346591" y="2042860"/>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47621" y="2061348"/>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65383" y="2123295"/>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390994" y="2091869"/>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48515" y="2069687"/>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345697" y="2503269"/>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46728" y="2521757"/>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64490" y="2583704"/>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390101" y="255227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47622" y="253009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344804" y="296367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45835" y="298216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63597" y="304411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389208" y="301268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46728" y="299050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343911" y="342408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44942" y="344257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62703" y="350452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388315" y="3473097"/>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45835" y="345091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343018" y="3884497"/>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44049" y="3902985"/>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61810" y="3964932"/>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387421" y="3933506"/>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44942" y="3911324"/>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342124" y="4344906"/>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43155" y="4363394"/>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60917" y="4425341"/>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386528" y="4393915"/>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44049" y="4371733"/>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249772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1844000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9144001" cy="51435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 y="3458213"/>
            <a:ext cx="9144011" cy="1685306"/>
          </a:xfrm>
          <a:prstGeom prst="rect">
            <a:avLst/>
          </a:prstGeom>
        </p:spPr>
      </p:pic>
    </p:spTree>
    <p:extLst>
      <p:ext uri="{BB962C8B-B14F-4D97-AF65-F5344CB8AC3E}">
        <p14:creationId xmlns:p14="http://schemas.microsoft.com/office/powerpoint/2010/main" val="994506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slideLayout" Target="../slideLayouts/slideLayout71.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theme" Target="../theme/theme5.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11">
            <a:lum/>
            <a:extLst>
              <a:ext uri="{BEBA8EAE-BF5A-486C-A8C5-ECC9F3942E4B}">
                <a14:imgProps xmlns:a14="http://schemas.microsoft.com/office/drawing/2010/main">
                  <a14:imgLayer r:embed="rId12">
                    <a14:imgEffect>
                      <a14:artisticPencilSketch/>
                    </a14:imgEffect>
                  </a14:imgLayer>
                </a14:imgProps>
              </a:ext>
            </a:extLst>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6" y="539500"/>
            <a:ext cx="7717500"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3275" y="1187600"/>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5" name="TextBox 4">
            <a:extLst>
              <a:ext uri="{FF2B5EF4-FFF2-40B4-BE49-F238E27FC236}">
                <a16:creationId xmlns:a16="http://schemas.microsoft.com/office/drawing/2014/main" id="{6F308A93-846A-4A8F-9CF9-4EDB36AEC756}"/>
              </a:ext>
            </a:extLst>
          </p:cNvPr>
          <p:cNvSpPr txBox="1"/>
          <p:nvPr userDrawn="1"/>
        </p:nvSpPr>
        <p:spPr>
          <a:xfrm>
            <a:off x="6023116" y="4848544"/>
            <a:ext cx="2193235" cy="256545"/>
          </a:xfrm>
          <a:prstGeom prst="rect">
            <a:avLst/>
          </a:prstGeom>
          <a:noFill/>
        </p:spPr>
        <p:txBody>
          <a:bodyPr wrap="square">
            <a:spAutoFit/>
          </a:bodyPr>
          <a:lstStyle/>
          <a:p>
            <a:r>
              <a:rPr lang="en-US" sz="1067" b="0" i="0" dirty="0">
                <a:solidFill>
                  <a:srgbClr val="050505"/>
                </a:solidFill>
                <a:effectLst/>
                <a:latin typeface="Arial" panose="020B0604020202020204" pitchFamily="34" charset="0"/>
                <a:cs typeface="Arial" panose="020B0604020202020204" pitchFamily="34" charset="0"/>
              </a:rPr>
              <a:t>FeistyForwarders_0968120672</a:t>
            </a:r>
            <a:endParaRPr lang="en-US" sz="1067" dirty="0">
              <a:latin typeface="Arial" panose="020B0604020202020204" pitchFamily="34" charset="0"/>
              <a:cs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690" r:id="rId1"/>
    <p:sldLayoutId id="2147483685" r:id="rId2"/>
    <p:sldLayoutId id="2147483691" r:id="rId3"/>
    <p:sldLayoutId id="2147483687" r:id="rId4"/>
    <p:sldLayoutId id="2147483692" r:id="rId5"/>
    <p:sldLayoutId id="2147483686" r:id="rId6"/>
    <p:sldLayoutId id="2147483693" r:id="rId7"/>
    <p:sldLayoutId id="2147483688" r:id="rId8"/>
    <p:sldLayoutId id="214748370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extLst>
              <a:ext uri="{BEBA8EAE-BF5A-486C-A8C5-ECC9F3942E4B}">
                <a14:imgProps xmlns:a14="http://schemas.microsoft.com/office/drawing/2010/main">
                  <a14:imgLayer r:embed="rId14">
                    <a14:imgEffect>
                      <a14:artisticPencilSketch/>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A4719A-873E-4431-BBEA-98437305C69E}"/>
              </a:ext>
            </a:extLst>
          </p:cNvPr>
          <p:cNvSpPr>
            <a:spLocks noGrp="1"/>
          </p:cNvSpPr>
          <p:nvPr>
            <p:ph type="title"/>
          </p:nvPr>
        </p:nvSpPr>
        <p:spPr>
          <a:xfrm>
            <a:off x="628651" y="274639"/>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89A7D6-2320-4573-B978-C84C990D83C7}"/>
              </a:ext>
            </a:extLst>
          </p:cNvPr>
          <p:cNvSpPr>
            <a:spLocks noGrp="1"/>
          </p:cNvSpPr>
          <p:nvPr>
            <p:ph type="body" idx="1"/>
          </p:nvPr>
        </p:nvSpPr>
        <p:spPr>
          <a:xfrm>
            <a:off x="628651"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EF6964-874A-4906-9B5D-F3E873E097AF}"/>
              </a:ext>
            </a:extLst>
          </p:cNvPr>
          <p:cNvSpPr>
            <a:spLocks noGrp="1"/>
          </p:cNvSpPr>
          <p:nvPr>
            <p:ph type="dt" sz="half" idx="2"/>
          </p:nvPr>
        </p:nvSpPr>
        <p:spPr>
          <a:xfrm>
            <a:off x="628651" y="4767264"/>
            <a:ext cx="2057400" cy="274637"/>
          </a:xfrm>
          <a:prstGeom prst="rect">
            <a:avLst/>
          </a:prstGeom>
        </p:spPr>
        <p:txBody>
          <a:bodyPr vert="horz" lIns="91440" tIns="45720" rIns="91440" bIns="45720" rtlCol="0" anchor="ctr"/>
          <a:lstStyle>
            <a:lvl1pPr algn="l">
              <a:defRPr sz="1600">
                <a:solidFill>
                  <a:schemeClr val="tx1">
                    <a:tint val="75000"/>
                  </a:schemeClr>
                </a:solidFill>
              </a:defRPr>
            </a:lvl1pPr>
          </a:lstStyle>
          <a:p>
            <a:fld id="{83E351EE-8839-4BA5-9433-A3AB790C209C}" type="datetimeFigureOut">
              <a:rPr lang="en-US" smtClean="0"/>
              <a:t>4/22/2025</a:t>
            </a:fld>
            <a:endParaRPr lang="en-US"/>
          </a:p>
        </p:txBody>
      </p:sp>
      <p:sp>
        <p:nvSpPr>
          <p:cNvPr id="5" name="Footer Placeholder 4">
            <a:extLst>
              <a:ext uri="{FF2B5EF4-FFF2-40B4-BE49-F238E27FC236}">
                <a16:creationId xmlns:a16="http://schemas.microsoft.com/office/drawing/2014/main" id="{D2A808AF-8FB4-41AF-BC67-DA1CAD5072FE}"/>
              </a:ext>
            </a:extLst>
          </p:cNvPr>
          <p:cNvSpPr>
            <a:spLocks noGrp="1"/>
          </p:cNvSpPr>
          <p:nvPr>
            <p:ph type="ftr" sz="quarter" idx="3"/>
          </p:nvPr>
        </p:nvSpPr>
        <p:spPr>
          <a:xfrm>
            <a:off x="3028951" y="4767264"/>
            <a:ext cx="3086100" cy="274637"/>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9A5689-D368-49BD-9D16-948E4D8FD311}"/>
              </a:ext>
            </a:extLst>
          </p:cNvPr>
          <p:cNvSpPr>
            <a:spLocks noGrp="1"/>
          </p:cNvSpPr>
          <p:nvPr>
            <p:ph type="sldNum" sz="quarter" idx="4"/>
          </p:nvPr>
        </p:nvSpPr>
        <p:spPr>
          <a:xfrm>
            <a:off x="6457951" y="4767264"/>
            <a:ext cx="2057400" cy="274637"/>
          </a:xfrm>
          <a:prstGeom prst="rect">
            <a:avLst/>
          </a:prstGeom>
        </p:spPr>
        <p:txBody>
          <a:bodyPr vert="horz" lIns="91440" tIns="45720" rIns="91440" bIns="45720" rtlCol="0" anchor="ctr"/>
          <a:lstStyle>
            <a:lvl1pPr algn="r">
              <a:defRPr sz="1600">
                <a:solidFill>
                  <a:schemeClr val="tx1">
                    <a:tint val="75000"/>
                  </a:schemeClr>
                </a:solidFill>
              </a:defRPr>
            </a:lvl1pPr>
          </a:lstStyle>
          <a:p>
            <a:fld id="{80903FB9-FD16-4629-8D64-3BEEF9DE211C}" type="slidenum">
              <a:rPr lang="en-US" smtClean="0"/>
              <a:t>‹#›</a:t>
            </a:fld>
            <a:endParaRPr lang="en-US"/>
          </a:p>
        </p:txBody>
      </p:sp>
    </p:spTree>
    <p:extLst>
      <p:ext uri="{BB962C8B-B14F-4D97-AF65-F5344CB8AC3E}">
        <p14:creationId xmlns:p14="http://schemas.microsoft.com/office/powerpoint/2010/main" val="246499784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783">
              <a:buClrTx/>
            </a:pPr>
            <a:fld id="{946A983B-D860-4FDC-8285-9EA1364A0BE1}" type="datetimeFigureOut">
              <a:rPr lang="en-US" kern="1200" smtClean="0">
                <a:solidFill>
                  <a:prstClr val="black">
                    <a:tint val="75000"/>
                  </a:prstClr>
                </a:solidFill>
                <a:latin typeface="Calibri"/>
                <a:ea typeface="+mn-ea"/>
                <a:cs typeface="+mn-cs"/>
              </a:rPr>
              <a:pPr defTabSz="685783">
                <a:buClrTx/>
              </a:pPr>
              <a:t>4/22/2025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783">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783">
              <a:buClrTx/>
            </a:pPr>
            <a:fld id="{BAE0860E-7029-46C0-9DAE-925A4B1CC1DA}" type="slidenum">
              <a:rPr lang="en-US" kern="1200" smtClean="0">
                <a:solidFill>
                  <a:prstClr val="black">
                    <a:tint val="75000"/>
                  </a:prstClr>
                </a:solidFill>
                <a:latin typeface="Calibri"/>
                <a:ea typeface="+mn-ea"/>
                <a:cs typeface="+mn-cs"/>
              </a:rPr>
              <a:pPr defTabSz="685783">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14375311"/>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defTabSz="685783"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685783"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198" indent="-214307" algn="l" defTabSz="685783"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29" indent="-171446" algn="l" defTabSz="685783"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21"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12"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0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8"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783">
              <a:buClrTx/>
            </a:pPr>
            <a:fld id="{946A983B-D860-4FDC-8285-9EA1364A0BE1}" type="datetimeFigureOut">
              <a:rPr lang="en-US" kern="1200" smtClean="0">
                <a:solidFill>
                  <a:prstClr val="black">
                    <a:tint val="75000"/>
                  </a:prstClr>
                </a:solidFill>
                <a:latin typeface="Calibri"/>
                <a:ea typeface="+mn-ea"/>
                <a:cs typeface="+mn-cs"/>
              </a:rPr>
              <a:pPr defTabSz="685783">
                <a:buClrTx/>
              </a:pPr>
              <a:t>4/22/2025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783">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783">
              <a:buClrTx/>
            </a:pPr>
            <a:fld id="{BAE0860E-7029-46C0-9DAE-925A4B1CC1DA}" type="slidenum">
              <a:rPr lang="en-US" kern="1200" smtClean="0">
                <a:solidFill>
                  <a:prstClr val="black">
                    <a:tint val="75000"/>
                  </a:prstClr>
                </a:solidFill>
                <a:latin typeface="Calibri"/>
                <a:ea typeface="+mn-ea"/>
                <a:cs typeface="+mn-cs"/>
              </a:rPr>
              <a:pPr defTabSz="685783">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7271977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defTabSz="685783"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685783"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198" indent="-214307" algn="l" defTabSz="685783"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29" indent="-171446" algn="l" defTabSz="685783"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21"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12"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0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8"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C764DE79-268F-4C1A-8933-263129D2AF90}" type="datetimeFigureOut">
              <a:rPr lang="en-US" kern="1200" smtClean="0">
                <a:solidFill>
                  <a:prstClr val="black">
                    <a:tint val="75000"/>
                  </a:prstClr>
                </a:solidFill>
                <a:latin typeface="Calibri" panose="020F0502020204030204"/>
                <a:ea typeface="+mn-ea"/>
                <a:cs typeface="+mn-cs"/>
              </a:rPr>
              <a:pPr defTabSz="685800">
                <a:buClrTx/>
              </a:pPr>
              <a:t>4/22/2025</a:t>
            </a:fld>
            <a:endParaRPr lang="en-US"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endParaRPr lang="en-US" kern="1200" dirty="0">
              <a:solidFill>
                <a:prstClr val="black">
                  <a:tint val="75000"/>
                </a:prstClr>
              </a:solidFill>
              <a:latin typeface="Calibri" panose="020F0502020204030204"/>
              <a:ea typeface="+mn-ea"/>
              <a:cs typeface="+mn-cs"/>
            </a:endParaRPr>
          </a:p>
        </p:txBody>
      </p:sp>
      <p:sp>
        <p:nvSpPr>
          <p:cNvPr id="7" name="Rectangle 6">
            <a:extLst>
              <a:ext uri="{FF2B5EF4-FFF2-40B4-BE49-F238E27FC236}">
                <a16:creationId xmlns:a16="http://schemas.microsoft.com/office/drawing/2014/main" id="{CFC913FC-2AA7-4D98-9459-C3E2D5824688}"/>
              </a:ext>
            </a:extLst>
          </p:cNvPr>
          <p:cNvSpPr/>
          <p:nvPr userDrawn="1"/>
        </p:nvSpPr>
        <p:spPr>
          <a:xfrm>
            <a:off x="7321972" y="4869656"/>
            <a:ext cx="955711" cy="184666"/>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600" b="0" i="0" u="none" strike="noStrike" kern="1200" cap="none" spc="0" normalizeH="0" baseline="0" noProof="0" dirty="0" smtClean="0">
                <a:ln>
                  <a:noFill/>
                </a:ln>
                <a:solidFill>
                  <a:srgbClr val="000000"/>
                </a:solidFill>
                <a:effectLst/>
                <a:uLnTx/>
                <a:uFillTx/>
                <a:latin typeface="Calibri" panose="020F0502020204030204"/>
                <a:cs typeface="Arial"/>
                <a:sym typeface="Arial"/>
              </a:rPr>
              <a:t>tatham1979@gmail.com</a:t>
            </a:r>
            <a:endParaRPr kumimoji="0" lang="vi-VN" sz="600" b="0" i="0" u="none" strike="noStrike" kern="1200" cap="none" spc="0" normalizeH="0" baseline="0" noProof="0" dirty="0">
              <a:ln>
                <a:noFill/>
              </a:ln>
              <a:solidFill>
                <a:srgbClr val="000000"/>
              </a:solidFill>
              <a:effectLst/>
              <a:uLnTx/>
              <a:uFillTx/>
              <a:latin typeface="Arial" panose="020B0604020202020204" pitchFamily="34" charset="0"/>
              <a:cs typeface="Arial"/>
              <a:sym typeface="Arial"/>
            </a:endParaRPr>
          </a:p>
        </p:txBody>
      </p:sp>
    </p:spTree>
    <p:extLst>
      <p:ext uri="{BB962C8B-B14F-4D97-AF65-F5344CB8AC3E}">
        <p14:creationId xmlns:p14="http://schemas.microsoft.com/office/powerpoint/2010/main" val="122223014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 id="2147483753" r:id="rId22"/>
    <p:sldLayoutId id="2147483754" r:id="rId23"/>
    <p:sldLayoutId id="2147483755" r:id="rId24"/>
    <p:sldLayoutId id="2147483756" r:id="rId25"/>
    <p:sldLayoutId id="2147483757" r:id="rId26"/>
    <p:sldLayoutId id="2147483758" r:id="rId27"/>
    <p:sldLayoutId id="2147483759" r:id="rId28"/>
    <p:sldLayoutId id="2147483760" r:id="rId29"/>
    <p:sldLayoutId id="2147483761" r:id="rId30"/>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5.xml"/><Relationship Id="rId1" Type="http://schemas.openxmlformats.org/officeDocument/2006/relationships/tags" Target="../tags/tag4.xml"/><Relationship Id="rId4" Type="http://schemas.microsoft.com/office/2007/relationships/hdphoto" Target="../media/hdphoto8.wdp"/></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5.xml"/><Relationship Id="rId6" Type="http://schemas.microsoft.com/office/2007/relationships/hdphoto" Target="../media/hdphoto6.wdp"/><Relationship Id="rId5" Type="http://schemas.openxmlformats.org/officeDocument/2006/relationships/image" Target="../media/image14.png"/><Relationship Id="rId10" Type="http://schemas.openxmlformats.org/officeDocument/2006/relationships/image" Target="../media/image17.png"/><Relationship Id="rId4" Type="http://schemas.microsoft.com/office/2007/relationships/hdphoto" Target="../media/hdphoto5.wdp"/><Relationship Id="rId9" Type="http://schemas.microsoft.com/office/2007/relationships/hdphoto" Target="../media/hdphoto7.wdp"/></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20.jpeg"/><Relationship Id="rId5" Type="http://schemas.microsoft.com/office/2007/relationships/hdphoto" Target="../media/hdphoto3.wdp"/><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5.xml"/><Relationship Id="rId1" Type="http://schemas.openxmlformats.org/officeDocument/2006/relationships/tags" Target="../tags/tag7.xml"/><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8.xml"/><Relationship Id="rId6" Type="http://schemas.microsoft.com/office/2007/relationships/hdphoto" Target="../media/hdphoto6.wdp"/><Relationship Id="rId5" Type="http://schemas.openxmlformats.org/officeDocument/2006/relationships/image" Target="../media/image14.png"/><Relationship Id="rId10" Type="http://schemas.openxmlformats.org/officeDocument/2006/relationships/image" Target="../media/image17.png"/><Relationship Id="rId4" Type="http://schemas.microsoft.com/office/2007/relationships/hdphoto" Target="../media/hdphoto5.wdp"/><Relationship Id="rId9" Type="http://schemas.microsoft.com/office/2007/relationships/hdphoto" Target="../media/hdphoto7.wdp"/></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3.xml"/><Relationship Id="rId7" Type="http://schemas.microsoft.com/office/2007/relationships/hdphoto" Target="../media/hdphoto9.wdp"/><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30.png"/><Relationship Id="rId5" Type="http://schemas.microsoft.com/office/2007/relationships/hdphoto" Target="../media/hdphoto3.wdp"/><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6" Type="http://schemas.microsoft.com/office/2007/relationships/hdphoto" Target="../media/hdphoto4.wdp"/><Relationship Id="rId5" Type="http://schemas.openxmlformats.org/officeDocument/2006/relationships/image" Target="../media/image12.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xml"/><Relationship Id="rId6" Type="http://schemas.microsoft.com/office/2007/relationships/hdphoto" Target="../media/hdphoto6.wdp"/><Relationship Id="rId5" Type="http://schemas.openxmlformats.org/officeDocument/2006/relationships/image" Target="../media/image14.png"/><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3.xml"/><Relationship Id="rId6" Type="http://schemas.microsoft.com/office/2007/relationships/hdphoto" Target="../media/hdphoto6.wdp"/><Relationship Id="rId5" Type="http://schemas.openxmlformats.org/officeDocument/2006/relationships/image" Target="../media/image14.png"/><Relationship Id="rId10" Type="http://schemas.openxmlformats.org/officeDocument/2006/relationships/image" Target="../media/image17.png"/><Relationship Id="rId4" Type="http://schemas.microsoft.com/office/2007/relationships/hdphoto" Target="../media/hdphoto5.wdp"/><Relationship Id="rId9" Type="http://schemas.microsoft.com/office/2007/relationships/hdphoto" Target="../media/hdphoto7.wdp"/></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
            <a:ext cx="9144000" cy="5196629"/>
          </a:xfrm>
          <a:prstGeom prst="rect">
            <a:avLst/>
          </a:prstGeom>
        </p:spPr>
      </p:pic>
      <p:sp>
        <p:nvSpPr>
          <p:cNvPr id="5" name="TextBox 4"/>
          <p:cNvSpPr txBox="1"/>
          <p:nvPr/>
        </p:nvSpPr>
        <p:spPr>
          <a:xfrm>
            <a:off x="0" y="2428011"/>
            <a:ext cx="9144000" cy="715709"/>
          </a:xfrm>
          <a:prstGeom prst="rect">
            <a:avLst/>
          </a:prstGeom>
          <a:ln>
            <a:solidFill>
              <a:schemeClr val="accent4">
                <a:lumMod val="60000"/>
                <a:lumOff val="40000"/>
              </a:schemeClr>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defTabSz="685783">
              <a:buClrTx/>
              <a:defRPr/>
            </a:pPr>
            <a:r>
              <a:rPr lang="en-US" sz="4051" b="1">
                <a:ln>
                  <a:solidFill>
                    <a:srgbClr val="5B9BD5">
                      <a:lumMod val="50000"/>
                    </a:srgbClr>
                  </a:solidFill>
                </a:ln>
                <a:solidFill>
                  <a:srgbClr val="C00000"/>
                </a:solidFill>
                <a:latin typeface="Times New Roman" panose="02020603050405020304" pitchFamily="18" charset="0"/>
                <a:cs typeface="Times New Roman" panose="02020603050405020304" pitchFamily="18" charset="0"/>
              </a:rPr>
              <a:t>ĐỌC: ĐẤT NƯỚC CHÚNG MÌNH</a:t>
            </a:r>
            <a:endParaRPr lang="en-US" sz="4051" b="1" dirty="0">
              <a:ln>
                <a:solidFill>
                  <a:srgbClr val="5B9BD5">
                    <a:lumMod val="50000"/>
                  </a:srgbClr>
                </a:solidFill>
              </a:ln>
              <a:solidFill>
                <a:srgbClr val="C0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368056" y="142770"/>
            <a:ext cx="8775944" cy="2285243"/>
          </a:xfrm>
          <a:prstGeom prst="rect">
            <a:avLst/>
          </a:prstGeom>
          <a:noFill/>
        </p:spPr>
        <p:txBody>
          <a:bodyPr wrap="square" lIns="68580" tIns="34291" rIns="68580" bIns="34291">
            <a:spAutoFit/>
            <a:scene3d>
              <a:camera prst="obliqueBottomRight"/>
              <a:lightRig rig="threePt" dir="t"/>
            </a:scene3d>
          </a:bodyPr>
          <a:lstStyle/>
          <a:p>
            <a:pPr algn="ctr" defTabSz="685783">
              <a:buClrTx/>
              <a:defRPr/>
            </a:pPr>
            <a:r>
              <a:rPr lang="en-US" sz="7200" b="1" dirty="0">
                <a:ln w="22225">
                  <a:solidFill>
                    <a:srgbClr val="ED7D31"/>
                  </a:solidFill>
                  <a:prstDash val="solid"/>
                </a:ln>
                <a:solidFill>
                  <a:srgbClr val="FFFF00"/>
                </a:solidFill>
                <a:latin typeface="Calibri"/>
                <a:ea typeface="+mn-ea"/>
                <a:cs typeface="+mn-cs"/>
              </a:rPr>
              <a:t>BÀI GIẢNG ĐIỆN </a:t>
            </a:r>
            <a:r>
              <a:rPr lang="en-US" sz="7200" b="1">
                <a:ln w="22225">
                  <a:solidFill>
                    <a:srgbClr val="ED7D31"/>
                  </a:solidFill>
                  <a:prstDash val="solid"/>
                </a:ln>
                <a:solidFill>
                  <a:srgbClr val="FFFF00"/>
                </a:solidFill>
                <a:latin typeface="Calibri"/>
                <a:ea typeface="+mn-ea"/>
                <a:cs typeface="+mn-cs"/>
              </a:rPr>
              <a:t>TỬ </a:t>
            </a:r>
            <a:r>
              <a:rPr lang="en-US" sz="7200" b="1">
                <a:ln w="22225">
                  <a:solidFill>
                    <a:srgbClr val="ED7D31"/>
                  </a:solidFill>
                  <a:prstDash val="solid"/>
                </a:ln>
                <a:solidFill>
                  <a:srgbClr val="C00000"/>
                </a:solidFill>
                <a:latin typeface="Calibri"/>
                <a:ea typeface="+mn-ea"/>
                <a:cs typeface="+mn-cs"/>
              </a:rPr>
              <a:t>TIẾNG VIỆT </a:t>
            </a:r>
            <a:r>
              <a:rPr lang="en-US" sz="7200" b="1" dirty="0">
                <a:ln w="22225">
                  <a:solidFill>
                    <a:srgbClr val="ED7D31"/>
                  </a:solidFill>
                  <a:prstDash val="solid"/>
                </a:ln>
                <a:solidFill>
                  <a:srgbClr val="C00000"/>
                </a:solidFill>
                <a:latin typeface="Calibri"/>
                <a:ea typeface="+mn-ea"/>
                <a:cs typeface="+mn-cs"/>
              </a:rPr>
              <a:t>2</a:t>
            </a:r>
          </a:p>
        </p:txBody>
      </p:sp>
      <p:sp>
        <p:nvSpPr>
          <p:cNvPr id="7" name="TextBox 6"/>
          <p:cNvSpPr txBox="1"/>
          <p:nvPr/>
        </p:nvSpPr>
        <p:spPr>
          <a:xfrm>
            <a:off x="2090354" y="4229403"/>
            <a:ext cx="5545108" cy="83099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defTabSz="685783">
              <a:buClrTx/>
              <a:defRPr/>
            </a:pPr>
            <a:r>
              <a:rPr lang="en-US" sz="2400" b="1" dirty="0" err="1">
                <a:solidFill>
                  <a:srgbClr val="A20E97"/>
                </a:solidFill>
                <a:latin typeface="Times New Roman" panose="02020603050405020304" pitchFamily="18" charset="0"/>
                <a:cs typeface="Times New Roman" panose="02020603050405020304" pitchFamily="18" charset="0"/>
              </a:rPr>
              <a:t>Người</a:t>
            </a:r>
            <a:r>
              <a:rPr lang="en-US" sz="2400" b="1" dirty="0">
                <a:solidFill>
                  <a:srgbClr val="A20E97"/>
                </a:solidFill>
                <a:latin typeface="Times New Roman" panose="02020603050405020304" pitchFamily="18" charset="0"/>
                <a:cs typeface="Times New Roman" panose="02020603050405020304" pitchFamily="18" charset="0"/>
              </a:rPr>
              <a:t> </a:t>
            </a:r>
            <a:r>
              <a:rPr lang="en-US" sz="2400" b="1" dirty="0" err="1">
                <a:solidFill>
                  <a:srgbClr val="A20E97"/>
                </a:solidFill>
                <a:latin typeface="Times New Roman" panose="02020603050405020304" pitchFamily="18" charset="0"/>
                <a:cs typeface="Times New Roman" panose="02020603050405020304" pitchFamily="18" charset="0"/>
              </a:rPr>
              <a:t>thực</a:t>
            </a:r>
            <a:r>
              <a:rPr lang="en-US" sz="2400" b="1" dirty="0">
                <a:solidFill>
                  <a:srgbClr val="A20E97"/>
                </a:solidFill>
                <a:latin typeface="Times New Roman" panose="02020603050405020304" pitchFamily="18" charset="0"/>
                <a:cs typeface="Times New Roman" panose="02020603050405020304" pitchFamily="18" charset="0"/>
              </a:rPr>
              <a:t> </a:t>
            </a:r>
            <a:r>
              <a:rPr lang="en-US" sz="2400" b="1" dirty="0" err="1">
                <a:solidFill>
                  <a:srgbClr val="A20E97"/>
                </a:solidFill>
                <a:latin typeface="Times New Roman" panose="02020603050405020304" pitchFamily="18" charset="0"/>
                <a:cs typeface="Times New Roman" panose="02020603050405020304" pitchFamily="18" charset="0"/>
              </a:rPr>
              <a:t>hiện</a:t>
            </a:r>
            <a:r>
              <a:rPr lang="en-US" sz="2400" b="1" dirty="0">
                <a:solidFill>
                  <a:srgbClr val="A20E97"/>
                </a:solidFill>
                <a:latin typeface="Times New Roman" panose="02020603050405020304" pitchFamily="18" charset="0"/>
                <a:cs typeface="Times New Roman" panose="02020603050405020304" pitchFamily="18" charset="0"/>
              </a:rPr>
              <a:t>: </a:t>
            </a:r>
            <a:r>
              <a:rPr lang="en-US" sz="2400" b="1" dirty="0" err="1">
                <a:solidFill>
                  <a:srgbClr val="A20E97"/>
                </a:solidFill>
                <a:latin typeface="Times New Roman" panose="02020603050405020304" pitchFamily="18" charset="0"/>
                <a:cs typeface="Times New Roman" panose="02020603050405020304" pitchFamily="18" charset="0"/>
              </a:rPr>
              <a:t>Tạ</a:t>
            </a:r>
            <a:r>
              <a:rPr lang="en-US" sz="2400" b="1" dirty="0">
                <a:solidFill>
                  <a:srgbClr val="A20E97"/>
                </a:solidFill>
                <a:latin typeface="Times New Roman" panose="02020603050405020304" pitchFamily="18" charset="0"/>
                <a:cs typeface="Times New Roman" panose="02020603050405020304" pitchFamily="18" charset="0"/>
              </a:rPr>
              <a:t> </a:t>
            </a:r>
            <a:r>
              <a:rPr lang="en-US" sz="2400" b="1" dirty="0" err="1">
                <a:solidFill>
                  <a:srgbClr val="A20E97"/>
                </a:solidFill>
                <a:latin typeface="Times New Roman" panose="02020603050405020304" pitchFamily="18" charset="0"/>
                <a:cs typeface="Times New Roman" panose="02020603050405020304" pitchFamily="18" charset="0"/>
              </a:rPr>
              <a:t>Thị</a:t>
            </a:r>
            <a:r>
              <a:rPr lang="en-US" sz="2400" b="1" dirty="0">
                <a:solidFill>
                  <a:srgbClr val="A20E97"/>
                </a:solidFill>
                <a:latin typeface="Times New Roman" panose="02020603050405020304" pitchFamily="18" charset="0"/>
                <a:cs typeface="Times New Roman" panose="02020603050405020304" pitchFamily="18" charset="0"/>
              </a:rPr>
              <a:t> </a:t>
            </a:r>
            <a:r>
              <a:rPr lang="en-US" sz="2400" b="1" dirty="0" err="1">
                <a:solidFill>
                  <a:srgbClr val="A20E97"/>
                </a:solidFill>
                <a:latin typeface="Times New Roman" panose="02020603050405020304" pitchFamily="18" charset="0"/>
                <a:cs typeface="Times New Roman" panose="02020603050405020304" pitchFamily="18" charset="0"/>
              </a:rPr>
              <a:t>Thắm</a:t>
            </a:r>
            <a:r>
              <a:rPr lang="en-US" sz="2400" b="1" dirty="0">
                <a:solidFill>
                  <a:srgbClr val="A20E97"/>
                </a:solidFill>
                <a:latin typeface="Times New Roman" panose="02020603050405020304" pitchFamily="18" charset="0"/>
                <a:cs typeface="Times New Roman" panose="02020603050405020304" pitchFamily="18" charset="0"/>
              </a:rPr>
              <a:t> – </a:t>
            </a:r>
            <a:r>
              <a:rPr lang="en-US" sz="2400" b="1" err="1">
                <a:solidFill>
                  <a:srgbClr val="A20E97"/>
                </a:solidFill>
                <a:latin typeface="Times New Roman" panose="02020603050405020304" pitchFamily="18" charset="0"/>
                <a:cs typeface="Times New Roman" panose="02020603050405020304" pitchFamily="18" charset="0"/>
              </a:rPr>
              <a:t>Lớp</a:t>
            </a:r>
            <a:r>
              <a:rPr lang="en-US" sz="2400" b="1">
                <a:solidFill>
                  <a:srgbClr val="A20E97"/>
                </a:solidFill>
                <a:latin typeface="Times New Roman" panose="02020603050405020304" pitchFamily="18" charset="0"/>
                <a:cs typeface="Times New Roman" panose="02020603050405020304" pitchFamily="18" charset="0"/>
              </a:rPr>
              <a:t> 2E</a:t>
            </a:r>
            <a:endParaRPr lang="en-US" sz="2400" b="1" dirty="0">
              <a:solidFill>
                <a:srgbClr val="A20E97"/>
              </a:solidFill>
              <a:latin typeface="Times New Roman" panose="02020603050405020304" pitchFamily="18" charset="0"/>
              <a:cs typeface="Times New Roman" panose="02020603050405020304" pitchFamily="18" charset="0"/>
            </a:endParaRPr>
          </a:p>
          <a:p>
            <a:pPr algn="ctr" defTabSz="685783">
              <a:buClrTx/>
              <a:defRPr/>
            </a:pPr>
            <a:r>
              <a:rPr lang="en-US" sz="2400" b="1" dirty="0" err="1">
                <a:solidFill>
                  <a:srgbClr val="A20E97"/>
                </a:solidFill>
                <a:latin typeface="Times New Roman" panose="02020603050405020304" pitchFamily="18" charset="0"/>
                <a:cs typeface="Times New Roman" panose="02020603050405020304" pitchFamily="18" charset="0"/>
              </a:rPr>
              <a:t>Trường</a:t>
            </a:r>
            <a:r>
              <a:rPr lang="en-US" sz="2400" b="1" dirty="0">
                <a:solidFill>
                  <a:srgbClr val="A20E97"/>
                </a:solidFill>
                <a:latin typeface="Times New Roman" panose="02020603050405020304" pitchFamily="18" charset="0"/>
                <a:cs typeface="Times New Roman" panose="02020603050405020304" pitchFamily="18" charset="0"/>
              </a:rPr>
              <a:t> </a:t>
            </a:r>
            <a:r>
              <a:rPr lang="en-US" sz="2400" b="1" dirty="0" err="1">
                <a:solidFill>
                  <a:srgbClr val="A20E97"/>
                </a:solidFill>
                <a:latin typeface="Times New Roman" panose="02020603050405020304" pitchFamily="18" charset="0"/>
                <a:cs typeface="Times New Roman" panose="02020603050405020304" pitchFamily="18" charset="0"/>
              </a:rPr>
              <a:t>Tiểu</a:t>
            </a:r>
            <a:r>
              <a:rPr lang="en-US" sz="2400" b="1" dirty="0">
                <a:solidFill>
                  <a:srgbClr val="A20E97"/>
                </a:solidFill>
                <a:latin typeface="Times New Roman" panose="02020603050405020304" pitchFamily="18" charset="0"/>
                <a:cs typeface="Times New Roman" panose="02020603050405020304" pitchFamily="18" charset="0"/>
              </a:rPr>
              <a:t> </a:t>
            </a:r>
            <a:r>
              <a:rPr lang="en-US" sz="2400" b="1" dirty="0" err="1">
                <a:solidFill>
                  <a:srgbClr val="A20E97"/>
                </a:solidFill>
                <a:latin typeface="Times New Roman" panose="02020603050405020304" pitchFamily="18" charset="0"/>
                <a:cs typeface="Times New Roman" panose="02020603050405020304" pitchFamily="18" charset="0"/>
              </a:rPr>
              <a:t>học</a:t>
            </a:r>
            <a:r>
              <a:rPr lang="en-US" sz="2400" b="1" dirty="0">
                <a:solidFill>
                  <a:srgbClr val="A20E97"/>
                </a:solidFill>
                <a:latin typeface="Times New Roman" panose="02020603050405020304" pitchFamily="18" charset="0"/>
                <a:cs typeface="Times New Roman" panose="02020603050405020304" pitchFamily="18" charset="0"/>
              </a:rPr>
              <a:t> </a:t>
            </a:r>
            <a:r>
              <a:rPr lang="en-US" sz="2400" b="1" dirty="0" err="1">
                <a:solidFill>
                  <a:srgbClr val="A20E97"/>
                </a:solidFill>
                <a:latin typeface="Times New Roman" panose="02020603050405020304" pitchFamily="18" charset="0"/>
                <a:cs typeface="Times New Roman" panose="02020603050405020304" pitchFamily="18" charset="0"/>
              </a:rPr>
              <a:t>Quốc</a:t>
            </a:r>
            <a:r>
              <a:rPr lang="en-US" sz="2400" b="1" dirty="0">
                <a:solidFill>
                  <a:srgbClr val="A20E97"/>
                </a:solidFill>
                <a:latin typeface="Times New Roman" panose="02020603050405020304" pitchFamily="18" charset="0"/>
                <a:cs typeface="Times New Roman" panose="02020603050405020304" pitchFamily="18" charset="0"/>
              </a:rPr>
              <a:t> </a:t>
            </a:r>
            <a:r>
              <a:rPr lang="en-US" sz="2400" b="1" dirty="0" err="1">
                <a:solidFill>
                  <a:srgbClr val="A20E97"/>
                </a:solidFill>
                <a:latin typeface="Times New Roman" panose="02020603050405020304" pitchFamily="18" charset="0"/>
                <a:cs typeface="Times New Roman" panose="02020603050405020304" pitchFamily="18" charset="0"/>
              </a:rPr>
              <a:t>Tuấn</a:t>
            </a:r>
            <a:endParaRPr lang="en-US" sz="2400" b="1" dirty="0">
              <a:solidFill>
                <a:srgbClr val="A20E9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4173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74CAE37-C031-447C-A0D4-4B3695F007FD}"/>
              </a:ext>
            </a:extLst>
          </p:cNvPr>
          <p:cNvSpPr/>
          <p:nvPr/>
        </p:nvSpPr>
        <p:spPr>
          <a:xfrm>
            <a:off x="613632" y="831033"/>
            <a:ext cx="7995683" cy="646331"/>
          </a:xfrm>
          <a:prstGeom prst="rect">
            <a:avLst/>
          </a:prstGeom>
        </p:spPr>
        <p:txBody>
          <a:bodyPr wrap="square">
            <a:spAutoFit/>
          </a:bodyPr>
          <a:lstStyle/>
          <a:p>
            <a:pPr algn="just">
              <a:lnSpc>
                <a:spcPct val="150000"/>
              </a:lnSpc>
            </a:pPr>
            <a:r>
              <a:rPr lang="vi-VN" sz="2400" dirty="0">
                <a:latin typeface="UTM Avo" panose="02040603050506020204" pitchFamily="18" charset="0"/>
              </a:rPr>
              <a:t>     Khí hậu</a:t>
            </a:r>
            <a:endParaRPr lang="vi-VN" sz="2400" dirty="0"/>
          </a:p>
        </p:txBody>
      </p:sp>
      <p:sp>
        <p:nvSpPr>
          <p:cNvPr id="6" name="Oval 5">
            <a:extLst>
              <a:ext uri="{FF2B5EF4-FFF2-40B4-BE49-F238E27FC236}">
                <a16:creationId xmlns:a16="http://schemas.microsoft.com/office/drawing/2014/main" id="{05260A31-877E-46DB-BCEB-DF51C579FAA0}"/>
              </a:ext>
            </a:extLst>
          </p:cNvPr>
          <p:cNvSpPr/>
          <p:nvPr/>
        </p:nvSpPr>
        <p:spPr>
          <a:xfrm>
            <a:off x="734140" y="1014271"/>
            <a:ext cx="311888" cy="311888"/>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867"/>
          </a:p>
        </p:txBody>
      </p:sp>
      <p:sp>
        <p:nvSpPr>
          <p:cNvPr id="11" name="TextBox 10">
            <a:extLst>
              <a:ext uri="{FF2B5EF4-FFF2-40B4-BE49-F238E27FC236}">
                <a16:creationId xmlns:a16="http://schemas.microsoft.com/office/drawing/2014/main" id="{21F1432A-BE85-4E86-9EFF-105953948C84}"/>
              </a:ext>
            </a:extLst>
          </p:cNvPr>
          <p:cNvSpPr txBox="1"/>
          <p:nvPr/>
        </p:nvSpPr>
        <p:spPr>
          <a:xfrm>
            <a:off x="2007945" y="814958"/>
            <a:ext cx="6621792" cy="1200329"/>
          </a:xfrm>
          <a:prstGeom prst="rect">
            <a:avLst/>
          </a:prstGeom>
          <a:noFill/>
        </p:spPr>
        <p:txBody>
          <a:bodyPr wrap="square" rtlCol="0">
            <a:spAutoFit/>
          </a:bodyPr>
          <a:lstStyle/>
          <a:p>
            <a:pPr>
              <a:lnSpc>
                <a:spcPct val="150000"/>
              </a:lnSpc>
            </a:pPr>
            <a:r>
              <a:rPr lang="vi-VN" sz="2400" dirty="0">
                <a:solidFill>
                  <a:schemeClr val="accent6">
                    <a:lumMod val="50000"/>
                  </a:schemeClr>
                </a:solidFill>
                <a:latin typeface="UTM Avo" panose="02040603050506020204" pitchFamily="18" charset="0"/>
              </a:rPr>
              <a:t>: các đặc điểm về nắng, mưa, nhiệt độ,... được lặp lại hàng năm của một vùng.</a:t>
            </a:r>
            <a:endParaRPr lang="en-US" sz="2400" dirty="0">
              <a:solidFill>
                <a:schemeClr val="accent6">
                  <a:lumMod val="50000"/>
                </a:schemeClr>
              </a:solidFill>
              <a:latin typeface="UTM Avo" panose="02040603050506020204" pitchFamily="18" charset="0"/>
            </a:endParaRPr>
          </a:p>
        </p:txBody>
      </p:sp>
      <p:grpSp>
        <p:nvGrpSpPr>
          <p:cNvPr id="7" name="Group 6">
            <a:extLst>
              <a:ext uri="{FF2B5EF4-FFF2-40B4-BE49-F238E27FC236}">
                <a16:creationId xmlns:a16="http://schemas.microsoft.com/office/drawing/2014/main" id="{6F33C6A8-86AA-4700-B2C2-5F18B5C11524}"/>
              </a:ext>
            </a:extLst>
          </p:cNvPr>
          <p:cNvGrpSpPr/>
          <p:nvPr/>
        </p:nvGrpSpPr>
        <p:grpSpPr>
          <a:xfrm>
            <a:off x="361635" y="2099063"/>
            <a:ext cx="8121965" cy="2966121"/>
            <a:chOff x="271226" y="2217234"/>
            <a:chExt cx="6091474" cy="2224591"/>
          </a:xfrm>
        </p:grpSpPr>
        <p:pic>
          <p:nvPicPr>
            <p:cNvPr id="1026" name="Picture 2" descr="Cartoon Weather Set - Seasons Nature">
              <a:extLst>
                <a:ext uri="{FF2B5EF4-FFF2-40B4-BE49-F238E27FC236}">
                  <a16:creationId xmlns:a16="http://schemas.microsoft.com/office/drawing/2014/main" id="{5E0E9ED5-B541-4CB9-AFA1-E486B4ACA61A}"/>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b="36292"/>
            <a:stretch/>
          </p:blipFill>
          <p:spPr bwMode="auto">
            <a:xfrm>
              <a:off x="271226" y="2217234"/>
              <a:ext cx="4714431" cy="22245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artoon Weather Set - Seasons Nature">
              <a:extLst>
                <a:ext uri="{FF2B5EF4-FFF2-40B4-BE49-F238E27FC236}">
                  <a16:creationId xmlns:a16="http://schemas.microsoft.com/office/drawing/2014/main" id="{6F5B9950-46E2-4F50-8E81-D532C5F83B73}"/>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l="17306" t="64652" r="50409" b="1157"/>
            <a:stretch/>
          </p:blipFill>
          <p:spPr bwMode="auto">
            <a:xfrm>
              <a:off x="4495800" y="2310987"/>
              <a:ext cx="1382486" cy="10844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artoon Weather Set - Seasons Nature">
              <a:extLst>
                <a:ext uri="{FF2B5EF4-FFF2-40B4-BE49-F238E27FC236}">
                  <a16:creationId xmlns:a16="http://schemas.microsoft.com/office/drawing/2014/main" id="{36655E24-4E26-468F-A5CD-790EF5E4A451}"/>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l="49873" t="65417" r="17842" b="392"/>
            <a:stretch/>
          </p:blipFill>
          <p:spPr bwMode="auto">
            <a:xfrm>
              <a:off x="4980214" y="3353274"/>
              <a:ext cx="1382486" cy="108441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12">
            <a:extLst>
              <a:ext uri="{FF2B5EF4-FFF2-40B4-BE49-F238E27FC236}">
                <a16:creationId xmlns:a16="http://schemas.microsoft.com/office/drawing/2014/main" id="{18F242C0-8D32-4C65-9B04-082B8F3B1A20}"/>
              </a:ext>
            </a:extLst>
          </p:cNvPr>
          <p:cNvSpPr/>
          <p:nvPr/>
        </p:nvSpPr>
        <p:spPr>
          <a:xfrm>
            <a:off x="2007945" y="136604"/>
            <a:ext cx="5212045" cy="723371"/>
          </a:xfrm>
          <a:prstGeom prst="roundRect">
            <a:avLst/>
          </a:prstGeom>
          <a:solidFill>
            <a:schemeClr val="accent6">
              <a:lumMod val="75000"/>
            </a:schemeClr>
          </a:solidFill>
          <a:ln w="25400" cap="flat" cmpd="sng" algn="ctr">
            <a:noFill/>
            <a:prstDash val="solid"/>
          </a:ln>
          <a:effectLst/>
        </p:spPr>
        <p:txBody>
          <a:bodyPr rtlCol="0" anchor="ctr"/>
          <a:lstStyle/>
          <a:p>
            <a:pPr algn="ctr" defTabSz="685783">
              <a:buClrTx/>
              <a:defRPr/>
            </a:pPr>
            <a:r>
              <a:rPr lang="en-US" sz="4500" smtClean="0">
                <a:solidFill>
                  <a:srgbClr val="F2F2E9"/>
                </a:solidFill>
                <a:latin typeface="Times New Roman" panose="02020603050405020304" pitchFamily="18" charset="0"/>
                <a:ea typeface="+mn-ea"/>
                <a:cs typeface="Times New Roman" panose="02020603050405020304" pitchFamily="18" charset="0"/>
              </a:rPr>
              <a:t>Giải nghĩa từ</a:t>
            </a:r>
            <a:endParaRPr lang="en-US" sz="4500" dirty="0">
              <a:solidFill>
                <a:srgbClr val="F2F2E9"/>
              </a:solidFill>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308094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DB0D57-E4C1-4E80-8664-1A0205E2CF88}"/>
              </a:ext>
            </a:extLst>
          </p:cNvPr>
          <p:cNvSpPr txBox="1"/>
          <p:nvPr/>
        </p:nvSpPr>
        <p:spPr>
          <a:xfrm>
            <a:off x="738957" y="508837"/>
            <a:ext cx="8207084" cy="646331"/>
          </a:xfrm>
          <a:prstGeom prst="rect">
            <a:avLst/>
          </a:prstGeom>
          <a:noFill/>
        </p:spPr>
        <p:txBody>
          <a:bodyPr wrap="square" rtlCol="0">
            <a:spAutoFit/>
          </a:bodyPr>
          <a:lstStyle/>
          <a:p>
            <a:pPr marL="0" marR="0" lvl="0" indent="228594"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Việt Nam là đất nước tươi đẹp của chúng mình. Thủ đô nước mình là Hà Nội. Lá cờ Tổ quốc hình chữ nhật, nền đỏ, ở giữa có ngôi sao vàng năm </a:t>
            </a:r>
            <a:r>
              <a:rPr kumimoji="0" lang="vi-VN"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cánh</a:t>
            </a: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 name="TextBox 5">
            <a:extLst>
              <a:ext uri="{FF2B5EF4-FFF2-40B4-BE49-F238E27FC236}">
                <a16:creationId xmlns:a16="http://schemas.microsoft.com/office/drawing/2014/main" id="{9DC896DB-F00F-4B35-AA0E-25BACE8F3BB7}"/>
              </a:ext>
            </a:extLst>
          </p:cNvPr>
          <p:cNvSpPr txBox="1"/>
          <p:nvPr/>
        </p:nvSpPr>
        <p:spPr>
          <a:xfrm>
            <a:off x="2572003" y="50183"/>
            <a:ext cx="4151107" cy="507831"/>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75000"/>
                  </a:srgbClr>
                </a:solidFill>
                <a:effectLst/>
                <a:uLnTx/>
                <a:uFillTx/>
                <a:latin typeface="UTM Avo" panose="02040603050506020204" pitchFamily="18" charset="0"/>
                <a:cs typeface="Arial"/>
                <a:sym typeface="Arial"/>
              </a:rPr>
              <a:t>ĐẤT NƯỚC CHÚNG MÌNH</a:t>
            </a:r>
            <a:endParaRPr kumimoji="0" lang="en-US" sz="1800" b="1" i="0" u="none" strike="noStrike" kern="0" cap="none" spc="0" normalizeH="0" baseline="0" noProof="0" dirty="0">
              <a:ln>
                <a:noFill/>
              </a:ln>
              <a:solidFill>
                <a:srgbClr val="FFAB40">
                  <a:lumMod val="75000"/>
                </a:srgbClr>
              </a:solidFill>
              <a:effectLst/>
              <a:uLnTx/>
              <a:uFillTx/>
              <a:latin typeface="UTM Avo" panose="02040603050506020204" pitchFamily="18" charset="0"/>
              <a:cs typeface="Arial"/>
              <a:sym typeface="Arial"/>
            </a:endParaRPr>
          </a:p>
        </p:txBody>
      </p:sp>
      <p:sp>
        <p:nvSpPr>
          <p:cNvPr id="15" name="TextBox 14">
            <a:extLst>
              <a:ext uri="{FF2B5EF4-FFF2-40B4-BE49-F238E27FC236}">
                <a16:creationId xmlns:a16="http://schemas.microsoft.com/office/drawing/2014/main" id="{28530BC7-951C-41EE-892D-67BDEB236BAA}"/>
              </a:ext>
            </a:extLst>
          </p:cNvPr>
          <p:cNvSpPr txBox="1"/>
          <p:nvPr/>
        </p:nvSpPr>
        <p:spPr>
          <a:xfrm>
            <a:off x="3860737" y="2361573"/>
            <a:ext cx="4703405" cy="1200329"/>
          </a:xfrm>
          <a:prstGeom prst="rect">
            <a:avLst/>
          </a:prstGeom>
          <a:noFill/>
        </p:spPr>
        <p:txBody>
          <a:bodyPr wrap="square" rtlCol="0">
            <a:spAutoFit/>
          </a:bodyPr>
          <a:lstStyle/>
          <a:p>
            <a:pPr marL="0" marR="0" lvl="0" indent="228594"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a16="http://schemas.microsoft.com/office/drawing/2014/main" id="{08BFB91A-685F-44FB-AD48-BF57E4B0D61A}"/>
              </a:ext>
            </a:extLst>
          </p:cNvPr>
          <p:cNvSpPr txBox="1"/>
          <p:nvPr/>
        </p:nvSpPr>
        <p:spPr>
          <a:xfrm>
            <a:off x="4081546" y="3717477"/>
            <a:ext cx="3108147" cy="1477328"/>
          </a:xfrm>
          <a:prstGeom prst="rect">
            <a:avLst/>
          </a:prstGeom>
          <a:noFill/>
        </p:spPr>
        <p:txBody>
          <a:bodyPr wrap="square" rtlCol="0">
            <a:spAutoFit/>
          </a:bodyPr>
          <a:lstStyle/>
          <a:p>
            <a:pPr marL="0" marR="0" lvl="0" indent="228594"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Trang phục truyền thống của người Việt Nam là áo dài. Áo dài thường được mặc trong dịp Tết hay lễ hội.</a:t>
            </a:r>
          </a:p>
          <a:p>
            <a:pPr marL="0" marR="0" lvl="0" indent="228594" algn="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(Trung Sơn)</a:t>
            </a:r>
          </a:p>
        </p:txBody>
      </p:sp>
      <p:pic>
        <p:nvPicPr>
          <p:cNvPr id="9" name="Picture 8">
            <a:extLst>
              <a:ext uri="{FF2B5EF4-FFF2-40B4-BE49-F238E27FC236}">
                <a16:creationId xmlns:a16="http://schemas.microsoft.com/office/drawing/2014/main" id="{7BF63209-3F36-4FD6-983B-3C3390FD4D4D}"/>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7189693" y="3330290"/>
            <a:ext cx="1973325" cy="1893436"/>
          </a:xfrm>
          <a:prstGeom prst="rect">
            <a:avLst/>
          </a:prstGeom>
        </p:spPr>
      </p:pic>
      <p:pic>
        <p:nvPicPr>
          <p:cNvPr id="11" name="Picture 10">
            <a:extLst>
              <a:ext uri="{FF2B5EF4-FFF2-40B4-BE49-F238E27FC236}">
                <a16:creationId xmlns:a16="http://schemas.microsoft.com/office/drawing/2014/main" id="{FFB86EE2-0AF3-4295-8DA2-72FD5FFE9C0B}"/>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128999" y="2253476"/>
            <a:ext cx="3500077" cy="3416076"/>
          </a:xfrm>
          <a:prstGeom prst="rect">
            <a:avLst/>
          </a:prstGeom>
        </p:spPr>
      </p:pic>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9640" y="434184"/>
            <a:ext cx="406360" cy="384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54593" y="1210854"/>
            <a:ext cx="396356" cy="396356"/>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28090" y="2264003"/>
            <a:ext cx="384000" cy="384000"/>
          </a:xfrm>
          <a:prstGeom prst="rect">
            <a:avLst/>
          </a:prstGeom>
        </p:spPr>
      </p:pic>
      <p:grpSp>
        <p:nvGrpSpPr>
          <p:cNvPr id="17" name="Group 16">
            <a:extLst>
              <a:ext uri="{FF2B5EF4-FFF2-40B4-BE49-F238E27FC236}">
                <a16:creationId xmlns:a16="http://schemas.microsoft.com/office/drawing/2014/main" id="{BA4736CC-CD28-4F38-BB7A-B660EC7B3FEF}"/>
              </a:ext>
            </a:extLst>
          </p:cNvPr>
          <p:cNvGrpSpPr/>
          <p:nvPr/>
        </p:nvGrpSpPr>
        <p:grpSpPr>
          <a:xfrm>
            <a:off x="3550676" y="3728414"/>
            <a:ext cx="620129" cy="584775"/>
            <a:chOff x="3445636" y="3009323"/>
            <a:chExt cx="321893" cy="479321"/>
          </a:xfrm>
        </p:grpSpPr>
        <p:sp>
          <p:nvSpPr>
            <p:cNvPr id="18" name="Oval 17">
              <a:extLst>
                <a:ext uri="{FF2B5EF4-FFF2-40B4-BE49-F238E27FC236}">
                  <a16:creationId xmlns:a16="http://schemas.microsoft.com/office/drawing/2014/main" id="{4EF3C45D-9C1C-44F7-AD1D-C75128585EB2}"/>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VN" sz="4800" b="0" i="1" u="none" strike="noStrike" kern="0" cap="none" spc="0" normalizeH="0" baseline="0" noProof="0" dirty="0">
                <a:ln>
                  <a:noFill/>
                </a:ln>
                <a:solidFill>
                  <a:srgbClr val="FFFFFF"/>
                </a:solidFill>
                <a:effectLst/>
                <a:uLnTx/>
                <a:uFillTx/>
                <a:latin typeface="UTM Charlotte" panose="02040603050506020204" pitchFamily="18" charset="0"/>
                <a:ea typeface="+mn-ea"/>
                <a:cs typeface="+mn-cs"/>
                <a:sym typeface="Arial"/>
              </a:endParaRPr>
            </a:p>
          </p:txBody>
        </p:sp>
        <p:sp>
          <p:nvSpPr>
            <p:cNvPr id="19" name="Rectangle 18">
              <a:extLst>
                <a:ext uri="{FF2B5EF4-FFF2-40B4-BE49-F238E27FC236}">
                  <a16:creationId xmlns:a16="http://schemas.microsoft.com/office/drawing/2014/main" id="{FD5E1ED6-4148-4173-97D9-22A9850A1518}"/>
                </a:ext>
              </a:extLst>
            </p:cNvPr>
            <p:cNvSpPr/>
            <p:nvPr/>
          </p:nvSpPr>
          <p:spPr>
            <a:xfrm rot="21163024">
              <a:off x="3521231" y="3009323"/>
              <a:ext cx="108877" cy="479321"/>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VN" sz="3200" b="1" i="1" u="none" strike="noStrike" kern="0" cap="none" spc="0" normalizeH="0" baseline="0" noProof="0" dirty="0">
                  <a:ln>
                    <a:noFill/>
                  </a:ln>
                  <a:solidFill>
                    <a:srgbClr val="FF0000"/>
                  </a:solidFill>
                  <a:effectLst/>
                  <a:uLnTx/>
                  <a:uFillTx/>
                  <a:latin typeface="UTM Charlotte" panose="02040603050506020204" pitchFamily="18" charset="0"/>
                  <a:cs typeface="Arial"/>
                  <a:sym typeface="Arial"/>
                </a:rPr>
                <a:t>4</a:t>
              </a:r>
            </a:p>
          </p:txBody>
        </p:sp>
      </p:grpSp>
      <p:sp>
        <p:nvSpPr>
          <p:cNvPr id="20" name="TextBox 19">
            <a:extLst>
              <a:ext uri="{FF2B5EF4-FFF2-40B4-BE49-F238E27FC236}">
                <a16:creationId xmlns:a16="http://schemas.microsoft.com/office/drawing/2014/main" id="{7447E87E-6FE9-49EA-9DAC-11FC87F5583A}"/>
              </a:ext>
            </a:extLst>
          </p:cNvPr>
          <p:cNvSpPr txBox="1"/>
          <p:nvPr/>
        </p:nvSpPr>
        <p:spPr>
          <a:xfrm>
            <a:off x="544015" y="1286218"/>
            <a:ext cx="8207084" cy="923330"/>
          </a:xfrm>
          <a:prstGeom prst="rect">
            <a:avLst/>
          </a:prstGeom>
          <a:noFill/>
        </p:spPr>
        <p:txBody>
          <a:bodyPr wrap="square" rtlCol="0">
            <a:spAutoFit/>
          </a:bodyPr>
          <a:lstStyle/>
          <a:p>
            <a:pPr marL="0" marR="0" lvl="0" indent="228594"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Việt</a:t>
            </a: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Nam có những vị anh hùng có công lớn với đất nước như Hai Bà Trưng, Bà Triệu, Trần Hưng Đạo, Quang Trung, Hồ Chí Minh,... Những con người ấy đã làm rạng danh lịch sử nước nhà.</a:t>
            </a:r>
          </a:p>
        </p:txBody>
      </p:sp>
    </p:spTree>
    <p:custDataLst>
      <p:tags r:id="rId1"/>
    </p:custDataLst>
    <p:extLst>
      <p:ext uri="{BB962C8B-B14F-4D97-AF65-F5344CB8AC3E}">
        <p14:creationId xmlns:p14="http://schemas.microsoft.com/office/powerpoint/2010/main" val="176864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879" y="115785"/>
            <a:ext cx="8915400" cy="4925291"/>
          </a:xfrm>
          <a:prstGeom prst="rect">
            <a:avLst/>
          </a:prstGeom>
          <a:solidFill>
            <a:sysClr val="window" lastClr="FFFFFF"/>
          </a:solidFill>
          <a:ln w="12700" cap="flat" cmpd="sng" algn="ctr">
            <a:solidFill>
              <a:srgbClr val="5B9BD5"/>
            </a:solidFill>
            <a:prstDash val="solid"/>
            <a:miter lim="800000"/>
          </a:ln>
          <a:effectLst/>
        </p:spPr>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n-US" sz="9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2" name="Picture 1"/>
          <p:cNvPicPr>
            <a:picLocks noChangeAspect="1"/>
          </p:cNvPicPr>
          <p:nvPr/>
        </p:nvPicPr>
        <p:blipFill>
          <a:blip r:embed="rId2"/>
          <a:stretch>
            <a:fillRect/>
          </a:stretch>
        </p:blipFill>
        <p:spPr>
          <a:xfrm>
            <a:off x="0" y="2"/>
            <a:ext cx="9144000" cy="5097457"/>
          </a:xfrm>
          <a:prstGeom prst="rect">
            <a:avLst/>
          </a:prstGeom>
        </p:spPr>
      </p:pic>
      <p:sp>
        <p:nvSpPr>
          <p:cNvPr id="3" name="Rectangle 2"/>
          <p:cNvSpPr/>
          <p:nvPr/>
        </p:nvSpPr>
        <p:spPr>
          <a:xfrm>
            <a:off x="842683" y="1664650"/>
            <a:ext cx="7252447" cy="1200329"/>
          </a:xfrm>
          <a:prstGeom prst="rect">
            <a:avLst/>
          </a:prstGeom>
        </p:spPr>
        <p:txBody>
          <a:bodyPr wrap="square">
            <a:spAutoFit/>
          </a:bodyP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lang="en-US" sz="7200" b="1" smtClean="0">
                <a:solidFill>
                  <a:srgbClr val="FFC000"/>
                </a:solidFill>
                <a:latin typeface="Times New Roman" panose="02020603050405020304" pitchFamily="18" charset="0"/>
                <a:ea typeface="+mn-ea"/>
                <a:cs typeface="Times New Roman" panose="02020603050405020304" pitchFamily="18" charset="0"/>
              </a:rPr>
              <a:t>Trả lời câu hỏi</a:t>
            </a:r>
            <a:endParaRPr kumimoji="0" lang="en-US" sz="7200" b="1" i="0" u="none" strike="noStrike" kern="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3865196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3E36AB-714E-4BC3-850C-E6AC6384CFB5}"/>
              </a:ext>
            </a:extLst>
          </p:cNvPr>
          <p:cNvSpPr txBox="1"/>
          <p:nvPr/>
        </p:nvSpPr>
        <p:spPr>
          <a:xfrm>
            <a:off x="2221862" y="704656"/>
            <a:ext cx="7011785" cy="830997"/>
          </a:xfrm>
          <a:prstGeom prst="rect">
            <a:avLst/>
          </a:prstGeom>
          <a:noFill/>
        </p:spPr>
        <p:txBody>
          <a:bodyPr wrap="square" rtlCol="0">
            <a:spAutoFit/>
          </a:bodyPr>
          <a:lstStyle/>
          <a:p>
            <a:pPr algn="just"/>
            <a:r>
              <a:rPr lang="en-US" sz="2400" b="1" dirty="0">
                <a:solidFill>
                  <a:schemeClr val="accent6">
                    <a:lumMod val="75000"/>
                  </a:schemeClr>
                </a:solidFill>
                <a:latin typeface="Times New Roman" panose="02020603050405020304" pitchFamily="18" charset="0"/>
                <a:cs typeface="Times New Roman" panose="02020603050405020304" pitchFamily="18" charset="0"/>
              </a:rPr>
              <a:t>1</a:t>
            </a:r>
            <a:r>
              <a:rPr lang="vi-VN" sz="2400" b="1" dirty="0">
                <a:solidFill>
                  <a:schemeClr val="accent6">
                    <a:lumMod val="75000"/>
                  </a:schemeClr>
                </a:solidFill>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Sắp xếp các thẻ dưới đây theo trình tự các đoạn trong bài đọc.</a:t>
            </a:r>
          </a:p>
        </p:txBody>
      </p:sp>
      <p:pic>
        <p:nvPicPr>
          <p:cNvPr id="10" name="Picture 9">
            <a:extLst>
              <a:ext uri="{FF2B5EF4-FFF2-40B4-BE49-F238E27FC236}">
                <a16:creationId xmlns:a16="http://schemas.microsoft.com/office/drawing/2014/main" id="{63455A8C-18E5-42E6-BEF6-2EC1373F316A}"/>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9504" t="8824" r="27740" b="7101"/>
          <a:stretch/>
        </p:blipFill>
        <p:spPr>
          <a:xfrm>
            <a:off x="123590" y="14802"/>
            <a:ext cx="1367029" cy="1324140"/>
          </a:xfrm>
          <a:prstGeom prst="ellipse">
            <a:avLst/>
          </a:prstGeom>
        </p:spPr>
      </p:pic>
      <p:grpSp>
        <p:nvGrpSpPr>
          <p:cNvPr id="16" name="Group 15">
            <a:extLst>
              <a:ext uri="{FF2B5EF4-FFF2-40B4-BE49-F238E27FC236}">
                <a16:creationId xmlns:a16="http://schemas.microsoft.com/office/drawing/2014/main" id="{B72367E2-266B-4285-B7E3-B796F401D99E}"/>
              </a:ext>
            </a:extLst>
          </p:cNvPr>
          <p:cNvGrpSpPr/>
          <p:nvPr/>
        </p:nvGrpSpPr>
        <p:grpSpPr>
          <a:xfrm>
            <a:off x="827311" y="1731976"/>
            <a:ext cx="3949235" cy="774770"/>
            <a:chOff x="718457" y="2123591"/>
            <a:chExt cx="2710543" cy="581078"/>
          </a:xfrm>
        </p:grpSpPr>
        <p:grpSp>
          <p:nvGrpSpPr>
            <p:cNvPr id="14" name="Group 13">
              <a:extLst>
                <a:ext uri="{FF2B5EF4-FFF2-40B4-BE49-F238E27FC236}">
                  <a16:creationId xmlns:a16="http://schemas.microsoft.com/office/drawing/2014/main" id="{6089231C-D3D6-4E95-890D-3CD8282E38C0}"/>
                </a:ext>
              </a:extLst>
            </p:cNvPr>
            <p:cNvGrpSpPr/>
            <p:nvPr/>
          </p:nvGrpSpPr>
          <p:grpSpPr>
            <a:xfrm>
              <a:off x="718457" y="2123591"/>
              <a:ext cx="2710543" cy="468000"/>
              <a:chOff x="718457" y="2123591"/>
              <a:chExt cx="2710543" cy="468000"/>
            </a:xfrm>
          </p:grpSpPr>
          <p:grpSp>
            <p:nvGrpSpPr>
              <p:cNvPr id="12" name="Group 11">
                <a:extLst>
                  <a:ext uri="{FF2B5EF4-FFF2-40B4-BE49-F238E27FC236}">
                    <a16:creationId xmlns:a16="http://schemas.microsoft.com/office/drawing/2014/main" id="{24AB81C0-58D2-4379-B036-738B21A2D799}"/>
                  </a:ext>
                </a:extLst>
              </p:cNvPr>
              <p:cNvGrpSpPr/>
              <p:nvPr/>
            </p:nvGrpSpPr>
            <p:grpSpPr>
              <a:xfrm>
                <a:off x="718457" y="2123591"/>
                <a:ext cx="2710543" cy="468000"/>
                <a:chOff x="718457" y="2123591"/>
                <a:chExt cx="2710543" cy="468000"/>
              </a:xfrm>
            </p:grpSpPr>
            <p:sp>
              <p:nvSpPr>
                <p:cNvPr id="11" name="Rectangle: Rounded Corners 10">
                  <a:extLst>
                    <a:ext uri="{FF2B5EF4-FFF2-40B4-BE49-F238E27FC236}">
                      <a16:creationId xmlns:a16="http://schemas.microsoft.com/office/drawing/2014/main" id="{197F6A50-51F1-4A90-BD7B-1DF1B6DA3694}"/>
                    </a:ext>
                  </a:extLst>
                </p:cNvPr>
                <p:cNvSpPr/>
                <p:nvPr/>
              </p:nvSpPr>
              <p:spPr>
                <a:xfrm>
                  <a:off x="1025941" y="2156249"/>
                  <a:ext cx="2403059" cy="415994"/>
                </a:xfrm>
                <a:prstGeom prst="roundRect">
                  <a:avLst>
                    <a:gd name="adj" fmla="val 45452"/>
                  </a:avLst>
                </a:prstGeom>
                <a:solidFill>
                  <a:srgbClr val="F9BDC9"/>
                </a:solidFill>
                <a:ln>
                  <a:solidFill>
                    <a:srgbClr val="F9BD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FF59D202-0297-4C57-AB1F-4F2689935F91}"/>
                    </a:ext>
                  </a:extLst>
                </p:cNvPr>
                <p:cNvSpPr/>
                <p:nvPr/>
              </p:nvSpPr>
              <p:spPr>
                <a:xfrm>
                  <a:off x="718457" y="2123591"/>
                  <a:ext cx="468000" cy="468000"/>
                </a:xfrm>
                <a:prstGeom prst="ellipse">
                  <a:avLst/>
                </a:prstGeom>
                <a:solidFill>
                  <a:srgbClr val="FF0090"/>
                </a:solidFill>
                <a:ln>
                  <a:solidFill>
                    <a:srgbClr val="FF009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latin typeface="Times New Roman" panose="02020603050405020304" pitchFamily="18" charset="0"/>
                    <a:cs typeface="Times New Roman" panose="02020603050405020304" pitchFamily="18" charset="0"/>
                  </a:endParaRPr>
                </a:p>
              </p:txBody>
            </p:sp>
          </p:grpSp>
          <p:sp>
            <p:nvSpPr>
              <p:cNvPr id="13" name="Rectangle 12">
                <a:extLst>
                  <a:ext uri="{FF2B5EF4-FFF2-40B4-BE49-F238E27FC236}">
                    <a16:creationId xmlns:a16="http://schemas.microsoft.com/office/drawing/2014/main" id="{19C0E5B0-DEDD-485F-9C05-0A9243CFC972}"/>
                  </a:ext>
                </a:extLst>
              </p:cNvPr>
              <p:cNvSpPr/>
              <p:nvPr/>
            </p:nvSpPr>
            <p:spPr>
              <a:xfrm>
                <a:off x="1140417" y="2207672"/>
                <a:ext cx="2288583" cy="346249"/>
              </a:xfrm>
              <a:prstGeom prst="rect">
                <a:avLst/>
              </a:prstGeom>
            </p:spPr>
            <p:txBody>
              <a:bodyPr wrap="square">
                <a:spAutoFit/>
              </a:bodyPr>
              <a:lstStyle/>
              <a:p>
                <a:pPr algn="ctr"/>
                <a:r>
                  <a:rPr lang="vi-VN" sz="2400" dirty="0">
                    <a:latin typeface="Times New Roman" panose="02020603050405020304" pitchFamily="18" charset="0"/>
                    <a:cs typeface="Times New Roman" panose="02020603050405020304" pitchFamily="18" charset="0"/>
                  </a:rPr>
                  <a:t>Các miền, khí hậu</a:t>
                </a:r>
              </a:p>
            </p:txBody>
          </p:sp>
        </p:grpSp>
        <p:sp>
          <p:nvSpPr>
            <p:cNvPr id="15" name="Rectangle 14">
              <a:extLst>
                <a:ext uri="{FF2B5EF4-FFF2-40B4-BE49-F238E27FC236}">
                  <a16:creationId xmlns:a16="http://schemas.microsoft.com/office/drawing/2014/main" id="{5107EA7D-3123-42B0-BB8A-C3CDE45F5A7C}"/>
                </a:ext>
              </a:extLst>
            </p:cNvPr>
            <p:cNvSpPr/>
            <p:nvPr/>
          </p:nvSpPr>
          <p:spPr>
            <a:xfrm>
              <a:off x="785833" y="2142928"/>
              <a:ext cx="314882" cy="561741"/>
            </a:xfrm>
            <a:prstGeom prst="rect">
              <a:avLst/>
            </a:prstGeom>
          </p:spPr>
          <p:txBody>
            <a:bodyPr wrap="none">
              <a:spAutoFit/>
            </a:bodyPr>
            <a:lstStyle/>
            <a:p>
              <a:r>
                <a:rPr lang="en-US" sz="4267" dirty="0">
                  <a:solidFill>
                    <a:schemeClr val="accent2"/>
                  </a:solidFill>
                  <a:latin typeface="Times New Roman" panose="02020603050405020304" pitchFamily="18" charset="0"/>
                  <a:cs typeface="Times New Roman" panose="02020603050405020304" pitchFamily="18" charset="0"/>
                </a:rPr>
                <a:t>1</a:t>
              </a:r>
              <a:endParaRPr lang="vi-VN" sz="4267" dirty="0">
                <a:solidFill>
                  <a:schemeClr val="accent2"/>
                </a:solidFill>
                <a:latin typeface="Times New Roman" panose="020206030504050203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E053A0B-45AD-4896-9FAF-06F7D96BA75D}"/>
              </a:ext>
            </a:extLst>
          </p:cNvPr>
          <p:cNvGrpSpPr/>
          <p:nvPr/>
        </p:nvGrpSpPr>
        <p:grpSpPr>
          <a:xfrm>
            <a:off x="4890623" y="1642231"/>
            <a:ext cx="3949235" cy="774770"/>
            <a:chOff x="718457" y="2123591"/>
            <a:chExt cx="2710543" cy="581078"/>
          </a:xfrm>
        </p:grpSpPr>
        <p:grpSp>
          <p:nvGrpSpPr>
            <p:cNvPr id="18" name="Group 17">
              <a:extLst>
                <a:ext uri="{FF2B5EF4-FFF2-40B4-BE49-F238E27FC236}">
                  <a16:creationId xmlns:a16="http://schemas.microsoft.com/office/drawing/2014/main" id="{023CA813-63DA-4A16-AB58-F4D81D9BCCEF}"/>
                </a:ext>
              </a:extLst>
            </p:cNvPr>
            <p:cNvGrpSpPr/>
            <p:nvPr/>
          </p:nvGrpSpPr>
          <p:grpSpPr>
            <a:xfrm>
              <a:off x="718457" y="2123591"/>
              <a:ext cx="2710543" cy="468000"/>
              <a:chOff x="718457" y="2123591"/>
              <a:chExt cx="2710543" cy="468000"/>
            </a:xfrm>
          </p:grpSpPr>
          <p:grpSp>
            <p:nvGrpSpPr>
              <p:cNvPr id="20" name="Group 19">
                <a:extLst>
                  <a:ext uri="{FF2B5EF4-FFF2-40B4-BE49-F238E27FC236}">
                    <a16:creationId xmlns:a16="http://schemas.microsoft.com/office/drawing/2014/main" id="{D88D840C-36E3-4C7D-AD65-F578059CC3BB}"/>
                  </a:ext>
                </a:extLst>
              </p:cNvPr>
              <p:cNvGrpSpPr/>
              <p:nvPr/>
            </p:nvGrpSpPr>
            <p:grpSpPr>
              <a:xfrm>
                <a:off x="718457" y="2123591"/>
                <a:ext cx="2710543" cy="468000"/>
                <a:chOff x="718457" y="2123591"/>
                <a:chExt cx="2710543" cy="468000"/>
              </a:xfrm>
            </p:grpSpPr>
            <p:sp>
              <p:nvSpPr>
                <p:cNvPr id="22" name="Rectangle: Rounded Corners 21">
                  <a:extLst>
                    <a:ext uri="{FF2B5EF4-FFF2-40B4-BE49-F238E27FC236}">
                      <a16:creationId xmlns:a16="http://schemas.microsoft.com/office/drawing/2014/main" id="{B8452102-0B04-4063-B507-F6EC8E65655A}"/>
                    </a:ext>
                  </a:extLst>
                </p:cNvPr>
                <p:cNvSpPr/>
                <p:nvPr/>
              </p:nvSpPr>
              <p:spPr>
                <a:xfrm>
                  <a:off x="1025941" y="2156249"/>
                  <a:ext cx="2403059" cy="415994"/>
                </a:xfrm>
                <a:prstGeom prst="roundRect">
                  <a:avLst>
                    <a:gd name="adj" fmla="val 45452"/>
                  </a:avLst>
                </a:prstGeom>
                <a:solidFill>
                  <a:srgbClr val="DBE9AE"/>
                </a:solidFill>
                <a:ln>
                  <a:solidFill>
                    <a:srgbClr val="DBE9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latin typeface="Times New Roman" panose="02020603050405020304" pitchFamily="18" charset="0"/>
                    <a:cs typeface="Times New Roman" panose="02020603050405020304" pitchFamily="18" charset="0"/>
                  </a:endParaRPr>
                </a:p>
              </p:txBody>
            </p:sp>
            <p:sp>
              <p:nvSpPr>
                <p:cNvPr id="23" name="Oval 22">
                  <a:extLst>
                    <a:ext uri="{FF2B5EF4-FFF2-40B4-BE49-F238E27FC236}">
                      <a16:creationId xmlns:a16="http://schemas.microsoft.com/office/drawing/2014/main" id="{650C7D57-3E71-4238-B2EB-2E499C157223}"/>
                    </a:ext>
                  </a:extLst>
                </p:cNvPr>
                <p:cNvSpPr/>
                <p:nvPr/>
              </p:nvSpPr>
              <p:spPr>
                <a:xfrm>
                  <a:off x="718457" y="2123591"/>
                  <a:ext cx="468000" cy="468000"/>
                </a:xfrm>
                <a:prstGeom prst="ellipse">
                  <a:avLst/>
                </a:prstGeom>
                <a:solidFill>
                  <a:srgbClr val="72B451"/>
                </a:solidFill>
                <a:ln>
                  <a:solidFill>
                    <a:srgbClr val="72B45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latin typeface="Times New Roman" panose="02020603050405020304" pitchFamily="18" charset="0"/>
                    <a:cs typeface="Times New Roman" panose="02020603050405020304" pitchFamily="18" charset="0"/>
                  </a:endParaRPr>
                </a:p>
              </p:txBody>
            </p:sp>
          </p:grpSp>
          <p:sp>
            <p:nvSpPr>
              <p:cNvPr id="21" name="Rectangle 20">
                <a:extLst>
                  <a:ext uri="{FF2B5EF4-FFF2-40B4-BE49-F238E27FC236}">
                    <a16:creationId xmlns:a16="http://schemas.microsoft.com/office/drawing/2014/main" id="{9DE246E4-5F00-4FA0-B318-CDF72C4B8DD3}"/>
                  </a:ext>
                </a:extLst>
              </p:cNvPr>
              <p:cNvSpPr/>
              <p:nvPr/>
            </p:nvSpPr>
            <p:spPr>
              <a:xfrm>
                <a:off x="1140417" y="2207672"/>
                <a:ext cx="2288583" cy="346249"/>
              </a:xfrm>
              <a:prstGeom prst="rect">
                <a:avLst/>
              </a:prstGeom>
            </p:spPr>
            <p:txBody>
              <a:bodyPr wrap="square">
                <a:spAutoFit/>
              </a:bodyPr>
              <a:lstStyle/>
              <a:p>
                <a:pPr algn="ctr"/>
                <a:r>
                  <a:rPr lang="vi-VN" sz="2400" dirty="0">
                    <a:latin typeface="Times New Roman" panose="02020603050405020304" pitchFamily="18" charset="0"/>
                    <a:cs typeface="Times New Roman" panose="02020603050405020304" pitchFamily="18" charset="0"/>
                  </a:rPr>
                  <a:t>Tên nước, thủ đô, lá cờ</a:t>
                </a:r>
              </a:p>
            </p:txBody>
          </p:sp>
        </p:grpSp>
        <p:sp>
          <p:nvSpPr>
            <p:cNvPr id="19" name="Rectangle 18">
              <a:extLst>
                <a:ext uri="{FF2B5EF4-FFF2-40B4-BE49-F238E27FC236}">
                  <a16:creationId xmlns:a16="http://schemas.microsoft.com/office/drawing/2014/main" id="{D45E152F-D791-4DED-98E6-D6E5991C5A86}"/>
                </a:ext>
              </a:extLst>
            </p:cNvPr>
            <p:cNvSpPr/>
            <p:nvPr/>
          </p:nvSpPr>
          <p:spPr>
            <a:xfrm>
              <a:off x="785833" y="2142928"/>
              <a:ext cx="314882" cy="561741"/>
            </a:xfrm>
            <a:prstGeom prst="rect">
              <a:avLst/>
            </a:prstGeom>
          </p:spPr>
          <p:txBody>
            <a:bodyPr wrap="none">
              <a:spAutoFit/>
            </a:bodyPr>
            <a:lstStyle/>
            <a:p>
              <a:r>
                <a:rPr lang="en-US" sz="4267" dirty="0">
                  <a:solidFill>
                    <a:schemeClr val="accent2"/>
                  </a:solidFill>
                  <a:latin typeface="Times New Roman" panose="02020603050405020304" pitchFamily="18" charset="0"/>
                  <a:cs typeface="Times New Roman" panose="02020603050405020304" pitchFamily="18" charset="0"/>
                </a:rPr>
                <a:t>2</a:t>
              </a:r>
              <a:endParaRPr lang="vi-VN" sz="4267" dirty="0">
                <a:solidFill>
                  <a:schemeClr val="accent2"/>
                </a:solidFill>
                <a:latin typeface="Times New Roman" panose="02020603050405020304" pitchFamily="18" charset="0"/>
                <a:cs typeface="Times New Roman" panose="02020603050405020304" pitchFamily="18" charset="0"/>
              </a:endParaRPr>
            </a:p>
          </p:txBody>
        </p:sp>
      </p:grpSp>
      <p:grpSp>
        <p:nvGrpSpPr>
          <p:cNvPr id="24" name="Group 23">
            <a:extLst>
              <a:ext uri="{FF2B5EF4-FFF2-40B4-BE49-F238E27FC236}">
                <a16:creationId xmlns:a16="http://schemas.microsoft.com/office/drawing/2014/main" id="{205C86C7-5466-4FDF-83CD-970FB0D44A6B}"/>
              </a:ext>
            </a:extLst>
          </p:cNvPr>
          <p:cNvGrpSpPr/>
          <p:nvPr/>
        </p:nvGrpSpPr>
        <p:grpSpPr>
          <a:xfrm>
            <a:off x="827311" y="2530882"/>
            <a:ext cx="3949235" cy="774770"/>
            <a:chOff x="718457" y="2123591"/>
            <a:chExt cx="2710543" cy="581078"/>
          </a:xfrm>
        </p:grpSpPr>
        <p:grpSp>
          <p:nvGrpSpPr>
            <p:cNvPr id="25" name="Group 24">
              <a:extLst>
                <a:ext uri="{FF2B5EF4-FFF2-40B4-BE49-F238E27FC236}">
                  <a16:creationId xmlns:a16="http://schemas.microsoft.com/office/drawing/2014/main" id="{FA2D484C-534F-4725-BDBA-F9F45758A325}"/>
                </a:ext>
              </a:extLst>
            </p:cNvPr>
            <p:cNvGrpSpPr/>
            <p:nvPr/>
          </p:nvGrpSpPr>
          <p:grpSpPr>
            <a:xfrm>
              <a:off x="718457" y="2123591"/>
              <a:ext cx="2710543" cy="468000"/>
              <a:chOff x="718457" y="2123591"/>
              <a:chExt cx="2710543" cy="468000"/>
            </a:xfrm>
          </p:grpSpPr>
          <p:grpSp>
            <p:nvGrpSpPr>
              <p:cNvPr id="27" name="Group 26">
                <a:extLst>
                  <a:ext uri="{FF2B5EF4-FFF2-40B4-BE49-F238E27FC236}">
                    <a16:creationId xmlns:a16="http://schemas.microsoft.com/office/drawing/2014/main" id="{5BA78938-3E79-42BA-9738-1E1221C50822}"/>
                  </a:ext>
                </a:extLst>
              </p:cNvPr>
              <p:cNvGrpSpPr/>
              <p:nvPr/>
            </p:nvGrpSpPr>
            <p:grpSpPr>
              <a:xfrm>
                <a:off x="718457" y="2123591"/>
                <a:ext cx="2710543" cy="468000"/>
                <a:chOff x="718457" y="2123591"/>
                <a:chExt cx="2710543" cy="468000"/>
              </a:xfrm>
            </p:grpSpPr>
            <p:sp>
              <p:nvSpPr>
                <p:cNvPr id="29" name="Rectangle: Rounded Corners 28">
                  <a:extLst>
                    <a:ext uri="{FF2B5EF4-FFF2-40B4-BE49-F238E27FC236}">
                      <a16:creationId xmlns:a16="http://schemas.microsoft.com/office/drawing/2014/main" id="{BF4E1FAE-55A0-408E-842B-D23825A18552}"/>
                    </a:ext>
                  </a:extLst>
                </p:cNvPr>
                <p:cNvSpPr/>
                <p:nvPr/>
              </p:nvSpPr>
              <p:spPr>
                <a:xfrm>
                  <a:off x="1025941" y="2156249"/>
                  <a:ext cx="2403059" cy="415994"/>
                </a:xfrm>
                <a:prstGeom prst="roundRect">
                  <a:avLst>
                    <a:gd name="adj" fmla="val 45452"/>
                  </a:avLst>
                </a:prstGeom>
                <a:solidFill>
                  <a:srgbClr val="F6D5A8"/>
                </a:solidFill>
                <a:ln>
                  <a:solidFill>
                    <a:srgbClr val="F6D5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latin typeface="Times New Roman" panose="02020603050405020304" pitchFamily="18" charset="0"/>
                    <a:cs typeface="Times New Roman" panose="02020603050405020304" pitchFamily="18" charset="0"/>
                  </a:endParaRPr>
                </a:p>
              </p:txBody>
            </p:sp>
            <p:sp>
              <p:nvSpPr>
                <p:cNvPr id="30" name="Oval 29">
                  <a:extLst>
                    <a:ext uri="{FF2B5EF4-FFF2-40B4-BE49-F238E27FC236}">
                      <a16:creationId xmlns:a16="http://schemas.microsoft.com/office/drawing/2014/main" id="{AE48B713-7CDA-46C0-B0BF-CDEEED886820}"/>
                    </a:ext>
                  </a:extLst>
                </p:cNvPr>
                <p:cNvSpPr/>
                <p:nvPr/>
              </p:nvSpPr>
              <p:spPr>
                <a:xfrm>
                  <a:off x="718457" y="2123591"/>
                  <a:ext cx="468000" cy="468000"/>
                </a:xfrm>
                <a:prstGeom prst="ellipse">
                  <a:avLst/>
                </a:prstGeom>
                <a:solidFill>
                  <a:srgbClr val="F45A21"/>
                </a:solidFill>
                <a:ln>
                  <a:solidFill>
                    <a:srgbClr val="F45A2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latin typeface="Times New Roman" panose="02020603050405020304" pitchFamily="18" charset="0"/>
                    <a:cs typeface="Times New Roman" panose="02020603050405020304" pitchFamily="18" charset="0"/>
                  </a:endParaRPr>
                </a:p>
              </p:txBody>
            </p:sp>
          </p:grpSp>
          <p:sp>
            <p:nvSpPr>
              <p:cNvPr id="28" name="Rectangle 27">
                <a:extLst>
                  <a:ext uri="{FF2B5EF4-FFF2-40B4-BE49-F238E27FC236}">
                    <a16:creationId xmlns:a16="http://schemas.microsoft.com/office/drawing/2014/main" id="{C900D572-276B-47A2-9080-4F7679E7FB77}"/>
                  </a:ext>
                </a:extLst>
              </p:cNvPr>
              <p:cNvSpPr/>
              <p:nvPr/>
            </p:nvSpPr>
            <p:spPr>
              <a:xfrm>
                <a:off x="1140417" y="2207672"/>
                <a:ext cx="2288583" cy="346249"/>
              </a:xfrm>
              <a:prstGeom prst="rect">
                <a:avLst/>
              </a:prstGeom>
            </p:spPr>
            <p:txBody>
              <a:bodyPr wrap="square">
                <a:spAutoFit/>
              </a:bodyPr>
              <a:lstStyle/>
              <a:p>
                <a:pPr algn="ctr"/>
                <a:r>
                  <a:rPr lang="vi-VN" sz="2400" dirty="0">
                    <a:latin typeface="Times New Roman" panose="02020603050405020304" pitchFamily="18" charset="0"/>
                    <a:cs typeface="Times New Roman" panose="02020603050405020304" pitchFamily="18" charset="0"/>
                  </a:rPr>
                  <a:t>Những người anh hùng</a:t>
                </a:r>
              </a:p>
            </p:txBody>
          </p:sp>
        </p:grpSp>
        <p:sp>
          <p:nvSpPr>
            <p:cNvPr id="26" name="Rectangle 25">
              <a:extLst>
                <a:ext uri="{FF2B5EF4-FFF2-40B4-BE49-F238E27FC236}">
                  <a16:creationId xmlns:a16="http://schemas.microsoft.com/office/drawing/2014/main" id="{74E34EF7-3056-4065-966E-F0673E2E7CD0}"/>
                </a:ext>
              </a:extLst>
            </p:cNvPr>
            <p:cNvSpPr/>
            <p:nvPr/>
          </p:nvSpPr>
          <p:spPr>
            <a:xfrm>
              <a:off x="785833" y="2142928"/>
              <a:ext cx="314882" cy="561741"/>
            </a:xfrm>
            <a:prstGeom prst="rect">
              <a:avLst/>
            </a:prstGeom>
          </p:spPr>
          <p:txBody>
            <a:bodyPr wrap="none">
              <a:spAutoFit/>
            </a:bodyPr>
            <a:lstStyle/>
            <a:p>
              <a:r>
                <a:rPr lang="en-US" sz="4267" dirty="0">
                  <a:solidFill>
                    <a:schemeClr val="accent2"/>
                  </a:solidFill>
                  <a:latin typeface="Times New Roman" panose="02020603050405020304" pitchFamily="18" charset="0"/>
                  <a:cs typeface="Times New Roman" panose="02020603050405020304" pitchFamily="18" charset="0"/>
                </a:rPr>
                <a:t>3</a:t>
              </a:r>
              <a:endParaRPr lang="vi-VN" sz="4267" dirty="0">
                <a:solidFill>
                  <a:schemeClr val="accent2"/>
                </a:solidFill>
                <a:latin typeface="Times New Roman" panose="02020603050405020304" pitchFamily="18" charset="0"/>
                <a:cs typeface="Times New Roman" panose="02020603050405020304" pitchFamily="18" charset="0"/>
              </a:endParaRPr>
            </a:p>
          </p:txBody>
        </p:sp>
      </p:grpSp>
      <p:grpSp>
        <p:nvGrpSpPr>
          <p:cNvPr id="31" name="Group 30">
            <a:extLst>
              <a:ext uri="{FF2B5EF4-FFF2-40B4-BE49-F238E27FC236}">
                <a16:creationId xmlns:a16="http://schemas.microsoft.com/office/drawing/2014/main" id="{A7ADF767-31E5-41FC-BAA5-DB87536E917A}"/>
              </a:ext>
            </a:extLst>
          </p:cNvPr>
          <p:cNvGrpSpPr/>
          <p:nvPr/>
        </p:nvGrpSpPr>
        <p:grpSpPr>
          <a:xfrm>
            <a:off x="4890623" y="2441139"/>
            <a:ext cx="4032072" cy="774770"/>
            <a:chOff x="718457" y="2123591"/>
            <a:chExt cx="2767398" cy="581078"/>
          </a:xfrm>
        </p:grpSpPr>
        <p:grpSp>
          <p:nvGrpSpPr>
            <p:cNvPr id="32" name="Group 31">
              <a:extLst>
                <a:ext uri="{FF2B5EF4-FFF2-40B4-BE49-F238E27FC236}">
                  <a16:creationId xmlns:a16="http://schemas.microsoft.com/office/drawing/2014/main" id="{20DA8ECB-2545-4EF2-B9D4-6213BC49DA2D}"/>
                </a:ext>
              </a:extLst>
            </p:cNvPr>
            <p:cNvGrpSpPr/>
            <p:nvPr/>
          </p:nvGrpSpPr>
          <p:grpSpPr>
            <a:xfrm>
              <a:off x="718457" y="2123591"/>
              <a:ext cx="2767398" cy="468000"/>
              <a:chOff x="718457" y="2123591"/>
              <a:chExt cx="2767398" cy="468000"/>
            </a:xfrm>
          </p:grpSpPr>
          <p:grpSp>
            <p:nvGrpSpPr>
              <p:cNvPr id="34" name="Group 33">
                <a:extLst>
                  <a:ext uri="{FF2B5EF4-FFF2-40B4-BE49-F238E27FC236}">
                    <a16:creationId xmlns:a16="http://schemas.microsoft.com/office/drawing/2014/main" id="{293D109C-E352-4178-A040-C31B870823E2}"/>
                  </a:ext>
                </a:extLst>
              </p:cNvPr>
              <p:cNvGrpSpPr/>
              <p:nvPr/>
            </p:nvGrpSpPr>
            <p:grpSpPr>
              <a:xfrm>
                <a:off x="718457" y="2123591"/>
                <a:ext cx="2710543" cy="468000"/>
                <a:chOff x="718457" y="2123591"/>
                <a:chExt cx="2710543" cy="468000"/>
              </a:xfrm>
            </p:grpSpPr>
            <p:sp>
              <p:nvSpPr>
                <p:cNvPr id="36" name="Rectangle: Rounded Corners 35">
                  <a:extLst>
                    <a:ext uri="{FF2B5EF4-FFF2-40B4-BE49-F238E27FC236}">
                      <a16:creationId xmlns:a16="http://schemas.microsoft.com/office/drawing/2014/main" id="{51663FD0-1165-40D5-B8CF-7C23ADBA33D3}"/>
                    </a:ext>
                  </a:extLst>
                </p:cNvPr>
                <p:cNvSpPr/>
                <p:nvPr/>
              </p:nvSpPr>
              <p:spPr>
                <a:xfrm>
                  <a:off x="1025941" y="2156249"/>
                  <a:ext cx="2403059" cy="415994"/>
                </a:xfrm>
                <a:prstGeom prst="roundRect">
                  <a:avLst>
                    <a:gd name="adj" fmla="val 45452"/>
                  </a:avLst>
                </a:prstGeom>
                <a:solidFill>
                  <a:srgbClr val="AEE2FA"/>
                </a:solidFill>
                <a:ln>
                  <a:solidFill>
                    <a:srgbClr val="AEE2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latin typeface="Times New Roman" panose="02020603050405020304" pitchFamily="18" charset="0"/>
                    <a:cs typeface="Times New Roman" panose="02020603050405020304" pitchFamily="18" charset="0"/>
                  </a:endParaRPr>
                </a:p>
              </p:txBody>
            </p:sp>
            <p:sp>
              <p:nvSpPr>
                <p:cNvPr id="37" name="Oval 36">
                  <a:extLst>
                    <a:ext uri="{FF2B5EF4-FFF2-40B4-BE49-F238E27FC236}">
                      <a16:creationId xmlns:a16="http://schemas.microsoft.com/office/drawing/2014/main" id="{061E9687-1C13-4894-B249-1C0E7A76369F}"/>
                    </a:ext>
                  </a:extLst>
                </p:cNvPr>
                <p:cNvSpPr/>
                <p:nvPr/>
              </p:nvSpPr>
              <p:spPr>
                <a:xfrm>
                  <a:off x="718457" y="2123591"/>
                  <a:ext cx="468000" cy="468000"/>
                </a:xfrm>
                <a:prstGeom prst="ellipse">
                  <a:avLst/>
                </a:prstGeom>
                <a:solidFill>
                  <a:srgbClr val="07A7AF"/>
                </a:solidFill>
                <a:ln>
                  <a:solidFill>
                    <a:srgbClr val="07A7A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latin typeface="Times New Roman" panose="02020603050405020304" pitchFamily="18" charset="0"/>
                    <a:cs typeface="Times New Roman" panose="02020603050405020304" pitchFamily="18" charset="0"/>
                  </a:endParaRPr>
                </a:p>
              </p:txBody>
            </p:sp>
          </p:grpSp>
          <p:sp>
            <p:nvSpPr>
              <p:cNvPr id="35" name="Rectangle 34">
                <a:extLst>
                  <a:ext uri="{FF2B5EF4-FFF2-40B4-BE49-F238E27FC236}">
                    <a16:creationId xmlns:a16="http://schemas.microsoft.com/office/drawing/2014/main" id="{0E00EA48-29B0-4C7F-BA60-FAC9D4F9F24E}"/>
                  </a:ext>
                </a:extLst>
              </p:cNvPr>
              <p:cNvSpPr/>
              <p:nvPr/>
            </p:nvSpPr>
            <p:spPr>
              <a:xfrm>
                <a:off x="1096873" y="2207672"/>
                <a:ext cx="2388982" cy="346249"/>
              </a:xfrm>
              <a:prstGeom prst="rect">
                <a:avLst/>
              </a:prstGeom>
            </p:spPr>
            <p:txBody>
              <a:bodyPr wrap="square">
                <a:spAutoFit/>
              </a:bodyPr>
              <a:lstStyle/>
              <a:p>
                <a:pPr algn="ctr"/>
                <a:r>
                  <a:rPr lang="vi-VN" sz="2400" dirty="0">
                    <a:latin typeface="Times New Roman" panose="02020603050405020304" pitchFamily="18" charset="0"/>
                    <a:cs typeface="Times New Roman" panose="02020603050405020304" pitchFamily="18" charset="0"/>
                  </a:rPr>
                  <a:t>Trang phục truyền thống</a:t>
                </a:r>
              </a:p>
            </p:txBody>
          </p:sp>
        </p:grpSp>
        <p:sp>
          <p:nvSpPr>
            <p:cNvPr id="33" name="Rectangle 32">
              <a:extLst>
                <a:ext uri="{FF2B5EF4-FFF2-40B4-BE49-F238E27FC236}">
                  <a16:creationId xmlns:a16="http://schemas.microsoft.com/office/drawing/2014/main" id="{1B35B587-C467-4A29-B114-912405F27513}"/>
                </a:ext>
              </a:extLst>
            </p:cNvPr>
            <p:cNvSpPr/>
            <p:nvPr/>
          </p:nvSpPr>
          <p:spPr>
            <a:xfrm>
              <a:off x="785833" y="2142928"/>
              <a:ext cx="314882" cy="561741"/>
            </a:xfrm>
            <a:prstGeom prst="rect">
              <a:avLst/>
            </a:prstGeom>
          </p:spPr>
          <p:txBody>
            <a:bodyPr wrap="none">
              <a:spAutoFit/>
            </a:bodyPr>
            <a:lstStyle/>
            <a:p>
              <a:r>
                <a:rPr lang="en-US" sz="4267" dirty="0">
                  <a:solidFill>
                    <a:schemeClr val="accent2"/>
                  </a:solidFill>
                  <a:latin typeface="Times New Roman" panose="02020603050405020304" pitchFamily="18" charset="0"/>
                  <a:cs typeface="Times New Roman" panose="02020603050405020304" pitchFamily="18" charset="0"/>
                </a:rPr>
                <a:t>4</a:t>
              </a:r>
              <a:endParaRPr lang="vi-VN" sz="4267" dirty="0">
                <a:solidFill>
                  <a:schemeClr val="accent2"/>
                </a:solidFill>
                <a:latin typeface="Times New Roman" panose="02020603050405020304" pitchFamily="18" charset="0"/>
                <a:cs typeface="Times New Roman" panose="02020603050405020304" pitchFamily="18" charset="0"/>
              </a:endParaRPr>
            </a:p>
          </p:txBody>
        </p:sp>
      </p:grpSp>
      <p:sp>
        <p:nvSpPr>
          <p:cNvPr id="38" name="TextBox 37">
            <a:extLst>
              <a:ext uri="{FF2B5EF4-FFF2-40B4-BE49-F238E27FC236}">
                <a16:creationId xmlns:a16="http://schemas.microsoft.com/office/drawing/2014/main" id="{F38F0C59-CD49-47A3-A7C5-9FFC0FD0D364}"/>
              </a:ext>
            </a:extLst>
          </p:cNvPr>
          <p:cNvSpPr txBox="1"/>
          <p:nvPr/>
        </p:nvSpPr>
        <p:spPr>
          <a:xfrm>
            <a:off x="364482" y="3265382"/>
            <a:ext cx="8824128" cy="646331"/>
          </a:xfrm>
          <a:prstGeom prst="rect">
            <a:avLst/>
          </a:prstGeom>
          <a:noFill/>
        </p:spPr>
        <p:txBody>
          <a:bodyPr wrap="square" rtlCol="0">
            <a:spAutoFit/>
          </a:bodyPr>
          <a:lstStyle/>
          <a:p>
            <a:pPr algn="just">
              <a:lnSpc>
                <a:spcPct val="150000"/>
              </a:lnSpc>
            </a:pPr>
            <a:r>
              <a:rPr lang="vi-VN" sz="2400" b="1" dirty="0">
                <a:solidFill>
                  <a:schemeClr val="accent6">
                    <a:lumMod val="75000"/>
                  </a:schemeClr>
                </a:solidFill>
                <a:latin typeface="Times New Roman" panose="02020603050405020304" pitchFamily="18" charset="0"/>
                <a:cs typeface="Times New Roman" panose="02020603050405020304" pitchFamily="18" charset="0"/>
              </a:rPr>
              <a:t>2. </a:t>
            </a:r>
            <a:r>
              <a:rPr lang="vi-VN" sz="2400" b="1" dirty="0">
                <a:latin typeface="Times New Roman" panose="02020603050405020304" pitchFamily="18" charset="0"/>
                <a:cs typeface="Times New Roman" panose="02020603050405020304" pitchFamily="18" charset="0"/>
              </a:rPr>
              <a:t>Lá cờ Tổ quốc ta được tả như thế nào?</a:t>
            </a:r>
          </a:p>
        </p:txBody>
      </p:sp>
      <p:sp>
        <p:nvSpPr>
          <p:cNvPr id="39" name="TextBox 38">
            <a:extLst>
              <a:ext uri="{FF2B5EF4-FFF2-40B4-BE49-F238E27FC236}">
                <a16:creationId xmlns:a16="http://schemas.microsoft.com/office/drawing/2014/main" id="{2B3AFC8E-C57A-43EE-8979-915DE9407EC4}"/>
              </a:ext>
            </a:extLst>
          </p:cNvPr>
          <p:cNvSpPr txBox="1"/>
          <p:nvPr/>
        </p:nvSpPr>
        <p:spPr>
          <a:xfrm>
            <a:off x="745016" y="3790057"/>
            <a:ext cx="4728615" cy="1323632"/>
          </a:xfrm>
          <a:prstGeom prst="rect">
            <a:avLst/>
          </a:prstGeom>
          <a:noFill/>
        </p:spPr>
        <p:txBody>
          <a:bodyPr wrap="square" rtlCol="0">
            <a:spAutoFit/>
          </a:bodyPr>
          <a:lstStyle/>
          <a:p>
            <a:pPr algn="just"/>
            <a:r>
              <a:rPr lang="vi-VN"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667" dirty="0">
                <a:solidFill>
                  <a:srgbClr val="FF0000"/>
                </a:solidFill>
                <a:latin typeface="Times New Roman" panose="02020603050405020304" pitchFamily="18" charset="0"/>
                <a:cs typeface="Times New Roman" panose="02020603050405020304" pitchFamily="18" charset="0"/>
              </a:rPr>
              <a:t>Lá cờ Tổ quốc hình chữ nhật, nền đỏ, ở giữa có ngôi sao vàng năm cánh.</a:t>
            </a:r>
          </a:p>
        </p:txBody>
      </p:sp>
      <p:pic>
        <p:nvPicPr>
          <p:cNvPr id="2050" name="Picture 2" descr="Cờ Việt Nam Nhỏ | Mua giá rẻ hơn tại nhanvan.vn – Siêu Thị Sách &amp;amp; Tiện Ích  Nhân Văn">
            <a:extLst>
              <a:ext uri="{FF2B5EF4-FFF2-40B4-BE49-F238E27FC236}">
                <a16:creationId xmlns:a16="http://schemas.microsoft.com/office/drawing/2014/main" id="{AF4ACF93-711B-41A6-8050-DFA135ECB0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3054" y="3518280"/>
            <a:ext cx="2516132" cy="15036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9120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1.48148E-6 -1.11111E-6 L -1.48148E-6 0.11667 " pathEditMode="relative" rAng="0" ptsTypes="AA">
                                      <p:cBhvr>
                                        <p:cTn id="25" dur="2000" fill="hold"/>
                                        <p:tgtEl>
                                          <p:spTgt spid="16"/>
                                        </p:tgtEl>
                                        <p:attrNameLst>
                                          <p:attrName>ppt_x</p:attrName>
                                          <p:attrName>ppt_y</p:attrName>
                                        </p:attrNameLst>
                                      </p:cBhvr>
                                      <p:rCtr x="0" y="5833"/>
                                    </p:animMotion>
                                  </p:childTnLst>
                                </p:cTn>
                              </p:par>
                              <p:par>
                                <p:cTn id="26" presetID="42" presetClass="path" presetSubtype="0" accel="50000" decel="50000" fill="hold" nodeType="withEffect">
                                  <p:stCondLst>
                                    <p:cond delay="0"/>
                                  </p:stCondLst>
                                  <p:childTnLst>
                                    <p:animMotion origin="layout" path="M -4.44444E-6 -3.82716E-6 L -0.44444 -0.00216 " pathEditMode="relative" rAng="0" ptsTypes="AA">
                                      <p:cBhvr>
                                        <p:cTn id="27" dur="2000" fill="hold"/>
                                        <p:tgtEl>
                                          <p:spTgt spid="17"/>
                                        </p:tgtEl>
                                        <p:attrNameLst>
                                          <p:attrName>ppt_x</p:attrName>
                                          <p:attrName>ppt_y</p:attrName>
                                        </p:attrNameLst>
                                      </p:cBhvr>
                                      <p:rCtr x="-22222" y="-123"/>
                                    </p:animMotion>
                                  </p:childTnLst>
                                </p:cTn>
                              </p:par>
                              <p:par>
                                <p:cTn id="28" presetID="42" presetClass="path" presetSubtype="0" accel="50000" decel="50000" fill="hold" nodeType="withEffect">
                                  <p:stCondLst>
                                    <p:cond delay="0"/>
                                  </p:stCondLst>
                                  <p:childTnLst>
                                    <p:animMotion origin="layout" path="M -1.48148E-6 -3.45679E-6 L 0.44445 -0.1145 " pathEditMode="relative" rAng="0" ptsTypes="AA">
                                      <p:cBhvr>
                                        <p:cTn id="29" dur="2000" fill="hold"/>
                                        <p:tgtEl>
                                          <p:spTgt spid="24"/>
                                        </p:tgtEl>
                                        <p:attrNameLst>
                                          <p:attrName>ppt_x</p:attrName>
                                          <p:attrName>ppt_y</p:attrName>
                                        </p:attrNameLst>
                                      </p:cBhvr>
                                      <p:rCtr x="22222" y="-5741"/>
                                    </p:animMotion>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left)">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050"/>
                                        </p:tgtEl>
                                        <p:attrNameLst>
                                          <p:attrName>style.visibility</p:attrName>
                                        </p:attrNameLst>
                                      </p:cBhvr>
                                      <p:to>
                                        <p:strVal val="visible"/>
                                      </p:to>
                                    </p:set>
                                    <p:anim calcmode="lin" valueType="num">
                                      <p:cBhvr>
                                        <p:cTn id="44" dur="500" fill="hold"/>
                                        <p:tgtEl>
                                          <p:spTgt spid="2050"/>
                                        </p:tgtEl>
                                        <p:attrNameLst>
                                          <p:attrName>ppt_w</p:attrName>
                                        </p:attrNameLst>
                                      </p:cBhvr>
                                      <p:tavLst>
                                        <p:tav tm="0">
                                          <p:val>
                                            <p:fltVal val="0"/>
                                          </p:val>
                                        </p:tav>
                                        <p:tav tm="100000">
                                          <p:val>
                                            <p:strVal val="#ppt_w"/>
                                          </p:val>
                                        </p:tav>
                                      </p:tavLst>
                                    </p:anim>
                                    <p:anim calcmode="lin" valueType="num">
                                      <p:cBhvr>
                                        <p:cTn id="45" dur="500" fill="hold"/>
                                        <p:tgtEl>
                                          <p:spTgt spid="2050"/>
                                        </p:tgtEl>
                                        <p:attrNameLst>
                                          <p:attrName>ppt_h</p:attrName>
                                        </p:attrNameLst>
                                      </p:cBhvr>
                                      <p:tavLst>
                                        <p:tav tm="0">
                                          <p:val>
                                            <p:fltVal val="0"/>
                                          </p:val>
                                        </p:tav>
                                        <p:tav tm="100000">
                                          <p:val>
                                            <p:strVal val="#ppt_h"/>
                                          </p:val>
                                        </p:tav>
                                      </p:tavLst>
                                    </p:anim>
                                    <p:animEffect transition="in" filter="fade">
                                      <p:cBhvr>
                                        <p:cTn id="4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8" grpId="0"/>
      <p:bldP spid="39"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2226B8-7748-445A-A52F-A09A55B1D360}"/>
              </a:ext>
            </a:extLst>
          </p:cNvPr>
          <p:cNvSpPr txBox="1"/>
          <p:nvPr/>
        </p:nvSpPr>
        <p:spPr>
          <a:xfrm>
            <a:off x="83271" y="375135"/>
            <a:ext cx="7810955" cy="646331"/>
          </a:xfrm>
          <a:prstGeom prst="rect">
            <a:avLst/>
          </a:prstGeom>
          <a:noFill/>
        </p:spPr>
        <p:txBody>
          <a:bodyPr wrap="square" rtlCol="0">
            <a:spAutoFit/>
          </a:bodyPr>
          <a:lstStyle/>
          <a:p>
            <a:pPr algn="just">
              <a:lnSpc>
                <a:spcPct val="150000"/>
              </a:lnSpc>
            </a:pPr>
            <a:r>
              <a:rPr lang="vi-VN" sz="2400" b="1" dirty="0">
                <a:solidFill>
                  <a:schemeClr val="accent6">
                    <a:lumMod val="75000"/>
                  </a:schemeClr>
                </a:solidFill>
                <a:latin typeface="Times New Roman" panose="02020603050405020304" pitchFamily="18" charset="0"/>
                <a:cs typeface="Times New Roman" panose="02020603050405020304" pitchFamily="18" charset="0"/>
              </a:rPr>
              <a:t>3. </a:t>
            </a:r>
            <a:r>
              <a:rPr lang="vi-VN" sz="2400" b="1" dirty="0">
                <a:latin typeface="Times New Roman" panose="02020603050405020304" pitchFamily="18" charset="0"/>
                <a:cs typeface="Times New Roman" panose="02020603050405020304" pitchFamily="18" charset="0"/>
              </a:rPr>
              <a:t>Bài đọc nói đến những vị anh hùng nào của dân tộc ta?</a:t>
            </a:r>
          </a:p>
        </p:txBody>
      </p:sp>
      <p:pic>
        <p:nvPicPr>
          <p:cNvPr id="3074" name="Picture 2" descr="Chuyện kể về Hai Bà Trưng – Hoàng Thành Thăng Long">
            <a:extLst>
              <a:ext uri="{FF2B5EF4-FFF2-40B4-BE49-F238E27FC236}">
                <a16:creationId xmlns:a16="http://schemas.microsoft.com/office/drawing/2014/main" id="{C4775D08-C5F9-4C24-9EEA-13DABBF028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 t="5508" r="133" b="36999"/>
          <a:stretch/>
        </p:blipFill>
        <p:spPr bwMode="auto">
          <a:xfrm>
            <a:off x="1171621" y="899438"/>
            <a:ext cx="2294398" cy="205379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ộc khởi nghĩa của Vương Bà Triệu Thị Trinh và những giá trị lịch sử  trường tồn">
            <a:extLst>
              <a:ext uri="{FF2B5EF4-FFF2-40B4-BE49-F238E27FC236}">
                <a16:creationId xmlns:a16="http://schemas.microsoft.com/office/drawing/2014/main" id="{BB40F87F-F644-43FE-B086-FF41438384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669" y="893118"/>
            <a:ext cx="1535272" cy="205379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rần Hưng Đạo gác thù riêng, dốc lòng vì nước – Hoàng Thành Thăng Long">
            <a:extLst>
              <a:ext uri="{FF2B5EF4-FFF2-40B4-BE49-F238E27FC236}">
                <a16:creationId xmlns:a16="http://schemas.microsoft.com/office/drawing/2014/main" id="{E3D13033-6FA9-45B8-A4B6-AEFE000F23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2256" y="3412646"/>
            <a:ext cx="2294398" cy="172079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ảm nhận của em về người anh hùng áo vải Quang Trung - Bài văn mẫu lớp 9 -  VnDoc.com">
            <a:extLst>
              <a:ext uri="{FF2B5EF4-FFF2-40B4-BE49-F238E27FC236}">
                <a16:creationId xmlns:a16="http://schemas.microsoft.com/office/drawing/2014/main" id="{EB81D0A8-659A-445F-9704-6C50F7C839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1226" y="3411105"/>
            <a:ext cx="2167528" cy="170643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Tiểu sử Chủ tịch Hồ Chí Minh | C. Mác; Ph. Ăngghen; V. I. Lênin; Hồ Chí Minh">
            <a:extLst>
              <a:ext uri="{FF2B5EF4-FFF2-40B4-BE49-F238E27FC236}">
                <a16:creationId xmlns:a16="http://schemas.microsoft.com/office/drawing/2014/main" id="{EDAB6E7F-3747-4099-98B9-1DF3DF0170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8133" y="893118"/>
            <a:ext cx="1469350" cy="20537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7C32363-112E-46E7-93E7-B8582312DA01}"/>
              </a:ext>
            </a:extLst>
          </p:cNvPr>
          <p:cNvSpPr/>
          <p:nvPr/>
        </p:nvSpPr>
        <p:spPr>
          <a:xfrm>
            <a:off x="1498529" y="2960681"/>
            <a:ext cx="1544012" cy="379656"/>
          </a:xfrm>
          <a:prstGeom prst="rect">
            <a:avLst/>
          </a:prstGeom>
          <a:solidFill>
            <a:schemeClr val="accent2"/>
          </a:solidFill>
          <a:scene3d>
            <a:camera prst="orthographicFront"/>
            <a:lightRig rig="threePt" dir="t"/>
          </a:scene3d>
          <a:sp3d>
            <a:bevelT/>
          </a:sp3d>
        </p:spPr>
        <p:txBody>
          <a:bodyPr wrap="none">
            <a:spAutoFit/>
          </a:bodyPr>
          <a:lstStyle/>
          <a:p>
            <a:r>
              <a:rPr lang="vi-VN" sz="1867" dirty="0">
                <a:solidFill>
                  <a:srgbClr val="FF0000"/>
                </a:solidFill>
                <a:latin typeface="UTM Avo" panose="02040603050506020204" pitchFamily="18" charset="0"/>
              </a:rPr>
              <a:t>Hai Bà Trưng</a:t>
            </a:r>
            <a:endParaRPr lang="vi-VN" sz="1867" dirty="0">
              <a:solidFill>
                <a:srgbClr val="FF0000"/>
              </a:solidFill>
            </a:endParaRPr>
          </a:p>
        </p:txBody>
      </p:sp>
      <p:sp>
        <p:nvSpPr>
          <p:cNvPr id="11" name="Rectangle 10">
            <a:extLst>
              <a:ext uri="{FF2B5EF4-FFF2-40B4-BE49-F238E27FC236}">
                <a16:creationId xmlns:a16="http://schemas.microsoft.com/office/drawing/2014/main" id="{B37F30D1-C7BB-4147-8FF7-0876FE82D631}"/>
              </a:ext>
            </a:extLst>
          </p:cNvPr>
          <p:cNvSpPr/>
          <p:nvPr/>
        </p:nvSpPr>
        <p:spPr>
          <a:xfrm>
            <a:off x="4557955" y="2887866"/>
            <a:ext cx="1056700" cy="379656"/>
          </a:xfrm>
          <a:prstGeom prst="rect">
            <a:avLst/>
          </a:prstGeom>
          <a:solidFill>
            <a:schemeClr val="accent2"/>
          </a:solidFill>
          <a:scene3d>
            <a:camera prst="orthographicFront"/>
            <a:lightRig rig="threePt" dir="t"/>
          </a:scene3d>
          <a:sp3d>
            <a:bevelT/>
          </a:sp3d>
        </p:spPr>
        <p:txBody>
          <a:bodyPr wrap="none">
            <a:spAutoFit/>
          </a:bodyPr>
          <a:lstStyle/>
          <a:p>
            <a:pPr algn="ctr"/>
            <a:r>
              <a:rPr lang="vi-VN" sz="1867" dirty="0">
                <a:solidFill>
                  <a:srgbClr val="FF0000"/>
                </a:solidFill>
                <a:latin typeface="UTM Avo" panose="02040603050506020204" pitchFamily="18" charset="0"/>
              </a:rPr>
              <a:t>Bà Triệu</a:t>
            </a:r>
            <a:endParaRPr lang="vi-VN" sz="1867" dirty="0">
              <a:solidFill>
                <a:srgbClr val="FF0000"/>
              </a:solidFill>
            </a:endParaRPr>
          </a:p>
        </p:txBody>
      </p:sp>
      <p:sp>
        <p:nvSpPr>
          <p:cNvPr id="12" name="Rectangle 11">
            <a:extLst>
              <a:ext uri="{FF2B5EF4-FFF2-40B4-BE49-F238E27FC236}">
                <a16:creationId xmlns:a16="http://schemas.microsoft.com/office/drawing/2014/main" id="{64BEF960-0659-47EA-AB93-D8B96E2099AE}"/>
              </a:ext>
            </a:extLst>
          </p:cNvPr>
          <p:cNvSpPr/>
          <p:nvPr/>
        </p:nvSpPr>
        <p:spPr>
          <a:xfrm>
            <a:off x="2302156" y="4782269"/>
            <a:ext cx="1750799" cy="379656"/>
          </a:xfrm>
          <a:prstGeom prst="rect">
            <a:avLst/>
          </a:prstGeom>
          <a:solidFill>
            <a:schemeClr val="accent2"/>
          </a:solidFill>
          <a:scene3d>
            <a:camera prst="orthographicFront"/>
            <a:lightRig rig="threePt" dir="t"/>
          </a:scene3d>
          <a:sp3d>
            <a:bevelT/>
          </a:sp3d>
        </p:spPr>
        <p:txBody>
          <a:bodyPr wrap="none">
            <a:spAutoFit/>
          </a:bodyPr>
          <a:lstStyle/>
          <a:p>
            <a:pPr algn="ctr"/>
            <a:r>
              <a:rPr lang="vi-VN" sz="1867" dirty="0">
                <a:solidFill>
                  <a:srgbClr val="FF0000"/>
                </a:solidFill>
                <a:latin typeface="UTM Avo" panose="02040603050506020204" pitchFamily="18" charset="0"/>
              </a:rPr>
              <a:t>Trần Hưng Đạo</a:t>
            </a:r>
            <a:endParaRPr lang="vi-VN" sz="1867" dirty="0">
              <a:solidFill>
                <a:srgbClr val="FF0000"/>
              </a:solidFill>
            </a:endParaRPr>
          </a:p>
        </p:txBody>
      </p:sp>
      <p:sp>
        <p:nvSpPr>
          <p:cNvPr id="13" name="Rectangle 12">
            <a:extLst>
              <a:ext uri="{FF2B5EF4-FFF2-40B4-BE49-F238E27FC236}">
                <a16:creationId xmlns:a16="http://schemas.microsoft.com/office/drawing/2014/main" id="{39A0160A-D9AE-4336-9F70-BF800452C89B}"/>
              </a:ext>
            </a:extLst>
          </p:cNvPr>
          <p:cNvSpPr/>
          <p:nvPr/>
        </p:nvSpPr>
        <p:spPr>
          <a:xfrm>
            <a:off x="5605007" y="4782269"/>
            <a:ext cx="1519968" cy="379656"/>
          </a:xfrm>
          <a:prstGeom prst="rect">
            <a:avLst/>
          </a:prstGeom>
          <a:solidFill>
            <a:schemeClr val="accent2"/>
          </a:solidFill>
          <a:scene3d>
            <a:camera prst="orthographicFront"/>
            <a:lightRig rig="threePt" dir="t"/>
          </a:scene3d>
          <a:sp3d>
            <a:bevelT/>
          </a:sp3d>
        </p:spPr>
        <p:txBody>
          <a:bodyPr wrap="none">
            <a:spAutoFit/>
          </a:bodyPr>
          <a:lstStyle/>
          <a:p>
            <a:pPr algn="ctr"/>
            <a:r>
              <a:rPr lang="vi-VN" sz="1867" dirty="0">
                <a:solidFill>
                  <a:srgbClr val="FF0000"/>
                </a:solidFill>
                <a:latin typeface="UTM Avo" panose="02040603050506020204" pitchFamily="18" charset="0"/>
              </a:rPr>
              <a:t>Quang Trung</a:t>
            </a:r>
            <a:endParaRPr lang="vi-VN" sz="1867" dirty="0">
              <a:solidFill>
                <a:srgbClr val="FF0000"/>
              </a:solidFill>
            </a:endParaRPr>
          </a:p>
        </p:txBody>
      </p:sp>
      <p:sp>
        <p:nvSpPr>
          <p:cNvPr id="14" name="Rectangle 13">
            <a:extLst>
              <a:ext uri="{FF2B5EF4-FFF2-40B4-BE49-F238E27FC236}">
                <a16:creationId xmlns:a16="http://schemas.microsoft.com/office/drawing/2014/main" id="{A69B9220-33D7-43C2-A17C-4567052F01E2}"/>
              </a:ext>
            </a:extLst>
          </p:cNvPr>
          <p:cNvSpPr/>
          <p:nvPr/>
        </p:nvSpPr>
        <p:spPr>
          <a:xfrm>
            <a:off x="6637666" y="2974021"/>
            <a:ext cx="1439817" cy="379656"/>
          </a:xfrm>
          <a:prstGeom prst="rect">
            <a:avLst/>
          </a:prstGeom>
          <a:solidFill>
            <a:schemeClr val="accent2"/>
          </a:solidFill>
          <a:scene3d>
            <a:camera prst="orthographicFront"/>
            <a:lightRig rig="threePt" dir="t"/>
          </a:scene3d>
          <a:sp3d>
            <a:bevelT/>
          </a:sp3d>
        </p:spPr>
        <p:txBody>
          <a:bodyPr wrap="none">
            <a:spAutoFit/>
          </a:bodyPr>
          <a:lstStyle/>
          <a:p>
            <a:pPr algn="ctr"/>
            <a:r>
              <a:rPr lang="vi-VN" sz="1867" dirty="0">
                <a:solidFill>
                  <a:srgbClr val="FF0000"/>
                </a:solidFill>
                <a:latin typeface="UTM Avo" panose="02040603050506020204" pitchFamily="18" charset="0"/>
              </a:rPr>
              <a:t>Hồ Chí Minh</a:t>
            </a:r>
            <a:endParaRPr lang="vi-VN" sz="1867" dirty="0">
              <a:solidFill>
                <a:srgbClr val="FF0000"/>
              </a:solidFill>
            </a:endParaRPr>
          </a:p>
        </p:txBody>
      </p:sp>
      <p:sp>
        <p:nvSpPr>
          <p:cNvPr id="15" name="Rectangle: Rounded Corners 14">
            <a:extLst>
              <a:ext uri="{FF2B5EF4-FFF2-40B4-BE49-F238E27FC236}">
                <a16:creationId xmlns:a16="http://schemas.microsoft.com/office/drawing/2014/main" id="{F73205D0-ED34-4580-811F-9451B60AB9F4}"/>
              </a:ext>
            </a:extLst>
          </p:cNvPr>
          <p:cNvSpPr/>
          <p:nvPr/>
        </p:nvSpPr>
        <p:spPr>
          <a:xfrm>
            <a:off x="3042541" y="122408"/>
            <a:ext cx="3024139" cy="416685"/>
          </a:xfrm>
          <a:prstGeom prst="roundRect">
            <a:avLst/>
          </a:prstGeom>
          <a:solidFill>
            <a:srgbClr val="FFC000"/>
          </a:solidFill>
          <a:ln w="25400" cap="flat" cmpd="sng" algn="ctr">
            <a:noFill/>
            <a:prstDash val="solid"/>
          </a:ln>
          <a:effectLst/>
        </p:spPr>
        <p:txBody>
          <a:bodyPr rtlCol="0" anchor="ctr"/>
          <a:lstStyle/>
          <a:p>
            <a:pPr algn="ctr" defTabSz="1219170">
              <a:buClrTx/>
              <a:defRPr/>
            </a:pPr>
            <a:r>
              <a:rPr lang="en-US" sz="2800" b="1" dirty="0" err="1">
                <a:solidFill>
                  <a:schemeClr val="tx1">
                    <a:lumMod val="50000"/>
                  </a:schemeClr>
                </a:solidFill>
                <a:latin typeface="Times New Roman" panose="02020603050405020304" pitchFamily="18" charset="0"/>
                <a:ea typeface="+mn-ea"/>
                <a:cs typeface="Times New Roman" panose="02020603050405020304" pitchFamily="18" charset="0"/>
              </a:rPr>
              <a:t>Trả</a:t>
            </a:r>
            <a:r>
              <a:rPr lang="en-US" sz="2800" b="1" dirty="0">
                <a:solidFill>
                  <a:schemeClr val="tx1">
                    <a:lumMod val="50000"/>
                  </a:schemeClr>
                </a:solidFill>
                <a:latin typeface="Times New Roman" panose="02020603050405020304" pitchFamily="18" charset="0"/>
                <a:ea typeface="+mn-ea"/>
                <a:cs typeface="Times New Roman" panose="02020603050405020304" pitchFamily="18" charset="0"/>
              </a:rPr>
              <a:t> </a:t>
            </a:r>
            <a:r>
              <a:rPr lang="en-US" sz="2800" b="1" dirty="0" err="1">
                <a:solidFill>
                  <a:schemeClr val="tx1">
                    <a:lumMod val="50000"/>
                  </a:schemeClr>
                </a:solidFill>
                <a:latin typeface="Times New Roman" panose="02020603050405020304" pitchFamily="18" charset="0"/>
                <a:ea typeface="+mn-ea"/>
                <a:cs typeface="Times New Roman" panose="02020603050405020304" pitchFamily="18" charset="0"/>
              </a:rPr>
              <a:t>lời</a:t>
            </a:r>
            <a:r>
              <a:rPr lang="en-US" sz="2800" b="1" dirty="0">
                <a:solidFill>
                  <a:schemeClr val="tx1">
                    <a:lumMod val="50000"/>
                  </a:schemeClr>
                </a:solidFill>
                <a:latin typeface="Times New Roman" panose="02020603050405020304" pitchFamily="18" charset="0"/>
                <a:ea typeface="+mn-ea"/>
                <a:cs typeface="Times New Roman" panose="02020603050405020304" pitchFamily="18" charset="0"/>
              </a:rPr>
              <a:t> </a:t>
            </a:r>
            <a:r>
              <a:rPr lang="en-US" sz="2800" b="1" dirty="0" err="1">
                <a:solidFill>
                  <a:schemeClr val="tx1">
                    <a:lumMod val="50000"/>
                  </a:schemeClr>
                </a:solidFill>
                <a:latin typeface="Times New Roman" panose="02020603050405020304" pitchFamily="18" charset="0"/>
                <a:ea typeface="+mn-ea"/>
                <a:cs typeface="Times New Roman" panose="02020603050405020304" pitchFamily="18" charset="0"/>
              </a:rPr>
              <a:t>câu</a:t>
            </a:r>
            <a:r>
              <a:rPr lang="en-US" sz="2800" b="1" dirty="0">
                <a:solidFill>
                  <a:schemeClr val="tx1">
                    <a:lumMod val="50000"/>
                  </a:schemeClr>
                </a:solidFill>
                <a:latin typeface="Times New Roman" panose="02020603050405020304" pitchFamily="18" charset="0"/>
                <a:ea typeface="+mn-ea"/>
                <a:cs typeface="Times New Roman" panose="02020603050405020304" pitchFamily="18" charset="0"/>
              </a:rPr>
              <a:t> </a:t>
            </a:r>
            <a:r>
              <a:rPr lang="en-US" sz="2800" b="1" dirty="0" err="1">
                <a:solidFill>
                  <a:schemeClr val="tx1">
                    <a:lumMod val="50000"/>
                  </a:schemeClr>
                </a:solidFill>
                <a:latin typeface="Times New Roman" panose="02020603050405020304" pitchFamily="18" charset="0"/>
                <a:ea typeface="+mn-ea"/>
                <a:cs typeface="Times New Roman" panose="02020603050405020304" pitchFamily="18" charset="0"/>
              </a:rPr>
              <a:t>hỏi</a:t>
            </a:r>
            <a:endParaRPr lang="en-US" sz="2800" b="1" dirty="0">
              <a:solidFill>
                <a:schemeClr val="tx1">
                  <a:lumMod val="50000"/>
                </a:schemeClr>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373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randombar(horizontal)">
                                      <p:cBhvr>
                                        <p:cTn id="12" dur="500"/>
                                        <p:tgtEl>
                                          <p:spTgt spid="3074"/>
                                        </p:tgtEl>
                                      </p:cBhvr>
                                    </p:animEffect>
                                  </p:childTnLst>
                                </p:cTn>
                              </p:par>
                              <p:par>
                                <p:cTn id="13" presetID="14" presetClass="entr" presetSubtype="10"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randombar(horizontal)">
                                      <p:cBhvr>
                                        <p:cTn id="15" dur="500"/>
                                        <p:tgtEl>
                                          <p:spTgt spid="3076"/>
                                        </p:tgtEl>
                                      </p:cBhvr>
                                    </p:animEffect>
                                  </p:childTnLst>
                                </p:cTn>
                              </p:par>
                              <p:par>
                                <p:cTn id="16" presetID="14" presetClass="entr" presetSubtype="10" fill="hold" nodeType="withEffect">
                                  <p:stCondLst>
                                    <p:cond delay="0"/>
                                  </p:stCondLst>
                                  <p:childTnLst>
                                    <p:set>
                                      <p:cBhvr>
                                        <p:cTn id="17" dur="1" fill="hold">
                                          <p:stCondLst>
                                            <p:cond delay="0"/>
                                          </p:stCondLst>
                                        </p:cTn>
                                        <p:tgtEl>
                                          <p:spTgt spid="3082"/>
                                        </p:tgtEl>
                                        <p:attrNameLst>
                                          <p:attrName>style.visibility</p:attrName>
                                        </p:attrNameLst>
                                      </p:cBhvr>
                                      <p:to>
                                        <p:strVal val="visible"/>
                                      </p:to>
                                    </p:set>
                                    <p:animEffect transition="in" filter="randombar(horizontal)">
                                      <p:cBhvr>
                                        <p:cTn id="18" dur="500"/>
                                        <p:tgtEl>
                                          <p:spTgt spid="3082"/>
                                        </p:tgtEl>
                                      </p:cBhvr>
                                    </p:animEffect>
                                  </p:childTnLst>
                                </p:cTn>
                              </p:par>
                              <p:par>
                                <p:cTn id="19" presetID="14" presetClass="entr" presetSubtype="10" fill="hold" nodeType="withEffect">
                                  <p:stCondLst>
                                    <p:cond delay="0"/>
                                  </p:stCondLst>
                                  <p:childTnLst>
                                    <p:set>
                                      <p:cBhvr>
                                        <p:cTn id="20" dur="1" fill="hold">
                                          <p:stCondLst>
                                            <p:cond delay="0"/>
                                          </p:stCondLst>
                                        </p:cTn>
                                        <p:tgtEl>
                                          <p:spTgt spid="3078"/>
                                        </p:tgtEl>
                                        <p:attrNameLst>
                                          <p:attrName>style.visibility</p:attrName>
                                        </p:attrNameLst>
                                      </p:cBhvr>
                                      <p:to>
                                        <p:strVal val="visible"/>
                                      </p:to>
                                    </p:set>
                                    <p:animEffect transition="in" filter="randombar(horizontal)">
                                      <p:cBhvr>
                                        <p:cTn id="21" dur="500"/>
                                        <p:tgtEl>
                                          <p:spTgt spid="3078"/>
                                        </p:tgtEl>
                                      </p:cBhvr>
                                    </p:animEffect>
                                  </p:childTnLst>
                                </p:cTn>
                              </p:par>
                              <p:par>
                                <p:cTn id="22" presetID="14" presetClass="entr" presetSubtype="10" fill="hold" nodeType="withEffect">
                                  <p:stCondLst>
                                    <p:cond delay="0"/>
                                  </p:stCondLst>
                                  <p:childTnLst>
                                    <p:set>
                                      <p:cBhvr>
                                        <p:cTn id="23" dur="1" fill="hold">
                                          <p:stCondLst>
                                            <p:cond delay="0"/>
                                          </p:stCondLst>
                                        </p:cTn>
                                        <p:tgtEl>
                                          <p:spTgt spid="3080"/>
                                        </p:tgtEl>
                                        <p:attrNameLst>
                                          <p:attrName>style.visibility</p:attrName>
                                        </p:attrNameLst>
                                      </p:cBhvr>
                                      <p:to>
                                        <p:strVal val="visible"/>
                                      </p:to>
                                    </p:set>
                                    <p:animEffect transition="in" filter="randombar(horizontal)">
                                      <p:cBhvr>
                                        <p:cTn id="24" dur="500"/>
                                        <p:tgtEl>
                                          <p:spTgt spid="308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1" grpId="0" animBg="1"/>
      <p:bldP spid="12"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iới thiệu về các vị anh hùng dân tộc trong bài Đất nước chúng mình - TV 2 - Sách KNTT với CS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23877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BF8305-1486-4CF3-A94B-82DF39152316}"/>
              </a:ext>
            </a:extLst>
          </p:cNvPr>
          <p:cNvSpPr txBox="1"/>
          <p:nvPr/>
        </p:nvSpPr>
        <p:spPr>
          <a:xfrm>
            <a:off x="234284" y="1120926"/>
            <a:ext cx="8795529" cy="830997"/>
          </a:xfrm>
          <a:prstGeom prst="rect">
            <a:avLst/>
          </a:prstGeom>
          <a:noFill/>
        </p:spPr>
        <p:txBody>
          <a:bodyPr wrap="square" rtlCol="0">
            <a:spAutoFit/>
          </a:bodyPr>
          <a:lstStyle/>
          <a:p>
            <a:pPr algn="just">
              <a:lnSpc>
                <a:spcPct val="150000"/>
              </a:lnSpc>
            </a:pPr>
            <a:r>
              <a:rPr lang="vi-VN" sz="3200" b="1" dirty="0">
                <a:solidFill>
                  <a:schemeClr val="accent6">
                    <a:lumMod val="75000"/>
                  </a:schemeClr>
                </a:solidFill>
                <a:latin typeface="Times New Roman" panose="02020603050405020304" pitchFamily="18" charset="0"/>
                <a:cs typeface="Times New Roman" panose="02020603050405020304" pitchFamily="18" charset="0"/>
              </a:rPr>
              <a:t>4. </a:t>
            </a:r>
            <a:r>
              <a:rPr lang="vi-VN" sz="3200" dirty="0">
                <a:latin typeface="Times New Roman" panose="02020603050405020304" pitchFamily="18" charset="0"/>
                <a:cs typeface="Times New Roman" panose="02020603050405020304" pitchFamily="18" charset="0"/>
              </a:rPr>
              <a:t>Kể tên các mùa trong năm của ba miền đất nước.</a:t>
            </a:r>
          </a:p>
        </p:txBody>
      </p:sp>
      <p:sp>
        <p:nvSpPr>
          <p:cNvPr id="4" name="TextBox 3">
            <a:extLst>
              <a:ext uri="{FF2B5EF4-FFF2-40B4-BE49-F238E27FC236}">
                <a16:creationId xmlns:a16="http://schemas.microsoft.com/office/drawing/2014/main" id="{19693C21-BEA9-4140-A05B-B12D1D62C372}"/>
              </a:ext>
            </a:extLst>
          </p:cNvPr>
          <p:cNvSpPr txBox="1"/>
          <p:nvPr/>
        </p:nvSpPr>
        <p:spPr>
          <a:xfrm>
            <a:off x="976809" y="1894215"/>
            <a:ext cx="6970644" cy="584775"/>
          </a:xfrm>
          <a:prstGeom prst="rect">
            <a:avLst/>
          </a:prstGeom>
          <a:noFill/>
        </p:spPr>
        <p:txBody>
          <a:bodyPr wrap="square" rtlCol="0">
            <a:spAutoFit/>
          </a:bodyPr>
          <a:lstStyle/>
          <a:p>
            <a:r>
              <a:rPr lang="vi-VN" sz="3200" dirty="0">
                <a:latin typeface="Times New Roman" panose="02020603050405020304" pitchFamily="18" charset="0"/>
                <a:cs typeface="Times New Roman" panose="02020603050405020304" pitchFamily="18" charset="0"/>
              </a:rPr>
              <a:t>- Ba </a:t>
            </a:r>
            <a:r>
              <a:rPr lang="vi-VN" sz="3200" dirty="0" err="1">
                <a:latin typeface="Times New Roman" panose="02020603050405020304" pitchFamily="18" charset="0"/>
                <a:cs typeface="Times New Roman" panose="02020603050405020304" pitchFamily="18" charset="0"/>
              </a:rPr>
              <a:t>miền</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đất</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nước</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là</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những</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miền</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nào</a:t>
            </a:r>
            <a:r>
              <a:rPr lang="vi-VN"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ED0C6D0-D0A3-40DE-9758-07839ED38926}"/>
              </a:ext>
            </a:extLst>
          </p:cNvPr>
          <p:cNvSpPr txBox="1"/>
          <p:nvPr/>
        </p:nvSpPr>
        <p:spPr>
          <a:xfrm>
            <a:off x="234284" y="2509769"/>
            <a:ext cx="8846964" cy="50276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vi-VN" sz="2667">
                <a:solidFill>
                  <a:srgbClr val="FF0000"/>
                </a:solidFill>
                <a:latin typeface="Times New Roman" panose="02020603050405020304" pitchFamily="18" charset="0"/>
                <a:cs typeface="Times New Roman" panose="02020603050405020304" pitchFamily="18" charset="0"/>
              </a:rPr>
              <a:t> Ba </a:t>
            </a:r>
            <a:r>
              <a:rPr lang="vi-VN" sz="2667" dirty="0" err="1">
                <a:solidFill>
                  <a:srgbClr val="FF0000"/>
                </a:solidFill>
                <a:latin typeface="Times New Roman" panose="02020603050405020304" pitchFamily="18" charset="0"/>
                <a:cs typeface="Times New Roman" panose="02020603050405020304" pitchFamily="18" charset="0"/>
              </a:rPr>
              <a:t>miền</a:t>
            </a:r>
            <a:r>
              <a:rPr lang="vi-VN" sz="2667" dirty="0">
                <a:solidFill>
                  <a:srgbClr val="FF0000"/>
                </a:solidFill>
                <a:latin typeface="Times New Roman" panose="02020603050405020304" pitchFamily="18" charset="0"/>
                <a:cs typeface="Times New Roman" panose="02020603050405020304" pitchFamily="18" charset="0"/>
              </a:rPr>
              <a:t> </a:t>
            </a:r>
            <a:r>
              <a:rPr lang="vi-VN" sz="2667" dirty="0" err="1">
                <a:solidFill>
                  <a:srgbClr val="FF0000"/>
                </a:solidFill>
                <a:latin typeface="Times New Roman" panose="02020603050405020304" pitchFamily="18" charset="0"/>
                <a:cs typeface="Times New Roman" panose="02020603050405020304" pitchFamily="18" charset="0"/>
              </a:rPr>
              <a:t>đất</a:t>
            </a:r>
            <a:r>
              <a:rPr lang="vi-VN" sz="2667" dirty="0">
                <a:solidFill>
                  <a:srgbClr val="FF0000"/>
                </a:solidFill>
                <a:latin typeface="Times New Roman" panose="02020603050405020304" pitchFamily="18" charset="0"/>
                <a:cs typeface="Times New Roman" panose="02020603050405020304" pitchFamily="18" charset="0"/>
              </a:rPr>
              <a:t> </a:t>
            </a:r>
            <a:r>
              <a:rPr lang="vi-VN" sz="2667" dirty="0" err="1">
                <a:solidFill>
                  <a:srgbClr val="FF0000"/>
                </a:solidFill>
                <a:latin typeface="Times New Roman" panose="02020603050405020304" pitchFamily="18" charset="0"/>
                <a:cs typeface="Times New Roman" panose="02020603050405020304" pitchFamily="18" charset="0"/>
              </a:rPr>
              <a:t>nước</a:t>
            </a:r>
            <a:r>
              <a:rPr lang="vi-VN" sz="2667" dirty="0">
                <a:solidFill>
                  <a:srgbClr val="FF0000"/>
                </a:solidFill>
                <a:latin typeface="Times New Roman" panose="02020603050405020304" pitchFamily="18" charset="0"/>
                <a:cs typeface="Times New Roman" panose="02020603050405020304" pitchFamily="18" charset="0"/>
              </a:rPr>
              <a:t> </a:t>
            </a:r>
            <a:r>
              <a:rPr lang="vi-VN" sz="2667" dirty="0" err="1">
                <a:solidFill>
                  <a:srgbClr val="FF0000"/>
                </a:solidFill>
                <a:latin typeface="Times New Roman" panose="02020603050405020304" pitchFamily="18" charset="0"/>
                <a:cs typeface="Times New Roman" panose="02020603050405020304" pitchFamily="18" charset="0"/>
              </a:rPr>
              <a:t>đó</a:t>
            </a:r>
            <a:r>
              <a:rPr lang="vi-VN" sz="2667" dirty="0">
                <a:solidFill>
                  <a:srgbClr val="FF0000"/>
                </a:solidFill>
                <a:latin typeface="Times New Roman" panose="02020603050405020304" pitchFamily="18" charset="0"/>
                <a:cs typeface="Times New Roman" panose="02020603050405020304" pitchFamily="18" charset="0"/>
              </a:rPr>
              <a:t> </a:t>
            </a:r>
            <a:r>
              <a:rPr lang="vi-VN" sz="2667" dirty="0" err="1">
                <a:solidFill>
                  <a:srgbClr val="FF0000"/>
                </a:solidFill>
                <a:latin typeface="Times New Roman" panose="02020603050405020304" pitchFamily="18" charset="0"/>
                <a:cs typeface="Times New Roman" panose="02020603050405020304" pitchFamily="18" charset="0"/>
              </a:rPr>
              <a:t>là</a:t>
            </a:r>
            <a:r>
              <a:rPr lang="vi-VN" sz="2667" dirty="0">
                <a:solidFill>
                  <a:srgbClr val="FF0000"/>
                </a:solidFill>
                <a:latin typeface="Times New Roman" panose="02020603050405020304" pitchFamily="18" charset="0"/>
                <a:cs typeface="Times New Roman" panose="02020603050405020304" pitchFamily="18" charset="0"/>
              </a:rPr>
              <a:t> : </a:t>
            </a:r>
            <a:r>
              <a:rPr lang="vi-VN" sz="2667" dirty="0" err="1">
                <a:solidFill>
                  <a:srgbClr val="FF0000"/>
                </a:solidFill>
                <a:latin typeface="Times New Roman" panose="02020603050405020304" pitchFamily="18" charset="0"/>
                <a:cs typeface="Times New Roman" panose="02020603050405020304" pitchFamily="18" charset="0"/>
              </a:rPr>
              <a:t>Miền</a:t>
            </a:r>
            <a:r>
              <a:rPr lang="vi-VN" sz="2667" dirty="0">
                <a:solidFill>
                  <a:srgbClr val="FF0000"/>
                </a:solidFill>
                <a:latin typeface="Times New Roman" panose="02020603050405020304" pitchFamily="18" charset="0"/>
                <a:cs typeface="Times New Roman" panose="02020603050405020304" pitchFamily="18" charset="0"/>
              </a:rPr>
              <a:t> </a:t>
            </a:r>
            <a:r>
              <a:rPr lang="vi-VN" sz="2667" dirty="0" err="1">
                <a:solidFill>
                  <a:srgbClr val="FF0000"/>
                </a:solidFill>
                <a:latin typeface="Times New Roman" panose="02020603050405020304" pitchFamily="18" charset="0"/>
                <a:cs typeface="Times New Roman" panose="02020603050405020304" pitchFamily="18" charset="0"/>
              </a:rPr>
              <a:t>Bắc</a:t>
            </a:r>
            <a:r>
              <a:rPr lang="vi-VN" sz="2667" dirty="0">
                <a:solidFill>
                  <a:srgbClr val="FF0000"/>
                </a:solidFill>
                <a:latin typeface="Times New Roman" panose="02020603050405020304" pitchFamily="18" charset="0"/>
                <a:cs typeface="Times New Roman" panose="02020603050405020304" pitchFamily="18" charset="0"/>
              </a:rPr>
              <a:t>, </a:t>
            </a:r>
            <a:r>
              <a:rPr lang="vi-VN" sz="2667" dirty="0" err="1">
                <a:solidFill>
                  <a:srgbClr val="FF0000"/>
                </a:solidFill>
                <a:latin typeface="Times New Roman" panose="02020603050405020304" pitchFamily="18" charset="0"/>
                <a:cs typeface="Times New Roman" panose="02020603050405020304" pitchFamily="18" charset="0"/>
              </a:rPr>
              <a:t>miền</a:t>
            </a:r>
            <a:r>
              <a:rPr lang="vi-VN" sz="2667" dirty="0">
                <a:solidFill>
                  <a:srgbClr val="FF0000"/>
                </a:solidFill>
                <a:latin typeface="Times New Roman" panose="02020603050405020304" pitchFamily="18" charset="0"/>
                <a:cs typeface="Times New Roman" panose="02020603050405020304" pitchFamily="18" charset="0"/>
              </a:rPr>
              <a:t> Trung </a:t>
            </a:r>
            <a:r>
              <a:rPr lang="vi-VN" sz="2667" dirty="0" err="1">
                <a:solidFill>
                  <a:srgbClr val="FF0000"/>
                </a:solidFill>
                <a:latin typeface="Times New Roman" panose="02020603050405020304" pitchFamily="18" charset="0"/>
                <a:cs typeface="Times New Roman" panose="02020603050405020304" pitchFamily="18" charset="0"/>
              </a:rPr>
              <a:t>và</a:t>
            </a:r>
            <a:r>
              <a:rPr lang="vi-VN" sz="2667" dirty="0">
                <a:solidFill>
                  <a:srgbClr val="FF0000"/>
                </a:solidFill>
                <a:latin typeface="Times New Roman" panose="02020603050405020304" pitchFamily="18" charset="0"/>
                <a:cs typeface="Times New Roman" panose="02020603050405020304" pitchFamily="18" charset="0"/>
              </a:rPr>
              <a:t> </a:t>
            </a:r>
            <a:r>
              <a:rPr lang="vi-VN" sz="2667" dirty="0" err="1">
                <a:solidFill>
                  <a:srgbClr val="FF0000"/>
                </a:solidFill>
                <a:latin typeface="Times New Roman" panose="02020603050405020304" pitchFamily="18" charset="0"/>
                <a:cs typeface="Times New Roman" panose="02020603050405020304" pitchFamily="18" charset="0"/>
              </a:rPr>
              <a:t>miền</a:t>
            </a:r>
            <a:r>
              <a:rPr lang="vi-VN" sz="2667" dirty="0">
                <a:solidFill>
                  <a:srgbClr val="FF0000"/>
                </a:solidFill>
                <a:latin typeface="Times New Roman" panose="02020603050405020304" pitchFamily="18" charset="0"/>
                <a:cs typeface="Times New Roman" panose="02020603050405020304" pitchFamily="18" charset="0"/>
              </a:rPr>
              <a:t> Nam</a:t>
            </a:r>
            <a:endParaRPr lang="en-US" sz="2667"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E8C6C501-E394-41EA-B108-2D860E008D2C}"/>
              </a:ext>
            </a:extLst>
          </p:cNvPr>
          <p:cNvSpPr txBox="1"/>
          <p:nvPr/>
        </p:nvSpPr>
        <p:spPr>
          <a:xfrm>
            <a:off x="976809" y="3272157"/>
            <a:ext cx="8795529" cy="830997"/>
          </a:xfrm>
          <a:prstGeom prst="rect">
            <a:avLst/>
          </a:prstGeom>
          <a:noFill/>
        </p:spPr>
        <p:txBody>
          <a:bodyPr wrap="square" rtlCol="0">
            <a:spAutoFit/>
          </a:bodyPr>
          <a:lstStyle/>
          <a:p>
            <a:pPr algn="just">
              <a:lnSpc>
                <a:spcPct val="150000"/>
              </a:lnSpc>
            </a:pP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Mỗi</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miền</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đất</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nước</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có</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các</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mùa</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nào</a:t>
            </a:r>
            <a:r>
              <a:rPr lang="vi-VN" sz="3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565495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F29647-67F2-4C0A-9CCA-B94CD574DC30}"/>
              </a:ext>
            </a:extLst>
          </p:cNvPr>
          <p:cNvSpPr/>
          <p:nvPr/>
        </p:nvSpPr>
        <p:spPr>
          <a:xfrm>
            <a:off x="2879520" y="488898"/>
            <a:ext cx="2565126" cy="369332"/>
          </a:xfrm>
          <a:prstGeom prst="rect">
            <a:avLst/>
          </a:prstGeom>
          <a:solidFill>
            <a:srgbClr val="FF0090"/>
          </a:solidFill>
          <a:scene3d>
            <a:camera prst="orthographicFront"/>
            <a:lightRig rig="threePt" dir="t"/>
          </a:scene3d>
          <a:sp3d>
            <a:bevelT/>
          </a:sp3d>
        </p:spPr>
        <p:txBody>
          <a:bodyPr wrap="none">
            <a:spAutoFit/>
          </a:bodyPr>
          <a:lstStyle/>
          <a:p>
            <a:r>
              <a:rPr lang="vi-VN" sz="1800" dirty="0">
                <a:solidFill>
                  <a:schemeClr val="accent2"/>
                </a:solidFill>
                <a:latin typeface="UTM Avo" panose="02040603050506020204" pitchFamily="18" charset="0"/>
              </a:rPr>
              <a:t>Miền Bắc và miền Trung</a:t>
            </a:r>
            <a:endParaRPr lang="vi-VN" sz="1800" dirty="0">
              <a:solidFill>
                <a:schemeClr val="accent2"/>
              </a:solidFill>
            </a:endParaRPr>
          </a:p>
        </p:txBody>
      </p:sp>
      <p:grpSp>
        <p:nvGrpSpPr>
          <p:cNvPr id="5" name="Group 4">
            <a:extLst>
              <a:ext uri="{FF2B5EF4-FFF2-40B4-BE49-F238E27FC236}">
                <a16:creationId xmlns:a16="http://schemas.microsoft.com/office/drawing/2014/main" id="{C59ECF9B-9B4C-458E-AEC0-92B1EF6FC739}"/>
              </a:ext>
            </a:extLst>
          </p:cNvPr>
          <p:cNvGrpSpPr/>
          <p:nvPr/>
        </p:nvGrpSpPr>
        <p:grpSpPr>
          <a:xfrm>
            <a:off x="740170" y="909462"/>
            <a:ext cx="7523297" cy="2777085"/>
            <a:chOff x="555127" y="1325033"/>
            <a:chExt cx="5658958" cy="2225695"/>
          </a:xfrm>
        </p:grpSpPr>
        <p:pic>
          <p:nvPicPr>
            <p:cNvPr id="4098" name="Picture 2" descr="Tả về bốn mùa Lớp 2 - Tập làm văn lớp 2 (61 mẫu)">
              <a:extLst>
                <a:ext uri="{FF2B5EF4-FFF2-40B4-BE49-F238E27FC236}">
                  <a16:creationId xmlns:a16="http://schemas.microsoft.com/office/drawing/2014/main" id="{6A7349FB-2272-4922-A533-CEE6514A85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772"/>
            <a:stretch/>
          </p:blipFill>
          <p:spPr bwMode="auto">
            <a:xfrm>
              <a:off x="555127" y="1325033"/>
              <a:ext cx="5658958" cy="188863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6CB2A5F-EF3E-4EAD-858E-A5456D02EF25}"/>
                </a:ext>
              </a:extLst>
            </p:cNvPr>
            <p:cNvSpPr/>
            <p:nvPr/>
          </p:nvSpPr>
          <p:spPr>
            <a:xfrm>
              <a:off x="845448" y="3213667"/>
              <a:ext cx="5368637" cy="337061"/>
            </a:xfrm>
            <a:prstGeom prst="rect">
              <a:avLst/>
            </a:prstGeom>
          </p:spPr>
          <p:txBody>
            <a:bodyPr wrap="square">
              <a:spAutoFit/>
            </a:bodyPr>
            <a:lstStyle/>
            <a:p>
              <a:r>
                <a:rPr lang="vi-VN" sz="2133" b="1">
                  <a:solidFill>
                    <a:srgbClr val="0070C0"/>
                  </a:solidFill>
                  <a:latin typeface="UTM Avo" panose="02040603050506020204" pitchFamily="18" charset="0"/>
                </a:rPr>
                <a:t>Xuân               </a:t>
              </a:r>
              <a:r>
                <a:rPr lang="en-US" sz="2133" b="1" smtClean="0">
                  <a:solidFill>
                    <a:srgbClr val="0070C0"/>
                  </a:solidFill>
                  <a:latin typeface="UTM Avo" panose="02040603050506020204" pitchFamily="18" charset="0"/>
                </a:rPr>
                <a:t>             </a:t>
              </a:r>
              <a:r>
                <a:rPr lang="vi-VN" sz="2133" b="1" smtClean="0">
                  <a:solidFill>
                    <a:srgbClr val="0070C0"/>
                  </a:solidFill>
                  <a:latin typeface="UTM Avo" panose="02040603050506020204" pitchFamily="18" charset="0"/>
                </a:rPr>
                <a:t>Hạ                 </a:t>
              </a:r>
              <a:r>
                <a:rPr lang="en-US" sz="2133" b="1" smtClean="0">
                  <a:solidFill>
                    <a:srgbClr val="0070C0"/>
                  </a:solidFill>
                  <a:latin typeface="UTM Avo" panose="02040603050506020204" pitchFamily="18" charset="0"/>
                </a:rPr>
                <a:t>            </a:t>
              </a:r>
              <a:r>
                <a:rPr lang="vi-VN" sz="2133" b="1" smtClean="0">
                  <a:solidFill>
                    <a:srgbClr val="0070C0"/>
                  </a:solidFill>
                  <a:latin typeface="UTM Avo" panose="02040603050506020204" pitchFamily="18" charset="0"/>
                </a:rPr>
                <a:t>  </a:t>
              </a:r>
              <a:r>
                <a:rPr lang="vi-VN" sz="2133" b="1">
                  <a:solidFill>
                    <a:srgbClr val="0070C0"/>
                  </a:solidFill>
                  <a:latin typeface="UTM Avo" panose="02040603050506020204" pitchFamily="18" charset="0"/>
                </a:rPr>
                <a:t>Thu             </a:t>
              </a:r>
              <a:r>
                <a:rPr lang="en-US" sz="2133" b="1" smtClean="0">
                  <a:solidFill>
                    <a:srgbClr val="0070C0"/>
                  </a:solidFill>
                  <a:latin typeface="UTM Avo" panose="02040603050506020204" pitchFamily="18" charset="0"/>
                </a:rPr>
                <a:t> </a:t>
              </a:r>
              <a:r>
                <a:rPr lang="vi-VN" sz="2133" b="1" smtClean="0">
                  <a:solidFill>
                    <a:srgbClr val="0070C0"/>
                  </a:solidFill>
                  <a:latin typeface="UTM Avo" panose="02040603050506020204" pitchFamily="18" charset="0"/>
                </a:rPr>
                <a:t> </a:t>
              </a:r>
              <a:r>
                <a:rPr lang="vi-VN" sz="2133" b="1" dirty="0">
                  <a:solidFill>
                    <a:srgbClr val="0070C0"/>
                  </a:solidFill>
                  <a:latin typeface="UTM Avo" panose="02040603050506020204" pitchFamily="18" charset="0"/>
                </a:rPr>
                <a:t>Đông</a:t>
              </a:r>
              <a:endParaRPr lang="vi-VN" sz="2133" b="1" dirty="0">
                <a:solidFill>
                  <a:srgbClr val="0070C0"/>
                </a:solidFill>
              </a:endParaRPr>
            </a:p>
          </p:txBody>
        </p:sp>
      </p:grpSp>
      <p:sp>
        <p:nvSpPr>
          <p:cNvPr id="14" name="Rectangle 13">
            <a:extLst>
              <a:ext uri="{FF2B5EF4-FFF2-40B4-BE49-F238E27FC236}">
                <a16:creationId xmlns:a16="http://schemas.microsoft.com/office/drawing/2014/main" id="{C5E5804A-2280-417A-A25F-06C32242F9E7}"/>
              </a:ext>
            </a:extLst>
          </p:cNvPr>
          <p:cNvSpPr/>
          <p:nvPr/>
        </p:nvSpPr>
        <p:spPr>
          <a:xfrm>
            <a:off x="905324" y="4061241"/>
            <a:ext cx="1675459" cy="502766"/>
          </a:xfrm>
          <a:prstGeom prst="rect">
            <a:avLst/>
          </a:prstGeom>
          <a:solidFill>
            <a:srgbClr val="0070C0"/>
          </a:solidFill>
          <a:scene3d>
            <a:camera prst="orthographicFront"/>
            <a:lightRig rig="threePt" dir="t"/>
          </a:scene3d>
          <a:sp3d>
            <a:bevelT/>
          </a:sp3d>
        </p:spPr>
        <p:txBody>
          <a:bodyPr wrap="none">
            <a:spAutoFit/>
          </a:bodyPr>
          <a:lstStyle/>
          <a:p>
            <a:r>
              <a:rPr lang="vi-VN" sz="2667" dirty="0">
                <a:solidFill>
                  <a:schemeClr val="accent2"/>
                </a:solidFill>
                <a:latin typeface="UTM Avo" panose="02040603050506020204" pitchFamily="18" charset="0"/>
              </a:rPr>
              <a:t>Miền Nam</a:t>
            </a:r>
            <a:endParaRPr lang="vi-VN" sz="2667" dirty="0">
              <a:solidFill>
                <a:schemeClr val="accent2"/>
              </a:solidFill>
            </a:endParaRPr>
          </a:p>
        </p:txBody>
      </p:sp>
      <p:grpSp>
        <p:nvGrpSpPr>
          <p:cNvPr id="6" name="Group 5">
            <a:extLst>
              <a:ext uri="{FF2B5EF4-FFF2-40B4-BE49-F238E27FC236}">
                <a16:creationId xmlns:a16="http://schemas.microsoft.com/office/drawing/2014/main" id="{89B6C36F-95C9-419B-9276-FFDC10B4D7A7}"/>
              </a:ext>
            </a:extLst>
          </p:cNvPr>
          <p:cNvGrpSpPr/>
          <p:nvPr/>
        </p:nvGrpSpPr>
        <p:grpSpPr>
          <a:xfrm>
            <a:off x="3476811" y="3645625"/>
            <a:ext cx="4365536" cy="1575470"/>
            <a:chOff x="2641226" y="3447822"/>
            <a:chExt cx="3274152" cy="1448936"/>
          </a:xfrm>
        </p:grpSpPr>
        <p:pic>
          <p:nvPicPr>
            <p:cNvPr id="4100" name="Picture 4" descr="Sổ tay du lịch mùa mưa - Vntrip.vn">
              <a:extLst>
                <a:ext uri="{FF2B5EF4-FFF2-40B4-BE49-F238E27FC236}">
                  <a16:creationId xmlns:a16="http://schemas.microsoft.com/office/drawing/2014/main" id="{130E034A-664C-4A57-B92B-807409299C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1226" y="3447822"/>
              <a:ext cx="1470274" cy="110270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ựa vào bảng số liệu, em hãy cho biết ở Buôn Ma Thuật, mùa khô vào những  tháng nào | Địa lí lớp 4">
              <a:extLst>
                <a:ext uri="{FF2B5EF4-FFF2-40B4-BE49-F238E27FC236}">
                  <a16:creationId xmlns:a16="http://schemas.microsoft.com/office/drawing/2014/main" id="{FBE78855-3939-422F-B555-BDCE1EE36F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6184" y="3447823"/>
              <a:ext cx="1649194" cy="109679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86E4C990-0CC2-4C1A-9B96-9A7447B99CCA}"/>
                </a:ext>
              </a:extLst>
            </p:cNvPr>
            <p:cNvSpPr/>
            <p:nvPr/>
          </p:nvSpPr>
          <p:spPr>
            <a:xfrm>
              <a:off x="2817352" y="4509972"/>
              <a:ext cx="3033131" cy="386786"/>
            </a:xfrm>
            <a:prstGeom prst="rect">
              <a:avLst/>
            </a:prstGeom>
          </p:spPr>
          <p:txBody>
            <a:bodyPr wrap="square">
              <a:spAutoFit/>
            </a:bodyPr>
            <a:lstStyle/>
            <a:p>
              <a:r>
                <a:rPr lang="vi-VN" sz="2133" b="1" dirty="0">
                  <a:solidFill>
                    <a:srgbClr val="0070C0"/>
                  </a:solidFill>
                  <a:latin typeface="UTM Avo" panose="02040603050506020204" pitchFamily="18" charset="0"/>
                </a:rPr>
                <a:t>Mùa </a:t>
              </a:r>
              <a:r>
                <a:rPr lang="vi-VN" sz="2133" b="1">
                  <a:solidFill>
                    <a:srgbClr val="0070C0"/>
                  </a:solidFill>
                  <a:latin typeface="UTM Avo" panose="02040603050506020204" pitchFamily="18" charset="0"/>
                </a:rPr>
                <a:t>mưa          </a:t>
              </a:r>
              <a:r>
                <a:rPr lang="en-US" sz="2133" b="1" smtClean="0">
                  <a:solidFill>
                    <a:srgbClr val="0070C0"/>
                  </a:solidFill>
                  <a:latin typeface="UTM Avo" panose="02040603050506020204" pitchFamily="18" charset="0"/>
                </a:rPr>
                <a:t>          </a:t>
              </a:r>
              <a:r>
                <a:rPr lang="vi-VN" sz="2133" b="1" smtClean="0">
                  <a:solidFill>
                    <a:srgbClr val="0070C0"/>
                  </a:solidFill>
                  <a:latin typeface="UTM Avo" panose="02040603050506020204" pitchFamily="18" charset="0"/>
                </a:rPr>
                <a:t> </a:t>
              </a:r>
              <a:r>
                <a:rPr lang="vi-VN" sz="2133" b="1" dirty="0">
                  <a:solidFill>
                    <a:srgbClr val="0070C0"/>
                  </a:solidFill>
                  <a:latin typeface="UTM Avo" panose="02040603050506020204" pitchFamily="18" charset="0"/>
                </a:rPr>
                <a:t>Mùa khô</a:t>
              </a:r>
              <a:endParaRPr lang="vi-VN" sz="2133" b="1" dirty="0">
                <a:solidFill>
                  <a:srgbClr val="0070C0"/>
                </a:solidFill>
              </a:endParaRPr>
            </a:p>
          </p:txBody>
        </p:sp>
      </p:grpSp>
    </p:spTree>
    <p:custDataLst>
      <p:tags r:id="rId1"/>
    </p:custDataLst>
    <p:extLst>
      <p:ext uri="{BB962C8B-B14F-4D97-AF65-F5344CB8AC3E}">
        <p14:creationId xmlns:p14="http://schemas.microsoft.com/office/powerpoint/2010/main" val="39697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
            <a:ext cx="9144000" cy="5097457"/>
          </a:xfrm>
          <a:prstGeom prst="rect">
            <a:avLst/>
          </a:prstGeom>
        </p:spPr>
      </p:pic>
      <p:sp>
        <p:nvSpPr>
          <p:cNvPr id="3" name="Rectangle 2"/>
          <p:cNvSpPr/>
          <p:nvPr/>
        </p:nvSpPr>
        <p:spPr>
          <a:xfrm>
            <a:off x="1470211" y="615778"/>
            <a:ext cx="6259605" cy="3539430"/>
          </a:xfrm>
          <a:prstGeom prst="rect">
            <a:avLst/>
          </a:prstGeom>
        </p:spPr>
        <p:txBody>
          <a:bodyPr wrap="square">
            <a:spAutoFit/>
          </a:bodyPr>
          <a:lstStyle/>
          <a:p>
            <a:pPr algn="just" defTabSz="685783">
              <a:buClrTx/>
              <a:defRPr/>
            </a:pPr>
            <a:r>
              <a:rPr lang="en-US" sz="2800" b="1" smtClean="0">
                <a:solidFill>
                  <a:srgbClr val="FFC000"/>
                </a:solidFill>
                <a:latin typeface="Times New Roman" panose="02020603050405020304" pitchFamily="18" charset="0"/>
                <a:ea typeface="+mn-ea"/>
                <a:cs typeface="Times New Roman" panose="02020603050405020304" pitchFamily="18" charset="0"/>
              </a:rPr>
              <a:t>                           </a:t>
            </a:r>
            <a:r>
              <a:rPr lang="en-US" sz="2800" b="1" smtClean="0">
                <a:solidFill>
                  <a:srgbClr val="FF0000"/>
                </a:solidFill>
                <a:latin typeface="Times New Roman" panose="02020603050405020304" pitchFamily="18" charset="0"/>
                <a:ea typeface="+mn-ea"/>
                <a:cs typeface="Times New Roman" panose="02020603050405020304" pitchFamily="18" charset="0"/>
              </a:rPr>
              <a:t>Nội dung:</a:t>
            </a:r>
          </a:p>
          <a:p>
            <a:pPr algn="just" defTabSz="685783">
              <a:buClrTx/>
              <a:defRPr/>
            </a:pPr>
            <a:r>
              <a:rPr lang="en-US" sz="2800" b="1" smtClean="0">
                <a:solidFill>
                  <a:srgbClr val="FFC000"/>
                </a:solidFill>
                <a:latin typeface="Times New Roman" panose="02020603050405020304" pitchFamily="18" charset="0"/>
                <a:ea typeface="+mn-ea"/>
                <a:cs typeface="Times New Roman" panose="02020603050405020304" pitchFamily="18" charset="0"/>
              </a:rPr>
              <a:t>     </a:t>
            </a:r>
            <a:r>
              <a:rPr lang="en-US" sz="2800" b="1" smtClean="0">
                <a:solidFill>
                  <a:srgbClr val="FFFFFF"/>
                </a:solidFill>
                <a:latin typeface="Times New Roman" panose="02020603050405020304" pitchFamily="18" charset="0"/>
                <a:ea typeface="+mn-ea"/>
                <a:cs typeface="Times New Roman" panose="02020603050405020304" pitchFamily="18" charset="0"/>
              </a:rPr>
              <a:t>Bài đọc</a:t>
            </a:r>
            <a:r>
              <a:rPr lang="vi-VN" sz="2800" b="1" smtClean="0">
                <a:solidFill>
                  <a:srgbClr val="FFFFFF"/>
                </a:solidFill>
                <a:latin typeface="Times New Roman" panose="02020603050405020304" pitchFamily="18" charset="0"/>
                <a:ea typeface="+mn-ea"/>
                <a:cs typeface="Times New Roman" panose="02020603050405020304" pitchFamily="18" charset="0"/>
              </a:rPr>
              <a:t> </a:t>
            </a:r>
            <a:r>
              <a:rPr lang="vi-VN" sz="2800" b="1">
                <a:solidFill>
                  <a:srgbClr val="FFFFFF"/>
                </a:solidFill>
                <a:latin typeface="Times New Roman" panose="02020603050405020304" pitchFamily="18" charset="0"/>
                <a:ea typeface="+mn-ea"/>
                <a:cs typeface="Times New Roman" panose="02020603050405020304" pitchFamily="18" charset="0"/>
              </a:rPr>
              <a:t>giới thiệu những nét tiêu biểu của Việt Nam như: thủ đô Hà Nội, lá cờ Tổ quốc, các vị anh hùng dân tộc, khí hậu ba miền và trang phục truyền thống </a:t>
            </a:r>
            <a:r>
              <a:rPr lang="vi-VN" sz="2800" b="1">
                <a:solidFill>
                  <a:srgbClr val="FFFFFF"/>
                </a:solidFill>
                <a:latin typeface="Times New Roman" panose="02020603050405020304" pitchFamily="18" charset="0"/>
                <a:ea typeface="+mn-ea"/>
                <a:cs typeface="Times New Roman" panose="02020603050405020304" pitchFamily="18" charset="0"/>
              </a:rPr>
              <a:t>áo </a:t>
            </a:r>
            <a:r>
              <a:rPr lang="vi-VN" sz="2800" b="1" smtClean="0">
                <a:solidFill>
                  <a:srgbClr val="FFFFFF"/>
                </a:solidFill>
                <a:latin typeface="Times New Roman" panose="02020603050405020304" pitchFamily="18" charset="0"/>
                <a:ea typeface="+mn-ea"/>
                <a:cs typeface="Times New Roman" panose="02020603050405020304" pitchFamily="18" charset="0"/>
              </a:rPr>
              <a:t>dài</a:t>
            </a:r>
            <a:r>
              <a:rPr lang="en-US" sz="2800" b="1" smtClean="0">
                <a:solidFill>
                  <a:srgbClr val="FFFFFF"/>
                </a:solidFill>
                <a:latin typeface="Times New Roman" panose="02020603050405020304" pitchFamily="18" charset="0"/>
                <a:ea typeface="+mn-ea"/>
                <a:cs typeface="Times New Roman" panose="02020603050405020304" pitchFamily="18" charset="0"/>
              </a:rPr>
              <a:t>. Q</a:t>
            </a:r>
            <a:r>
              <a:rPr lang="vi-VN" sz="2800" b="1" smtClean="0">
                <a:solidFill>
                  <a:srgbClr val="FFFFFF"/>
                </a:solidFill>
                <a:latin typeface="Times New Roman" panose="02020603050405020304" pitchFamily="18" charset="0"/>
                <a:ea typeface="+mn-ea"/>
                <a:cs typeface="Times New Roman" panose="02020603050405020304" pitchFamily="18" charset="0"/>
              </a:rPr>
              <a:t>ua </a:t>
            </a:r>
            <a:r>
              <a:rPr lang="vi-VN" sz="2800" b="1">
                <a:solidFill>
                  <a:srgbClr val="FFFFFF"/>
                </a:solidFill>
                <a:latin typeface="Times New Roman" panose="02020603050405020304" pitchFamily="18" charset="0"/>
                <a:ea typeface="+mn-ea"/>
                <a:cs typeface="Times New Roman" panose="02020603050405020304" pitchFamily="18" charset="0"/>
              </a:rPr>
              <a:t>đó thể hiện niềm tự </a:t>
            </a:r>
            <a:r>
              <a:rPr lang="vi-VN" sz="2800" b="1">
                <a:solidFill>
                  <a:srgbClr val="FFFFFF"/>
                </a:solidFill>
                <a:latin typeface="Times New Roman" panose="02020603050405020304" pitchFamily="18" charset="0"/>
                <a:ea typeface="+mn-ea"/>
                <a:cs typeface="Times New Roman" panose="02020603050405020304" pitchFamily="18" charset="0"/>
              </a:rPr>
              <a:t>hào </a:t>
            </a:r>
            <a:r>
              <a:rPr lang="en-US" sz="2800" b="1" smtClean="0">
                <a:solidFill>
                  <a:srgbClr val="FFFFFF"/>
                </a:solidFill>
                <a:latin typeface="Times New Roman" panose="02020603050405020304" pitchFamily="18" charset="0"/>
                <a:ea typeface="+mn-ea"/>
                <a:cs typeface="Times New Roman" panose="02020603050405020304" pitchFamily="18" charset="0"/>
              </a:rPr>
              <a:t>của tác giả </a:t>
            </a:r>
            <a:r>
              <a:rPr lang="vi-VN" sz="2800" b="1" smtClean="0">
                <a:solidFill>
                  <a:srgbClr val="FFFFFF"/>
                </a:solidFill>
                <a:latin typeface="Times New Roman" panose="02020603050405020304" pitchFamily="18" charset="0"/>
                <a:ea typeface="+mn-ea"/>
                <a:cs typeface="Times New Roman" panose="02020603050405020304" pitchFamily="18" charset="0"/>
              </a:rPr>
              <a:t>về </a:t>
            </a:r>
            <a:r>
              <a:rPr lang="vi-VN" sz="2800" b="1">
                <a:solidFill>
                  <a:srgbClr val="FFFFFF"/>
                </a:solidFill>
                <a:latin typeface="Times New Roman" panose="02020603050405020304" pitchFamily="18" charset="0"/>
                <a:ea typeface="+mn-ea"/>
                <a:cs typeface="Times New Roman" panose="02020603050405020304" pitchFamily="18" charset="0"/>
              </a:rPr>
              <a:t>đất nước tươi đẹp và giàu truyền thống.</a:t>
            </a:r>
            <a:r>
              <a:rPr lang="en-US" sz="2800" b="1" smtClean="0">
                <a:solidFill>
                  <a:srgbClr val="FFFFFF"/>
                </a:solidFill>
                <a:latin typeface="Times New Roman" panose="02020603050405020304" pitchFamily="18" charset="0"/>
                <a:ea typeface="+mn-ea"/>
                <a:cs typeface="Times New Roman" panose="02020603050405020304" pitchFamily="18" charset="0"/>
              </a:rPr>
              <a:t> </a:t>
            </a:r>
            <a:endParaRPr lang="en-US" sz="2800" b="1" dirty="0">
              <a:solidFill>
                <a:srgbClr val="FFFFFF"/>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588541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DB0D57-E4C1-4E80-8664-1A0205E2CF88}"/>
              </a:ext>
            </a:extLst>
          </p:cNvPr>
          <p:cNvSpPr txBox="1"/>
          <p:nvPr/>
        </p:nvSpPr>
        <p:spPr>
          <a:xfrm>
            <a:off x="738957" y="508837"/>
            <a:ext cx="8207084" cy="646331"/>
          </a:xfrm>
          <a:prstGeom prst="rect">
            <a:avLst/>
          </a:prstGeom>
          <a:noFill/>
        </p:spPr>
        <p:txBody>
          <a:bodyPr wrap="square" rtlCol="0">
            <a:spAutoFit/>
          </a:bodyPr>
          <a:lstStyle/>
          <a:p>
            <a:pPr marL="0" marR="0" lvl="0" indent="228594"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Việt Nam là đất nước tươi đẹp của chúng mình. Thủ đô nước mình là Hà Nội. Lá cờ Tổ quốc hình chữ nhật, nền đỏ, ở giữa có ngôi sao vàng năm </a:t>
            </a:r>
            <a:r>
              <a:rPr kumimoji="0" lang="vi-VN"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cánh</a:t>
            </a: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 name="TextBox 5">
            <a:extLst>
              <a:ext uri="{FF2B5EF4-FFF2-40B4-BE49-F238E27FC236}">
                <a16:creationId xmlns:a16="http://schemas.microsoft.com/office/drawing/2014/main" id="{9DC896DB-F00F-4B35-AA0E-25BACE8F3BB7}"/>
              </a:ext>
            </a:extLst>
          </p:cNvPr>
          <p:cNvSpPr txBox="1"/>
          <p:nvPr/>
        </p:nvSpPr>
        <p:spPr>
          <a:xfrm>
            <a:off x="2572003" y="50183"/>
            <a:ext cx="4151107" cy="507831"/>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75000"/>
                  </a:srgbClr>
                </a:solidFill>
                <a:effectLst/>
                <a:uLnTx/>
                <a:uFillTx/>
                <a:latin typeface="UTM Avo" panose="02040603050506020204" pitchFamily="18" charset="0"/>
                <a:cs typeface="Arial"/>
                <a:sym typeface="Arial"/>
              </a:rPr>
              <a:t>ĐẤT NƯỚC CHÚNG MÌNH</a:t>
            </a:r>
            <a:endParaRPr kumimoji="0" lang="en-US" sz="1800" b="1" i="0" u="none" strike="noStrike" kern="0" cap="none" spc="0" normalizeH="0" baseline="0" noProof="0" dirty="0">
              <a:ln>
                <a:noFill/>
              </a:ln>
              <a:solidFill>
                <a:srgbClr val="FFAB40">
                  <a:lumMod val="75000"/>
                </a:srgbClr>
              </a:solidFill>
              <a:effectLst/>
              <a:uLnTx/>
              <a:uFillTx/>
              <a:latin typeface="UTM Avo" panose="02040603050506020204" pitchFamily="18" charset="0"/>
              <a:cs typeface="Arial"/>
              <a:sym typeface="Arial"/>
            </a:endParaRPr>
          </a:p>
        </p:txBody>
      </p:sp>
      <p:sp>
        <p:nvSpPr>
          <p:cNvPr id="15" name="TextBox 14">
            <a:extLst>
              <a:ext uri="{FF2B5EF4-FFF2-40B4-BE49-F238E27FC236}">
                <a16:creationId xmlns:a16="http://schemas.microsoft.com/office/drawing/2014/main" id="{28530BC7-951C-41EE-892D-67BDEB236BAA}"/>
              </a:ext>
            </a:extLst>
          </p:cNvPr>
          <p:cNvSpPr txBox="1"/>
          <p:nvPr/>
        </p:nvSpPr>
        <p:spPr>
          <a:xfrm>
            <a:off x="3860737" y="2361573"/>
            <a:ext cx="4703405" cy="1200329"/>
          </a:xfrm>
          <a:prstGeom prst="rect">
            <a:avLst/>
          </a:prstGeom>
          <a:noFill/>
        </p:spPr>
        <p:txBody>
          <a:bodyPr wrap="square" rtlCol="0">
            <a:spAutoFit/>
          </a:bodyPr>
          <a:lstStyle/>
          <a:p>
            <a:pPr marL="0" marR="0" lvl="0" indent="228594"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a16="http://schemas.microsoft.com/office/drawing/2014/main" id="{08BFB91A-685F-44FB-AD48-BF57E4B0D61A}"/>
              </a:ext>
            </a:extLst>
          </p:cNvPr>
          <p:cNvSpPr txBox="1"/>
          <p:nvPr/>
        </p:nvSpPr>
        <p:spPr>
          <a:xfrm>
            <a:off x="4081546" y="3717477"/>
            <a:ext cx="3108147" cy="1477328"/>
          </a:xfrm>
          <a:prstGeom prst="rect">
            <a:avLst/>
          </a:prstGeom>
          <a:noFill/>
        </p:spPr>
        <p:txBody>
          <a:bodyPr wrap="square" rtlCol="0">
            <a:spAutoFit/>
          </a:bodyPr>
          <a:lstStyle/>
          <a:p>
            <a:pPr marL="0" marR="0" lvl="0" indent="228594"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Trang phục truyền thống của người Việt Nam là áo dài. Áo dài thường được mặc trong dịp Tết hay lễ hội.</a:t>
            </a:r>
          </a:p>
          <a:p>
            <a:pPr marL="0" marR="0" lvl="0" indent="228594" algn="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(Trung Sơn)</a:t>
            </a:r>
          </a:p>
        </p:txBody>
      </p:sp>
      <p:pic>
        <p:nvPicPr>
          <p:cNvPr id="9" name="Picture 8">
            <a:extLst>
              <a:ext uri="{FF2B5EF4-FFF2-40B4-BE49-F238E27FC236}">
                <a16:creationId xmlns:a16="http://schemas.microsoft.com/office/drawing/2014/main" id="{7BF63209-3F36-4FD6-983B-3C3390FD4D4D}"/>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7189693" y="3330290"/>
            <a:ext cx="1973325" cy="1893436"/>
          </a:xfrm>
          <a:prstGeom prst="rect">
            <a:avLst/>
          </a:prstGeom>
        </p:spPr>
      </p:pic>
      <p:pic>
        <p:nvPicPr>
          <p:cNvPr id="11" name="Picture 10">
            <a:extLst>
              <a:ext uri="{FF2B5EF4-FFF2-40B4-BE49-F238E27FC236}">
                <a16:creationId xmlns:a16="http://schemas.microsoft.com/office/drawing/2014/main" id="{FFB86EE2-0AF3-4295-8DA2-72FD5FFE9C0B}"/>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128999" y="2253476"/>
            <a:ext cx="3500077" cy="2811583"/>
          </a:xfrm>
          <a:prstGeom prst="rect">
            <a:avLst/>
          </a:prstGeom>
        </p:spPr>
      </p:pic>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9640" y="434184"/>
            <a:ext cx="406360" cy="384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54593" y="1210854"/>
            <a:ext cx="396356" cy="396356"/>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28090" y="2264003"/>
            <a:ext cx="384000" cy="384000"/>
          </a:xfrm>
          <a:prstGeom prst="rect">
            <a:avLst/>
          </a:prstGeom>
        </p:spPr>
      </p:pic>
      <p:grpSp>
        <p:nvGrpSpPr>
          <p:cNvPr id="17" name="Group 16">
            <a:extLst>
              <a:ext uri="{FF2B5EF4-FFF2-40B4-BE49-F238E27FC236}">
                <a16:creationId xmlns:a16="http://schemas.microsoft.com/office/drawing/2014/main" id="{BA4736CC-CD28-4F38-BB7A-B660EC7B3FEF}"/>
              </a:ext>
            </a:extLst>
          </p:cNvPr>
          <p:cNvGrpSpPr/>
          <p:nvPr/>
        </p:nvGrpSpPr>
        <p:grpSpPr>
          <a:xfrm>
            <a:off x="3550676" y="3728414"/>
            <a:ext cx="620129" cy="584775"/>
            <a:chOff x="3445636" y="3009323"/>
            <a:chExt cx="321893" cy="479321"/>
          </a:xfrm>
        </p:grpSpPr>
        <p:sp>
          <p:nvSpPr>
            <p:cNvPr id="18" name="Oval 17">
              <a:extLst>
                <a:ext uri="{FF2B5EF4-FFF2-40B4-BE49-F238E27FC236}">
                  <a16:creationId xmlns:a16="http://schemas.microsoft.com/office/drawing/2014/main" id="{4EF3C45D-9C1C-44F7-AD1D-C75128585EB2}"/>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VN" sz="4800" b="0" i="1" u="none" strike="noStrike" kern="0" cap="none" spc="0" normalizeH="0" baseline="0" noProof="0" dirty="0">
                <a:ln>
                  <a:noFill/>
                </a:ln>
                <a:solidFill>
                  <a:srgbClr val="FFFFFF"/>
                </a:solidFill>
                <a:effectLst/>
                <a:uLnTx/>
                <a:uFillTx/>
                <a:latin typeface="UTM Charlotte" panose="02040603050506020204" pitchFamily="18" charset="0"/>
                <a:ea typeface="+mn-ea"/>
                <a:cs typeface="+mn-cs"/>
                <a:sym typeface="Arial"/>
              </a:endParaRPr>
            </a:p>
          </p:txBody>
        </p:sp>
        <p:sp>
          <p:nvSpPr>
            <p:cNvPr id="19" name="Rectangle 18">
              <a:extLst>
                <a:ext uri="{FF2B5EF4-FFF2-40B4-BE49-F238E27FC236}">
                  <a16:creationId xmlns:a16="http://schemas.microsoft.com/office/drawing/2014/main" id="{FD5E1ED6-4148-4173-97D9-22A9850A1518}"/>
                </a:ext>
              </a:extLst>
            </p:cNvPr>
            <p:cNvSpPr/>
            <p:nvPr/>
          </p:nvSpPr>
          <p:spPr>
            <a:xfrm rot="21163024">
              <a:off x="3521231" y="3009323"/>
              <a:ext cx="108877" cy="479321"/>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VN" sz="3200" b="1" i="1" u="none" strike="noStrike" kern="0" cap="none" spc="0" normalizeH="0" baseline="0" noProof="0" dirty="0">
                  <a:ln>
                    <a:noFill/>
                  </a:ln>
                  <a:solidFill>
                    <a:srgbClr val="FF0000"/>
                  </a:solidFill>
                  <a:effectLst/>
                  <a:uLnTx/>
                  <a:uFillTx/>
                  <a:latin typeface="UTM Charlotte" panose="02040603050506020204" pitchFamily="18" charset="0"/>
                  <a:cs typeface="Arial"/>
                  <a:sym typeface="Arial"/>
                </a:rPr>
                <a:t>4</a:t>
              </a:r>
            </a:p>
          </p:txBody>
        </p:sp>
      </p:grpSp>
      <p:sp>
        <p:nvSpPr>
          <p:cNvPr id="20" name="TextBox 19">
            <a:extLst>
              <a:ext uri="{FF2B5EF4-FFF2-40B4-BE49-F238E27FC236}">
                <a16:creationId xmlns:a16="http://schemas.microsoft.com/office/drawing/2014/main" id="{7447E87E-6FE9-49EA-9DAC-11FC87F5583A}"/>
              </a:ext>
            </a:extLst>
          </p:cNvPr>
          <p:cNvSpPr txBox="1"/>
          <p:nvPr/>
        </p:nvSpPr>
        <p:spPr>
          <a:xfrm>
            <a:off x="544015" y="1286218"/>
            <a:ext cx="8207084" cy="923330"/>
          </a:xfrm>
          <a:prstGeom prst="rect">
            <a:avLst/>
          </a:prstGeom>
          <a:noFill/>
        </p:spPr>
        <p:txBody>
          <a:bodyPr wrap="square" rtlCol="0">
            <a:spAutoFit/>
          </a:bodyPr>
          <a:lstStyle/>
          <a:p>
            <a:pPr marL="0" marR="0" lvl="0" indent="228594"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Việt</a:t>
            </a: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Nam có những vị anh hùng có công lớn với đất nước như Hai Bà Trưng, Bà Triệu, Trần Hưng Đạo, Quang Trung, Hồ Chí Minh,... Những con người ấy đã làm rạng danh lịch sử nước nhà.</a:t>
            </a:r>
          </a:p>
        </p:txBody>
      </p:sp>
    </p:spTree>
    <p:custDataLst>
      <p:tags r:id="rId1"/>
    </p:custDataLst>
    <p:extLst>
      <p:ext uri="{BB962C8B-B14F-4D97-AF65-F5344CB8AC3E}">
        <p14:creationId xmlns:p14="http://schemas.microsoft.com/office/powerpoint/2010/main" val="1094054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879" y="115785"/>
            <a:ext cx="8915400" cy="4925291"/>
          </a:xfrm>
          <a:prstGeom prst="rect">
            <a:avLst/>
          </a:prstGeom>
          <a:solidFill>
            <a:sysClr val="window" lastClr="FFFFFF"/>
          </a:solidFill>
          <a:ln w="12700" cap="flat" cmpd="sng" algn="ctr">
            <a:solidFill>
              <a:srgbClr val="5B9BD5"/>
            </a:solidFill>
            <a:prstDash val="solid"/>
            <a:miter lim="800000"/>
          </a:ln>
          <a:effectLst/>
        </p:spPr>
        <p:txBody>
          <a:bodyPr rtlCol="0" anchor="ctr"/>
          <a:lstStyle/>
          <a:p>
            <a:pPr algn="ctr" defTabSz="685783">
              <a:buClrTx/>
              <a:defRPr/>
            </a:pPr>
            <a:endParaRPr lang="en-US" sz="9000" b="1" dirty="0">
              <a:solidFill>
                <a:srgbClr val="FF0000"/>
              </a:solidFill>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0" y="2"/>
            <a:ext cx="9144000" cy="5097457"/>
          </a:xfrm>
          <a:prstGeom prst="rect">
            <a:avLst/>
          </a:prstGeom>
        </p:spPr>
      </p:pic>
      <p:sp>
        <p:nvSpPr>
          <p:cNvPr id="3" name="Rectangle 2"/>
          <p:cNvSpPr/>
          <p:nvPr/>
        </p:nvSpPr>
        <p:spPr>
          <a:xfrm>
            <a:off x="1649506" y="1315027"/>
            <a:ext cx="5636908" cy="1477328"/>
          </a:xfrm>
          <a:prstGeom prst="rect">
            <a:avLst/>
          </a:prstGeom>
        </p:spPr>
        <p:txBody>
          <a:bodyPr wrap="square">
            <a:spAutoFit/>
          </a:bodyPr>
          <a:lstStyle/>
          <a:p>
            <a:pPr algn="ctr" defTabSz="685783">
              <a:buClrTx/>
              <a:defRPr/>
            </a:pPr>
            <a:r>
              <a:rPr lang="en-US" sz="9000" b="1" smtClean="0">
                <a:solidFill>
                  <a:srgbClr val="FFC000"/>
                </a:solidFill>
                <a:latin typeface="Times New Roman" panose="02020603050405020304" pitchFamily="18" charset="0"/>
                <a:ea typeface="+mn-ea"/>
                <a:cs typeface="Times New Roman" panose="02020603050405020304" pitchFamily="18" charset="0"/>
              </a:rPr>
              <a:t>Khởi động</a:t>
            </a:r>
            <a:endParaRPr lang="en-US" sz="9000" b="1" dirty="0">
              <a:solidFill>
                <a:srgbClr val="FFC00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52395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879" y="115785"/>
            <a:ext cx="8915400" cy="4925291"/>
          </a:xfrm>
          <a:prstGeom prst="rect">
            <a:avLst/>
          </a:prstGeom>
          <a:solidFill>
            <a:sysClr val="window" lastClr="FFFFFF"/>
          </a:solidFill>
          <a:ln w="12700" cap="flat" cmpd="sng" algn="ctr">
            <a:solidFill>
              <a:srgbClr val="5B9BD5"/>
            </a:solidFill>
            <a:prstDash val="solid"/>
            <a:miter lim="800000"/>
          </a:ln>
          <a:effectLst/>
        </p:spPr>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endParaRPr kumimoji="0" lang="en-US" sz="9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2" name="Picture 1"/>
          <p:cNvPicPr>
            <a:picLocks noChangeAspect="1"/>
          </p:cNvPicPr>
          <p:nvPr/>
        </p:nvPicPr>
        <p:blipFill>
          <a:blip r:embed="rId2"/>
          <a:stretch>
            <a:fillRect/>
          </a:stretch>
        </p:blipFill>
        <p:spPr>
          <a:xfrm>
            <a:off x="0" y="2"/>
            <a:ext cx="9144000" cy="5097457"/>
          </a:xfrm>
          <a:prstGeom prst="rect">
            <a:avLst/>
          </a:prstGeom>
        </p:spPr>
      </p:pic>
      <p:sp>
        <p:nvSpPr>
          <p:cNvPr id="3" name="Rectangle 2"/>
          <p:cNvSpPr/>
          <p:nvPr/>
        </p:nvSpPr>
        <p:spPr>
          <a:xfrm>
            <a:off x="842683" y="1207450"/>
            <a:ext cx="7252447" cy="2308324"/>
          </a:xfrm>
          <a:prstGeom prst="rect">
            <a:avLst/>
          </a:prstGeom>
        </p:spPr>
        <p:txBody>
          <a:bodyPr wrap="square">
            <a:spAutoFit/>
          </a:bodyP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lang="en-US" sz="7200" b="1" smtClean="0">
                <a:solidFill>
                  <a:srgbClr val="FFC000"/>
                </a:solidFill>
                <a:latin typeface="Times New Roman" panose="02020603050405020304" pitchFamily="18" charset="0"/>
                <a:ea typeface="+mn-ea"/>
                <a:cs typeface="Times New Roman" panose="02020603050405020304" pitchFamily="18" charset="0"/>
              </a:rPr>
              <a:t>Luyện tập theo văn bản đọc</a:t>
            </a:r>
            <a:endParaRPr kumimoji="0" lang="en-US" sz="7200" b="1" i="0" u="none" strike="noStrike" kern="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0186212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3E36AB-714E-4BC3-850C-E6AC6384CFB5}"/>
              </a:ext>
            </a:extLst>
          </p:cNvPr>
          <p:cNvSpPr txBox="1"/>
          <p:nvPr/>
        </p:nvSpPr>
        <p:spPr>
          <a:xfrm>
            <a:off x="1199364" y="446085"/>
            <a:ext cx="8159768" cy="646331"/>
          </a:xfrm>
          <a:prstGeom prst="rect">
            <a:avLst/>
          </a:prstGeom>
          <a:noFill/>
        </p:spPr>
        <p:txBody>
          <a:bodyPr wrap="square" rtlCol="0">
            <a:spAutoFit/>
          </a:bodyPr>
          <a:lstStyle/>
          <a:p>
            <a:pPr algn="just">
              <a:lnSpc>
                <a:spcPct val="150000"/>
              </a:lnSpc>
            </a:pPr>
            <a:r>
              <a:rPr lang="en-US" sz="2400" b="1" dirty="0">
                <a:solidFill>
                  <a:schemeClr val="accent6">
                    <a:lumMod val="75000"/>
                  </a:schemeClr>
                </a:solidFill>
                <a:latin typeface="Times New Roman" panose="02020603050405020304" pitchFamily="18" charset="0"/>
                <a:cs typeface="Times New Roman" panose="02020603050405020304" pitchFamily="18" charset="0"/>
              </a:rPr>
              <a:t>1</a:t>
            </a:r>
            <a:r>
              <a:rPr lang="vi-VN" sz="2400" b="1" dirty="0">
                <a:solidFill>
                  <a:schemeClr val="accent6">
                    <a:lumMod val="75000"/>
                  </a:schemeClr>
                </a:solidFill>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Tìm các tên riêng có trong bài đọc.</a:t>
            </a:r>
          </a:p>
        </p:txBody>
      </p:sp>
      <p:pic>
        <p:nvPicPr>
          <p:cNvPr id="28" name="Picture 27">
            <a:extLst>
              <a:ext uri="{FF2B5EF4-FFF2-40B4-BE49-F238E27FC236}">
                <a16:creationId xmlns:a16="http://schemas.microsoft.com/office/drawing/2014/main" id="{FE8F369B-4C07-4DEC-9D7B-9D7B066AAE07}"/>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9504" t="8824" r="27740" b="7101"/>
          <a:stretch/>
        </p:blipFill>
        <p:spPr>
          <a:xfrm>
            <a:off x="32334" y="17574"/>
            <a:ext cx="1165347" cy="1152238"/>
          </a:xfrm>
          <a:prstGeom prst="ellipse">
            <a:avLst/>
          </a:prstGeom>
        </p:spPr>
      </p:pic>
      <p:pic>
        <p:nvPicPr>
          <p:cNvPr id="10" name="Picture 9">
            <a:extLst>
              <a:ext uri="{FF2B5EF4-FFF2-40B4-BE49-F238E27FC236}">
                <a16:creationId xmlns:a16="http://schemas.microsoft.com/office/drawing/2014/main" id="{66E2D80E-CFD4-46D8-9523-921A8566C13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2584304" y="1046025"/>
            <a:ext cx="6090168" cy="4097475"/>
          </a:xfrm>
          <a:prstGeom prst="roundRect">
            <a:avLst>
              <a:gd name="adj" fmla="val 20618"/>
            </a:avLst>
          </a:prstGeom>
          <a:ln w="19050">
            <a:solidFill>
              <a:srgbClr val="0070C0"/>
            </a:solidFill>
          </a:ln>
        </p:spPr>
      </p:pic>
      <p:cxnSp>
        <p:nvCxnSpPr>
          <p:cNvPr id="12" name="Straight Connector 11">
            <a:extLst>
              <a:ext uri="{FF2B5EF4-FFF2-40B4-BE49-F238E27FC236}">
                <a16:creationId xmlns:a16="http://schemas.microsoft.com/office/drawing/2014/main" id="{CC3D0756-1358-4894-BE05-A0E887B19FF1}"/>
              </a:ext>
            </a:extLst>
          </p:cNvPr>
          <p:cNvCxnSpPr/>
          <p:nvPr/>
        </p:nvCxnSpPr>
        <p:spPr>
          <a:xfrm>
            <a:off x="2838823" y="1625048"/>
            <a:ext cx="736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0A3CD1F-36AB-44C0-B44A-BA66D63D1E3B}"/>
              </a:ext>
            </a:extLst>
          </p:cNvPr>
          <p:cNvCxnSpPr>
            <a:cxnSpLocks/>
          </p:cNvCxnSpPr>
          <p:nvPr/>
        </p:nvCxnSpPr>
        <p:spPr>
          <a:xfrm>
            <a:off x="2664198" y="1837773"/>
            <a:ext cx="558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F7881FF-3D8F-4F35-BC3E-8511B1DE0C34}"/>
              </a:ext>
            </a:extLst>
          </p:cNvPr>
          <p:cNvCxnSpPr/>
          <p:nvPr/>
        </p:nvCxnSpPr>
        <p:spPr>
          <a:xfrm>
            <a:off x="2854698" y="2221948"/>
            <a:ext cx="736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CF7D54F-B227-4B0C-81F9-0AA2E00224B7}"/>
              </a:ext>
            </a:extLst>
          </p:cNvPr>
          <p:cNvCxnSpPr>
            <a:cxnSpLocks/>
          </p:cNvCxnSpPr>
          <p:nvPr/>
        </p:nvCxnSpPr>
        <p:spPr>
          <a:xfrm>
            <a:off x="8002431" y="2221948"/>
            <a:ext cx="54292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4DF30A2-6C7C-403C-89F6-B87726FD07EC}"/>
              </a:ext>
            </a:extLst>
          </p:cNvPr>
          <p:cNvCxnSpPr>
            <a:cxnSpLocks/>
          </p:cNvCxnSpPr>
          <p:nvPr/>
        </p:nvCxnSpPr>
        <p:spPr>
          <a:xfrm>
            <a:off x="2680073" y="2412448"/>
            <a:ext cx="42121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8AE99DD-855E-4F42-A26B-F8044BBDA8D3}"/>
              </a:ext>
            </a:extLst>
          </p:cNvPr>
          <p:cNvCxnSpPr>
            <a:cxnSpLocks/>
          </p:cNvCxnSpPr>
          <p:nvPr/>
        </p:nvCxnSpPr>
        <p:spPr>
          <a:xfrm>
            <a:off x="3170080" y="2412448"/>
            <a:ext cx="64664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EE38857-0D4B-411A-871F-0CE7B36CB377}"/>
              </a:ext>
            </a:extLst>
          </p:cNvPr>
          <p:cNvCxnSpPr>
            <a:cxnSpLocks/>
          </p:cNvCxnSpPr>
          <p:nvPr/>
        </p:nvCxnSpPr>
        <p:spPr>
          <a:xfrm>
            <a:off x="3925908" y="2412448"/>
            <a:ext cx="126012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87A1024-93D4-4748-A794-8914A4CC2C1F}"/>
              </a:ext>
            </a:extLst>
          </p:cNvPr>
          <p:cNvCxnSpPr>
            <a:cxnSpLocks/>
          </p:cNvCxnSpPr>
          <p:nvPr/>
        </p:nvCxnSpPr>
        <p:spPr>
          <a:xfrm>
            <a:off x="5250223" y="2412448"/>
            <a:ext cx="104142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7C2188B-7095-4E7B-AD54-8EFA2BE50406}"/>
              </a:ext>
            </a:extLst>
          </p:cNvPr>
          <p:cNvCxnSpPr>
            <a:cxnSpLocks/>
          </p:cNvCxnSpPr>
          <p:nvPr/>
        </p:nvCxnSpPr>
        <p:spPr>
          <a:xfrm>
            <a:off x="6372056" y="2412448"/>
            <a:ext cx="104142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1007AD9-9CF4-4176-BB7C-4B830B101C85}"/>
              </a:ext>
            </a:extLst>
          </p:cNvPr>
          <p:cNvCxnSpPr>
            <a:cxnSpLocks/>
          </p:cNvCxnSpPr>
          <p:nvPr/>
        </p:nvCxnSpPr>
        <p:spPr>
          <a:xfrm>
            <a:off x="7638365" y="2810381"/>
            <a:ext cx="31855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7384241-EC22-4006-81E2-CC74C2A26DEA}"/>
              </a:ext>
            </a:extLst>
          </p:cNvPr>
          <p:cNvCxnSpPr>
            <a:cxnSpLocks/>
          </p:cNvCxnSpPr>
          <p:nvPr/>
        </p:nvCxnSpPr>
        <p:spPr>
          <a:xfrm>
            <a:off x="8083282" y="2806148"/>
            <a:ext cx="38545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09339E86-CE20-4BD3-8F49-0F79DA45F8C5}"/>
              </a:ext>
            </a:extLst>
          </p:cNvPr>
          <p:cNvCxnSpPr>
            <a:cxnSpLocks/>
          </p:cNvCxnSpPr>
          <p:nvPr/>
        </p:nvCxnSpPr>
        <p:spPr>
          <a:xfrm>
            <a:off x="5250223" y="3000881"/>
            <a:ext cx="38545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FE02647-317F-4BDA-814D-7BD1068B8D71}"/>
              </a:ext>
            </a:extLst>
          </p:cNvPr>
          <p:cNvCxnSpPr>
            <a:cxnSpLocks/>
          </p:cNvCxnSpPr>
          <p:nvPr/>
        </p:nvCxnSpPr>
        <p:spPr>
          <a:xfrm>
            <a:off x="7943212" y="3000881"/>
            <a:ext cx="35041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B324F3DB-98A1-4B43-B3F7-58515FF598E2}"/>
              </a:ext>
            </a:extLst>
          </p:cNvPr>
          <p:cNvCxnSpPr>
            <a:cxnSpLocks/>
          </p:cNvCxnSpPr>
          <p:nvPr/>
        </p:nvCxnSpPr>
        <p:spPr>
          <a:xfrm>
            <a:off x="5688152" y="3199848"/>
            <a:ext cx="42400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FDD719B-43A3-495A-B4F2-F1CD7CC250B0}"/>
              </a:ext>
            </a:extLst>
          </p:cNvPr>
          <p:cNvCxnSpPr>
            <a:cxnSpLocks/>
          </p:cNvCxnSpPr>
          <p:nvPr/>
        </p:nvCxnSpPr>
        <p:spPr>
          <a:xfrm>
            <a:off x="6989480" y="3390348"/>
            <a:ext cx="42400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E91F5E13-DC09-4C1B-99A8-E02A714D7DAF}"/>
              </a:ext>
            </a:extLst>
          </p:cNvPr>
          <p:cNvCxnSpPr>
            <a:cxnSpLocks/>
          </p:cNvCxnSpPr>
          <p:nvPr/>
        </p:nvCxnSpPr>
        <p:spPr>
          <a:xfrm>
            <a:off x="5249730" y="4194681"/>
            <a:ext cx="75114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3BFB306-6754-4690-A075-C9F5C089900D}"/>
              </a:ext>
            </a:extLst>
          </p:cNvPr>
          <p:cNvSpPr/>
          <p:nvPr/>
        </p:nvSpPr>
        <p:spPr>
          <a:xfrm>
            <a:off x="853048" y="1173643"/>
            <a:ext cx="1258678" cy="420564"/>
          </a:xfrm>
          <a:prstGeom prst="rect">
            <a:avLst/>
          </a:prstGeom>
        </p:spPr>
        <p:txBody>
          <a:bodyPr wrap="none">
            <a:spAutoFit/>
          </a:bodyPr>
          <a:lstStyle/>
          <a:p>
            <a:pPr algn="ctr"/>
            <a:r>
              <a:rPr lang="vi-VN" sz="2133" dirty="0">
                <a:solidFill>
                  <a:srgbClr val="C00000"/>
                </a:solidFill>
                <a:latin typeface="UTM Avo" panose="02040603050506020204" pitchFamily="18" charset="0"/>
              </a:rPr>
              <a:t>Việt Nam</a:t>
            </a:r>
            <a:endParaRPr lang="vi-VN" sz="2133" dirty="0">
              <a:solidFill>
                <a:srgbClr val="C00000"/>
              </a:solidFill>
            </a:endParaRPr>
          </a:p>
        </p:txBody>
      </p:sp>
      <p:sp>
        <p:nvSpPr>
          <p:cNvPr id="78" name="Rectangle 77">
            <a:extLst>
              <a:ext uri="{FF2B5EF4-FFF2-40B4-BE49-F238E27FC236}">
                <a16:creationId xmlns:a16="http://schemas.microsoft.com/office/drawing/2014/main" id="{57F26CCF-C7DC-4182-A76F-7171CE2ECC66}"/>
              </a:ext>
            </a:extLst>
          </p:cNvPr>
          <p:cNvSpPr/>
          <p:nvPr/>
        </p:nvSpPr>
        <p:spPr>
          <a:xfrm>
            <a:off x="989669" y="1559559"/>
            <a:ext cx="973343" cy="420564"/>
          </a:xfrm>
          <a:prstGeom prst="rect">
            <a:avLst/>
          </a:prstGeom>
        </p:spPr>
        <p:txBody>
          <a:bodyPr wrap="none">
            <a:spAutoFit/>
          </a:bodyPr>
          <a:lstStyle/>
          <a:p>
            <a:pPr algn="ctr"/>
            <a:r>
              <a:rPr lang="vi-VN" sz="2133" dirty="0">
                <a:solidFill>
                  <a:srgbClr val="C00000"/>
                </a:solidFill>
                <a:latin typeface="UTM Avo" panose="02040603050506020204" pitchFamily="18" charset="0"/>
              </a:rPr>
              <a:t>Hà Nội</a:t>
            </a:r>
            <a:endParaRPr lang="vi-VN" sz="2133" dirty="0">
              <a:solidFill>
                <a:srgbClr val="C00000"/>
              </a:solidFill>
            </a:endParaRPr>
          </a:p>
        </p:txBody>
      </p:sp>
      <p:sp>
        <p:nvSpPr>
          <p:cNvPr id="79" name="Rectangle 78">
            <a:extLst>
              <a:ext uri="{FF2B5EF4-FFF2-40B4-BE49-F238E27FC236}">
                <a16:creationId xmlns:a16="http://schemas.microsoft.com/office/drawing/2014/main" id="{E490E8DF-7994-491E-8B7C-32A442062C51}"/>
              </a:ext>
            </a:extLst>
          </p:cNvPr>
          <p:cNvSpPr/>
          <p:nvPr/>
        </p:nvSpPr>
        <p:spPr>
          <a:xfrm>
            <a:off x="615008" y="1905312"/>
            <a:ext cx="1734769" cy="420564"/>
          </a:xfrm>
          <a:prstGeom prst="rect">
            <a:avLst/>
          </a:prstGeom>
        </p:spPr>
        <p:txBody>
          <a:bodyPr wrap="none">
            <a:spAutoFit/>
          </a:bodyPr>
          <a:lstStyle/>
          <a:p>
            <a:pPr algn="ctr"/>
            <a:r>
              <a:rPr lang="vi-VN" sz="2133" dirty="0">
                <a:solidFill>
                  <a:srgbClr val="C00000"/>
                </a:solidFill>
                <a:latin typeface="UTM Avo" panose="02040603050506020204" pitchFamily="18" charset="0"/>
              </a:rPr>
              <a:t>Hai Bà Trưng</a:t>
            </a:r>
            <a:endParaRPr lang="vi-VN" sz="2133" dirty="0">
              <a:solidFill>
                <a:srgbClr val="C00000"/>
              </a:solidFill>
            </a:endParaRPr>
          </a:p>
        </p:txBody>
      </p:sp>
      <p:sp>
        <p:nvSpPr>
          <p:cNvPr id="80" name="Rectangle 79">
            <a:extLst>
              <a:ext uri="{FF2B5EF4-FFF2-40B4-BE49-F238E27FC236}">
                <a16:creationId xmlns:a16="http://schemas.microsoft.com/office/drawing/2014/main" id="{EDC033BD-2972-4DC0-87C1-0CA91050FC5D}"/>
              </a:ext>
            </a:extLst>
          </p:cNvPr>
          <p:cNvSpPr/>
          <p:nvPr/>
        </p:nvSpPr>
        <p:spPr>
          <a:xfrm>
            <a:off x="886277" y="2291228"/>
            <a:ext cx="1180130" cy="420564"/>
          </a:xfrm>
          <a:prstGeom prst="rect">
            <a:avLst/>
          </a:prstGeom>
        </p:spPr>
        <p:txBody>
          <a:bodyPr wrap="none">
            <a:spAutoFit/>
          </a:bodyPr>
          <a:lstStyle/>
          <a:p>
            <a:pPr algn="ctr"/>
            <a:r>
              <a:rPr lang="vi-VN" sz="2133" dirty="0">
                <a:solidFill>
                  <a:srgbClr val="C00000"/>
                </a:solidFill>
                <a:latin typeface="UTM Avo" panose="02040603050506020204" pitchFamily="18" charset="0"/>
              </a:rPr>
              <a:t>Bà Triệu</a:t>
            </a:r>
            <a:endParaRPr lang="vi-VN" sz="2133" dirty="0">
              <a:solidFill>
                <a:srgbClr val="C00000"/>
              </a:solidFill>
            </a:endParaRPr>
          </a:p>
        </p:txBody>
      </p:sp>
      <p:sp>
        <p:nvSpPr>
          <p:cNvPr id="81" name="Rectangle 80">
            <a:extLst>
              <a:ext uri="{FF2B5EF4-FFF2-40B4-BE49-F238E27FC236}">
                <a16:creationId xmlns:a16="http://schemas.microsoft.com/office/drawing/2014/main" id="{A40610C2-B005-4BFF-AEBD-331DE051D4DA}"/>
              </a:ext>
            </a:extLst>
          </p:cNvPr>
          <p:cNvSpPr/>
          <p:nvPr/>
        </p:nvSpPr>
        <p:spPr>
          <a:xfrm>
            <a:off x="519441" y="2636981"/>
            <a:ext cx="1972014" cy="420564"/>
          </a:xfrm>
          <a:prstGeom prst="rect">
            <a:avLst/>
          </a:prstGeom>
        </p:spPr>
        <p:txBody>
          <a:bodyPr wrap="none">
            <a:spAutoFit/>
          </a:bodyPr>
          <a:lstStyle/>
          <a:p>
            <a:pPr algn="ctr"/>
            <a:r>
              <a:rPr lang="vi-VN" sz="2133" dirty="0">
                <a:solidFill>
                  <a:srgbClr val="C00000"/>
                </a:solidFill>
                <a:latin typeface="UTM Avo" panose="02040603050506020204" pitchFamily="18" charset="0"/>
              </a:rPr>
              <a:t>Trần Hưng Đạo</a:t>
            </a:r>
            <a:endParaRPr lang="vi-VN" sz="2133" dirty="0">
              <a:solidFill>
                <a:srgbClr val="C00000"/>
              </a:solidFill>
            </a:endParaRPr>
          </a:p>
        </p:txBody>
      </p:sp>
      <p:sp>
        <p:nvSpPr>
          <p:cNvPr id="82" name="Rectangle 81">
            <a:extLst>
              <a:ext uri="{FF2B5EF4-FFF2-40B4-BE49-F238E27FC236}">
                <a16:creationId xmlns:a16="http://schemas.microsoft.com/office/drawing/2014/main" id="{F69E94AB-A94D-4769-8AF4-5A50682DB6FE}"/>
              </a:ext>
            </a:extLst>
          </p:cNvPr>
          <p:cNvSpPr/>
          <p:nvPr/>
        </p:nvSpPr>
        <p:spPr>
          <a:xfrm>
            <a:off x="645638" y="3022897"/>
            <a:ext cx="1707519" cy="420564"/>
          </a:xfrm>
          <a:prstGeom prst="rect">
            <a:avLst/>
          </a:prstGeom>
        </p:spPr>
        <p:txBody>
          <a:bodyPr wrap="none">
            <a:spAutoFit/>
          </a:bodyPr>
          <a:lstStyle/>
          <a:p>
            <a:pPr algn="ctr"/>
            <a:r>
              <a:rPr lang="vi-VN" sz="2133" dirty="0">
                <a:solidFill>
                  <a:srgbClr val="C00000"/>
                </a:solidFill>
                <a:latin typeface="UTM Avo" panose="02040603050506020204" pitchFamily="18" charset="0"/>
              </a:rPr>
              <a:t>Quang Trung</a:t>
            </a:r>
            <a:endParaRPr lang="vi-VN" sz="2133" dirty="0">
              <a:solidFill>
                <a:srgbClr val="C00000"/>
              </a:solidFill>
            </a:endParaRPr>
          </a:p>
        </p:txBody>
      </p:sp>
      <p:sp>
        <p:nvSpPr>
          <p:cNvPr id="83" name="Rectangle 82">
            <a:extLst>
              <a:ext uri="{FF2B5EF4-FFF2-40B4-BE49-F238E27FC236}">
                <a16:creationId xmlns:a16="http://schemas.microsoft.com/office/drawing/2014/main" id="{7DC01DF0-F75B-4DB5-8702-93A308E11D62}"/>
              </a:ext>
            </a:extLst>
          </p:cNvPr>
          <p:cNvSpPr/>
          <p:nvPr/>
        </p:nvSpPr>
        <p:spPr>
          <a:xfrm>
            <a:off x="688921" y="3431636"/>
            <a:ext cx="1620957" cy="420564"/>
          </a:xfrm>
          <a:prstGeom prst="rect">
            <a:avLst/>
          </a:prstGeom>
        </p:spPr>
        <p:txBody>
          <a:bodyPr wrap="none">
            <a:spAutoFit/>
          </a:bodyPr>
          <a:lstStyle/>
          <a:p>
            <a:pPr algn="ctr"/>
            <a:r>
              <a:rPr lang="vi-VN" sz="2133" dirty="0">
                <a:solidFill>
                  <a:srgbClr val="C00000"/>
                </a:solidFill>
                <a:latin typeface="UTM Avo" panose="02040603050506020204" pitchFamily="18" charset="0"/>
              </a:rPr>
              <a:t>Hồ Chí Minh</a:t>
            </a:r>
            <a:endParaRPr lang="vi-VN" sz="2133" dirty="0">
              <a:solidFill>
                <a:srgbClr val="C00000"/>
              </a:solidFill>
            </a:endParaRPr>
          </a:p>
        </p:txBody>
      </p:sp>
      <p:sp>
        <p:nvSpPr>
          <p:cNvPr id="84" name="Rectangle 83">
            <a:extLst>
              <a:ext uri="{FF2B5EF4-FFF2-40B4-BE49-F238E27FC236}">
                <a16:creationId xmlns:a16="http://schemas.microsoft.com/office/drawing/2014/main" id="{D5775551-6E67-4032-8916-9F8319D151D0}"/>
              </a:ext>
            </a:extLst>
          </p:cNvPr>
          <p:cNvSpPr/>
          <p:nvPr/>
        </p:nvSpPr>
        <p:spPr>
          <a:xfrm>
            <a:off x="1197073" y="3817552"/>
            <a:ext cx="604653" cy="420564"/>
          </a:xfrm>
          <a:prstGeom prst="rect">
            <a:avLst/>
          </a:prstGeom>
        </p:spPr>
        <p:txBody>
          <a:bodyPr wrap="none">
            <a:spAutoFit/>
          </a:bodyPr>
          <a:lstStyle/>
          <a:p>
            <a:pPr algn="ctr"/>
            <a:r>
              <a:rPr lang="vi-VN" sz="2133" dirty="0">
                <a:solidFill>
                  <a:srgbClr val="C00000"/>
                </a:solidFill>
                <a:latin typeface="UTM Avo" panose="02040603050506020204" pitchFamily="18" charset="0"/>
              </a:rPr>
              <a:t>Bắc</a:t>
            </a:r>
            <a:endParaRPr lang="vi-VN" sz="2133" dirty="0">
              <a:solidFill>
                <a:srgbClr val="C00000"/>
              </a:solidFill>
            </a:endParaRPr>
          </a:p>
        </p:txBody>
      </p:sp>
      <p:sp>
        <p:nvSpPr>
          <p:cNvPr id="85" name="Rectangle 84">
            <a:extLst>
              <a:ext uri="{FF2B5EF4-FFF2-40B4-BE49-F238E27FC236}">
                <a16:creationId xmlns:a16="http://schemas.microsoft.com/office/drawing/2014/main" id="{F7161CF6-B1DC-4284-9F68-EB6D072429B3}"/>
              </a:ext>
            </a:extLst>
          </p:cNvPr>
          <p:cNvSpPr/>
          <p:nvPr/>
        </p:nvSpPr>
        <p:spPr>
          <a:xfrm>
            <a:off x="1050400" y="4155647"/>
            <a:ext cx="898002" cy="420564"/>
          </a:xfrm>
          <a:prstGeom prst="rect">
            <a:avLst/>
          </a:prstGeom>
        </p:spPr>
        <p:txBody>
          <a:bodyPr wrap="none">
            <a:spAutoFit/>
          </a:bodyPr>
          <a:lstStyle/>
          <a:p>
            <a:pPr algn="ctr"/>
            <a:r>
              <a:rPr lang="vi-VN" sz="2133" dirty="0">
                <a:solidFill>
                  <a:srgbClr val="C00000"/>
                </a:solidFill>
                <a:latin typeface="UTM Avo" panose="02040603050506020204" pitchFamily="18" charset="0"/>
              </a:rPr>
              <a:t>Trung</a:t>
            </a:r>
            <a:endParaRPr lang="vi-VN" sz="2133" dirty="0">
              <a:solidFill>
                <a:srgbClr val="C00000"/>
              </a:solidFill>
            </a:endParaRPr>
          </a:p>
        </p:txBody>
      </p:sp>
      <p:sp>
        <p:nvSpPr>
          <p:cNvPr id="86" name="Rectangle 85">
            <a:extLst>
              <a:ext uri="{FF2B5EF4-FFF2-40B4-BE49-F238E27FC236}">
                <a16:creationId xmlns:a16="http://schemas.microsoft.com/office/drawing/2014/main" id="{F70B8A1F-2A38-4A2B-AB6B-E09EE9E92BE0}"/>
              </a:ext>
            </a:extLst>
          </p:cNvPr>
          <p:cNvSpPr/>
          <p:nvPr/>
        </p:nvSpPr>
        <p:spPr>
          <a:xfrm>
            <a:off x="1133756" y="4551859"/>
            <a:ext cx="731289" cy="420564"/>
          </a:xfrm>
          <a:prstGeom prst="rect">
            <a:avLst/>
          </a:prstGeom>
        </p:spPr>
        <p:txBody>
          <a:bodyPr wrap="none">
            <a:spAutoFit/>
          </a:bodyPr>
          <a:lstStyle/>
          <a:p>
            <a:pPr algn="ctr"/>
            <a:r>
              <a:rPr lang="vi-VN" sz="2133" dirty="0">
                <a:solidFill>
                  <a:srgbClr val="C00000"/>
                </a:solidFill>
                <a:latin typeface="UTM Avo" panose="02040603050506020204" pitchFamily="18" charset="0"/>
              </a:rPr>
              <a:t>Nam</a:t>
            </a:r>
            <a:endParaRPr lang="vi-VN" sz="2133" dirty="0">
              <a:solidFill>
                <a:srgbClr val="C00000"/>
              </a:solidFill>
            </a:endParaRPr>
          </a:p>
        </p:txBody>
      </p:sp>
    </p:spTree>
    <p:custDataLst>
      <p:tags r:id="rId1"/>
    </p:custDataLst>
    <p:extLst>
      <p:ext uri="{BB962C8B-B14F-4D97-AF65-F5344CB8AC3E}">
        <p14:creationId xmlns:p14="http://schemas.microsoft.com/office/powerpoint/2010/main" val="338651686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par>
                                    <p:cTn id="16" presetID="16" presetClass="entr" presetSubtype="21" fill="hold"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barn(inVertical)">
                                          <p:cBhvr>
                                            <p:cTn id="18" dur="500"/>
                                            <p:tgtEl>
                                              <p:spTgt spid="63"/>
                                            </p:tgtEl>
                                          </p:cBhvr>
                                        </p:animEffect>
                                      </p:childTnLst>
                                    </p:cTn>
                                  </p:par>
                                  <p:par>
                                    <p:cTn id="19" presetID="16" presetClass="entr" presetSubtype="21"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barn(inVertical)">
                                          <p:cBhvr>
                                            <p:cTn id="21" dur="500"/>
                                            <p:tgtEl>
                                              <p:spTgt spid="64"/>
                                            </p:tgtEl>
                                          </p:cBhvr>
                                        </p:animEffect>
                                      </p:childTnLst>
                                    </p:cTn>
                                  </p:par>
                                  <p:par>
                                    <p:cTn id="22" presetID="16" presetClass="entr" presetSubtype="21" fill="hold" nodeType="with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barn(inVertical)">
                                          <p:cBhvr>
                                            <p:cTn id="24" dur="500"/>
                                            <p:tgtEl>
                                              <p:spTgt spid="65"/>
                                            </p:tgtEl>
                                          </p:cBhvr>
                                        </p:animEffect>
                                      </p:childTnLst>
                                    </p:cTn>
                                  </p:par>
                                  <p:par>
                                    <p:cTn id="25" presetID="16" presetClass="entr" presetSubtype="21" fill="hold" nodeType="with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barn(inVertical)">
                                          <p:cBhvr>
                                            <p:cTn id="27" dur="500"/>
                                            <p:tgtEl>
                                              <p:spTgt spid="66"/>
                                            </p:tgtEl>
                                          </p:cBhvr>
                                        </p:animEffect>
                                      </p:childTnLst>
                                    </p:cTn>
                                  </p:par>
                                  <p:par>
                                    <p:cTn id="28" presetID="16" presetClass="entr" presetSubtype="21" fill="hold" nodeType="with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barn(inVertical)">
                                          <p:cBhvr>
                                            <p:cTn id="30" dur="500"/>
                                            <p:tgtEl>
                                              <p:spTgt spid="67"/>
                                            </p:tgtEl>
                                          </p:cBhvr>
                                        </p:animEffect>
                                      </p:childTnLst>
                                    </p:cTn>
                                  </p:par>
                                  <p:par>
                                    <p:cTn id="31" presetID="16" presetClass="entr" presetSubtype="21" fill="hold" nodeType="with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barn(inVertical)">
                                          <p:cBhvr>
                                            <p:cTn id="33" dur="500"/>
                                            <p:tgtEl>
                                              <p:spTgt spid="68"/>
                                            </p:tgtEl>
                                          </p:cBhvr>
                                        </p:animEffect>
                                      </p:childTnLst>
                                    </p:cTn>
                                  </p:par>
                                  <p:par>
                                    <p:cTn id="34" presetID="16" presetClass="entr" presetSubtype="21" fill="hold" nodeType="with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barn(inVertical)">
                                          <p:cBhvr>
                                            <p:cTn id="36" dur="500"/>
                                            <p:tgtEl>
                                              <p:spTgt spid="69"/>
                                            </p:tgtEl>
                                          </p:cBhvr>
                                        </p:animEffect>
                                      </p:childTnLst>
                                    </p:cTn>
                                  </p:par>
                                  <p:par>
                                    <p:cTn id="37" presetID="16" presetClass="entr" presetSubtype="21" fill="hold" nodeType="with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barn(inVertical)">
                                          <p:cBhvr>
                                            <p:cTn id="39" dur="500"/>
                                            <p:tgtEl>
                                              <p:spTgt spid="70"/>
                                            </p:tgtEl>
                                          </p:cBhvr>
                                        </p:animEffect>
                                      </p:childTnLst>
                                    </p:cTn>
                                  </p:par>
                                  <p:par>
                                    <p:cTn id="40" presetID="16" presetClass="entr" presetSubtype="21" fill="hold" nodeType="with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barn(inVertical)">
                                          <p:cBhvr>
                                            <p:cTn id="42" dur="500"/>
                                            <p:tgtEl>
                                              <p:spTgt spid="71"/>
                                            </p:tgtEl>
                                          </p:cBhvr>
                                        </p:animEffect>
                                      </p:childTnLst>
                                    </p:cTn>
                                  </p:par>
                                  <p:par>
                                    <p:cTn id="43" presetID="16" presetClass="entr" presetSubtype="21" fill="hold" nodeType="withEffect">
                                      <p:stCondLst>
                                        <p:cond delay="0"/>
                                      </p:stCondLst>
                                      <p:childTnLst>
                                        <p:set>
                                          <p:cBhvr>
                                            <p:cTn id="44" dur="1" fill="hold">
                                              <p:stCondLst>
                                                <p:cond delay="0"/>
                                              </p:stCondLst>
                                            </p:cTn>
                                            <p:tgtEl>
                                              <p:spTgt spid="72"/>
                                            </p:tgtEl>
                                            <p:attrNameLst>
                                              <p:attrName>style.visibility</p:attrName>
                                            </p:attrNameLst>
                                          </p:cBhvr>
                                          <p:to>
                                            <p:strVal val="visible"/>
                                          </p:to>
                                        </p:set>
                                        <p:animEffect transition="in" filter="barn(inVertical)">
                                          <p:cBhvr>
                                            <p:cTn id="45" dur="500"/>
                                            <p:tgtEl>
                                              <p:spTgt spid="72"/>
                                            </p:tgtEl>
                                          </p:cBhvr>
                                        </p:animEffect>
                                      </p:childTnLst>
                                    </p:cTn>
                                  </p:par>
                                  <p:par>
                                    <p:cTn id="46" presetID="16" presetClass="entr" presetSubtype="21" fill="hold" nodeType="withEffect">
                                      <p:stCondLst>
                                        <p:cond delay="0"/>
                                      </p:stCondLst>
                                      <p:childTnLst>
                                        <p:set>
                                          <p:cBhvr>
                                            <p:cTn id="47" dur="1" fill="hold">
                                              <p:stCondLst>
                                                <p:cond delay="0"/>
                                              </p:stCondLst>
                                            </p:cTn>
                                            <p:tgtEl>
                                              <p:spTgt spid="73"/>
                                            </p:tgtEl>
                                            <p:attrNameLst>
                                              <p:attrName>style.visibility</p:attrName>
                                            </p:attrNameLst>
                                          </p:cBhvr>
                                          <p:to>
                                            <p:strVal val="visible"/>
                                          </p:to>
                                        </p:set>
                                        <p:animEffect transition="in" filter="barn(inVertical)">
                                          <p:cBhvr>
                                            <p:cTn id="48" dur="500"/>
                                            <p:tgtEl>
                                              <p:spTgt spid="73"/>
                                            </p:tgtEl>
                                          </p:cBhvr>
                                        </p:animEffect>
                                      </p:childTnLst>
                                    </p:cTn>
                                  </p:par>
                                  <p:par>
                                    <p:cTn id="49" presetID="16" presetClass="entr" presetSubtype="21" fill="hold" nodeType="withEffect">
                                      <p:stCondLst>
                                        <p:cond delay="0"/>
                                      </p:stCondLst>
                                      <p:childTnLst>
                                        <p:set>
                                          <p:cBhvr>
                                            <p:cTn id="50" dur="1" fill="hold">
                                              <p:stCondLst>
                                                <p:cond delay="0"/>
                                              </p:stCondLst>
                                            </p:cTn>
                                            <p:tgtEl>
                                              <p:spTgt spid="74"/>
                                            </p:tgtEl>
                                            <p:attrNameLst>
                                              <p:attrName>style.visibility</p:attrName>
                                            </p:attrNameLst>
                                          </p:cBhvr>
                                          <p:to>
                                            <p:strVal val="visible"/>
                                          </p:to>
                                        </p:set>
                                        <p:animEffect transition="in" filter="barn(inVertical)">
                                          <p:cBhvr>
                                            <p:cTn id="51" dur="500"/>
                                            <p:tgtEl>
                                              <p:spTgt spid="74"/>
                                            </p:tgtEl>
                                          </p:cBhvr>
                                        </p:animEffect>
                                      </p:childTnLst>
                                    </p:cTn>
                                  </p:par>
                                  <p:par>
                                    <p:cTn id="52" presetID="16" presetClass="entr" presetSubtype="21" fill="hold" nodeType="with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barn(inVertical)">
                                          <p:cBhvr>
                                            <p:cTn id="54" dur="500"/>
                                            <p:tgtEl>
                                              <p:spTgt spid="75"/>
                                            </p:tgtEl>
                                          </p:cBhvr>
                                        </p:animEffect>
                                      </p:childTnLst>
                                    </p:cTn>
                                  </p:par>
                                  <p:par>
                                    <p:cTn id="55" presetID="16" presetClass="entr" presetSubtype="21" fill="hold" nodeType="withEffect">
                                      <p:stCondLst>
                                        <p:cond delay="0"/>
                                      </p:stCondLst>
                                      <p:childTnLst>
                                        <p:set>
                                          <p:cBhvr>
                                            <p:cTn id="56" dur="1" fill="hold">
                                              <p:stCondLst>
                                                <p:cond delay="0"/>
                                              </p:stCondLst>
                                            </p:cTn>
                                            <p:tgtEl>
                                              <p:spTgt spid="76"/>
                                            </p:tgtEl>
                                            <p:attrNameLst>
                                              <p:attrName>style.visibility</p:attrName>
                                            </p:attrNameLst>
                                          </p:cBhvr>
                                          <p:to>
                                            <p:strVal val="visible"/>
                                          </p:to>
                                        </p:set>
                                        <p:animEffect transition="in" filter="barn(inVertical)">
                                          <p:cBhvr>
                                            <p:cTn id="57" dur="500"/>
                                            <p:tgtEl>
                                              <p:spTgt spid="76"/>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14:presetBounceEnd="30000">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14:bounceEnd="30000">
                                          <p:cBhvr additive="base">
                                            <p:cTn id="62" dur="500" fill="hold"/>
                                            <p:tgtEl>
                                              <p:spTgt spid="18"/>
                                            </p:tgtEl>
                                            <p:attrNameLst>
                                              <p:attrName>ppt_x</p:attrName>
                                            </p:attrNameLst>
                                          </p:cBhvr>
                                          <p:tavLst>
                                            <p:tav tm="0">
                                              <p:val>
                                                <p:strVal val="0-#ppt_w/2"/>
                                              </p:val>
                                            </p:tav>
                                            <p:tav tm="100000">
                                              <p:val>
                                                <p:strVal val="#ppt_x"/>
                                              </p:val>
                                            </p:tav>
                                          </p:tavLst>
                                        </p:anim>
                                        <p:anim calcmode="lin" valueType="num" p14:bounceEnd="30000">
                                          <p:cBhvr additive="base">
                                            <p:cTn id="63" dur="500" fill="hold"/>
                                            <p:tgtEl>
                                              <p:spTgt spid="18"/>
                                            </p:tgtEl>
                                            <p:attrNameLst>
                                              <p:attrName>ppt_y</p:attrName>
                                            </p:attrNameLst>
                                          </p:cBhvr>
                                          <p:tavLst>
                                            <p:tav tm="0">
                                              <p:val>
                                                <p:strVal val="#ppt_y"/>
                                              </p:val>
                                            </p:tav>
                                            <p:tav tm="100000">
                                              <p:val>
                                                <p:strVal val="#ppt_y"/>
                                              </p:val>
                                            </p:tav>
                                          </p:tavLst>
                                        </p:anim>
                                      </p:childTnLst>
                                    </p:cTn>
                                  </p:par>
                                </p:childTnLst>
                              </p:cTn>
                            </p:par>
                            <p:par>
                              <p:cTn id="64" fill="hold">
                                <p:stCondLst>
                                  <p:cond delay="500"/>
                                </p:stCondLst>
                                <p:childTnLst>
                                  <p:par>
                                    <p:cTn id="65" presetID="2" presetClass="entr" presetSubtype="8" fill="hold" grpId="0" nodeType="afterEffect" p14:presetBounceEnd="30000">
                                      <p:stCondLst>
                                        <p:cond delay="0"/>
                                      </p:stCondLst>
                                      <p:childTnLst>
                                        <p:set>
                                          <p:cBhvr>
                                            <p:cTn id="66" dur="1" fill="hold">
                                              <p:stCondLst>
                                                <p:cond delay="0"/>
                                              </p:stCondLst>
                                            </p:cTn>
                                            <p:tgtEl>
                                              <p:spTgt spid="78"/>
                                            </p:tgtEl>
                                            <p:attrNameLst>
                                              <p:attrName>style.visibility</p:attrName>
                                            </p:attrNameLst>
                                          </p:cBhvr>
                                          <p:to>
                                            <p:strVal val="visible"/>
                                          </p:to>
                                        </p:set>
                                        <p:anim calcmode="lin" valueType="num" p14:bounceEnd="30000">
                                          <p:cBhvr additive="base">
                                            <p:cTn id="67" dur="500" fill="hold"/>
                                            <p:tgtEl>
                                              <p:spTgt spid="78"/>
                                            </p:tgtEl>
                                            <p:attrNameLst>
                                              <p:attrName>ppt_x</p:attrName>
                                            </p:attrNameLst>
                                          </p:cBhvr>
                                          <p:tavLst>
                                            <p:tav tm="0">
                                              <p:val>
                                                <p:strVal val="0-#ppt_w/2"/>
                                              </p:val>
                                            </p:tav>
                                            <p:tav tm="100000">
                                              <p:val>
                                                <p:strVal val="#ppt_x"/>
                                              </p:val>
                                            </p:tav>
                                          </p:tavLst>
                                        </p:anim>
                                        <p:anim calcmode="lin" valueType="num" p14:bounceEnd="30000">
                                          <p:cBhvr additive="base">
                                            <p:cTn id="68" dur="500" fill="hold"/>
                                            <p:tgtEl>
                                              <p:spTgt spid="78"/>
                                            </p:tgtEl>
                                            <p:attrNameLst>
                                              <p:attrName>ppt_y</p:attrName>
                                            </p:attrNameLst>
                                          </p:cBhvr>
                                          <p:tavLst>
                                            <p:tav tm="0">
                                              <p:val>
                                                <p:strVal val="#ppt_y"/>
                                              </p:val>
                                            </p:tav>
                                            <p:tav tm="100000">
                                              <p:val>
                                                <p:strVal val="#ppt_y"/>
                                              </p:val>
                                            </p:tav>
                                          </p:tavLst>
                                        </p:anim>
                                      </p:childTnLst>
                                    </p:cTn>
                                  </p:par>
                                </p:childTnLst>
                              </p:cTn>
                            </p:par>
                            <p:par>
                              <p:cTn id="69" fill="hold">
                                <p:stCondLst>
                                  <p:cond delay="1000"/>
                                </p:stCondLst>
                                <p:childTnLst>
                                  <p:par>
                                    <p:cTn id="70" presetID="2" presetClass="entr" presetSubtype="8" fill="hold" grpId="0" nodeType="afterEffect" p14:presetBounceEnd="30000">
                                      <p:stCondLst>
                                        <p:cond delay="0"/>
                                      </p:stCondLst>
                                      <p:childTnLst>
                                        <p:set>
                                          <p:cBhvr>
                                            <p:cTn id="71" dur="1" fill="hold">
                                              <p:stCondLst>
                                                <p:cond delay="0"/>
                                              </p:stCondLst>
                                            </p:cTn>
                                            <p:tgtEl>
                                              <p:spTgt spid="79"/>
                                            </p:tgtEl>
                                            <p:attrNameLst>
                                              <p:attrName>style.visibility</p:attrName>
                                            </p:attrNameLst>
                                          </p:cBhvr>
                                          <p:to>
                                            <p:strVal val="visible"/>
                                          </p:to>
                                        </p:set>
                                        <p:anim calcmode="lin" valueType="num" p14:bounceEnd="30000">
                                          <p:cBhvr additive="base">
                                            <p:cTn id="72" dur="500" fill="hold"/>
                                            <p:tgtEl>
                                              <p:spTgt spid="79"/>
                                            </p:tgtEl>
                                            <p:attrNameLst>
                                              <p:attrName>ppt_x</p:attrName>
                                            </p:attrNameLst>
                                          </p:cBhvr>
                                          <p:tavLst>
                                            <p:tav tm="0">
                                              <p:val>
                                                <p:strVal val="0-#ppt_w/2"/>
                                              </p:val>
                                            </p:tav>
                                            <p:tav tm="100000">
                                              <p:val>
                                                <p:strVal val="#ppt_x"/>
                                              </p:val>
                                            </p:tav>
                                          </p:tavLst>
                                        </p:anim>
                                        <p:anim calcmode="lin" valueType="num" p14:bounceEnd="30000">
                                          <p:cBhvr additive="base">
                                            <p:cTn id="73" dur="500" fill="hold"/>
                                            <p:tgtEl>
                                              <p:spTgt spid="79"/>
                                            </p:tgtEl>
                                            <p:attrNameLst>
                                              <p:attrName>ppt_y</p:attrName>
                                            </p:attrNameLst>
                                          </p:cBhvr>
                                          <p:tavLst>
                                            <p:tav tm="0">
                                              <p:val>
                                                <p:strVal val="#ppt_y"/>
                                              </p:val>
                                            </p:tav>
                                            <p:tav tm="100000">
                                              <p:val>
                                                <p:strVal val="#ppt_y"/>
                                              </p:val>
                                            </p:tav>
                                          </p:tavLst>
                                        </p:anim>
                                      </p:childTnLst>
                                    </p:cTn>
                                  </p:par>
                                </p:childTnLst>
                              </p:cTn>
                            </p:par>
                            <p:par>
                              <p:cTn id="74" fill="hold">
                                <p:stCondLst>
                                  <p:cond delay="1500"/>
                                </p:stCondLst>
                                <p:childTnLst>
                                  <p:par>
                                    <p:cTn id="75" presetID="2" presetClass="entr" presetSubtype="8" fill="hold" grpId="0" nodeType="afterEffect" p14:presetBounceEnd="30000">
                                      <p:stCondLst>
                                        <p:cond delay="0"/>
                                      </p:stCondLst>
                                      <p:childTnLst>
                                        <p:set>
                                          <p:cBhvr>
                                            <p:cTn id="76" dur="1" fill="hold">
                                              <p:stCondLst>
                                                <p:cond delay="0"/>
                                              </p:stCondLst>
                                            </p:cTn>
                                            <p:tgtEl>
                                              <p:spTgt spid="80"/>
                                            </p:tgtEl>
                                            <p:attrNameLst>
                                              <p:attrName>style.visibility</p:attrName>
                                            </p:attrNameLst>
                                          </p:cBhvr>
                                          <p:to>
                                            <p:strVal val="visible"/>
                                          </p:to>
                                        </p:set>
                                        <p:anim calcmode="lin" valueType="num" p14:bounceEnd="30000">
                                          <p:cBhvr additive="base">
                                            <p:cTn id="77" dur="500" fill="hold"/>
                                            <p:tgtEl>
                                              <p:spTgt spid="80"/>
                                            </p:tgtEl>
                                            <p:attrNameLst>
                                              <p:attrName>ppt_x</p:attrName>
                                            </p:attrNameLst>
                                          </p:cBhvr>
                                          <p:tavLst>
                                            <p:tav tm="0">
                                              <p:val>
                                                <p:strVal val="0-#ppt_w/2"/>
                                              </p:val>
                                            </p:tav>
                                            <p:tav tm="100000">
                                              <p:val>
                                                <p:strVal val="#ppt_x"/>
                                              </p:val>
                                            </p:tav>
                                          </p:tavLst>
                                        </p:anim>
                                        <p:anim calcmode="lin" valueType="num" p14:bounceEnd="30000">
                                          <p:cBhvr additive="base">
                                            <p:cTn id="78" dur="500" fill="hold"/>
                                            <p:tgtEl>
                                              <p:spTgt spid="80"/>
                                            </p:tgtEl>
                                            <p:attrNameLst>
                                              <p:attrName>ppt_y</p:attrName>
                                            </p:attrNameLst>
                                          </p:cBhvr>
                                          <p:tavLst>
                                            <p:tav tm="0">
                                              <p:val>
                                                <p:strVal val="#ppt_y"/>
                                              </p:val>
                                            </p:tav>
                                            <p:tav tm="100000">
                                              <p:val>
                                                <p:strVal val="#ppt_y"/>
                                              </p:val>
                                            </p:tav>
                                          </p:tavLst>
                                        </p:anim>
                                      </p:childTnLst>
                                    </p:cTn>
                                  </p:par>
                                </p:childTnLst>
                              </p:cTn>
                            </p:par>
                            <p:par>
                              <p:cTn id="79" fill="hold">
                                <p:stCondLst>
                                  <p:cond delay="2000"/>
                                </p:stCondLst>
                                <p:childTnLst>
                                  <p:par>
                                    <p:cTn id="80" presetID="2" presetClass="entr" presetSubtype="8" fill="hold" grpId="0" nodeType="afterEffect" p14:presetBounceEnd="30000">
                                      <p:stCondLst>
                                        <p:cond delay="0"/>
                                      </p:stCondLst>
                                      <p:childTnLst>
                                        <p:set>
                                          <p:cBhvr>
                                            <p:cTn id="81" dur="1" fill="hold">
                                              <p:stCondLst>
                                                <p:cond delay="0"/>
                                              </p:stCondLst>
                                            </p:cTn>
                                            <p:tgtEl>
                                              <p:spTgt spid="81"/>
                                            </p:tgtEl>
                                            <p:attrNameLst>
                                              <p:attrName>style.visibility</p:attrName>
                                            </p:attrNameLst>
                                          </p:cBhvr>
                                          <p:to>
                                            <p:strVal val="visible"/>
                                          </p:to>
                                        </p:set>
                                        <p:anim calcmode="lin" valueType="num" p14:bounceEnd="30000">
                                          <p:cBhvr additive="base">
                                            <p:cTn id="82" dur="500" fill="hold"/>
                                            <p:tgtEl>
                                              <p:spTgt spid="81"/>
                                            </p:tgtEl>
                                            <p:attrNameLst>
                                              <p:attrName>ppt_x</p:attrName>
                                            </p:attrNameLst>
                                          </p:cBhvr>
                                          <p:tavLst>
                                            <p:tav tm="0">
                                              <p:val>
                                                <p:strVal val="0-#ppt_w/2"/>
                                              </p:val>
                                            </p:tav>
                                            <p:tav tm="100000">
                                              <p:val>
                                                <p:strVal val="#ppt_x"/>
                                              </p:val>
                                            </p:tav>
                                          </p:tavLst>
                                        </p:anim>
                                        <p:anim calcmode="lin" valueType="num" p14:bounceEnd="30000">
                                          <p:cBhvr additive="base">
                                            <p:cTn id="83" dur="500" fill="hold"/>
                                            <p:tgtEl>
                                              <p:spTgt spid="81"/>
                                            </p:tgtEl>
                                            <p:attrNameLst>
                                              <p:attrName>ppt_y</p:attrName>
                                            </p:attrNameLst>
                                          </p:cBhvr>
                                          <p:tavLst>
                                            <p:tav tm="0">
                                              <p:val>
                                                <p:strVal val="#ppt_y"/>
                                              </p:val>
                                            </p:tav>
                                            <p:tav tm="100000">
                                              <p:val>
                                                <p:strVal val="#ppt_y"/>
                                              </p:val>
                                            </p:tav>
                                          </p:tavLst>
                                        </p:anim>
                                      </p:childTnLst>
                                    </p:cTn>
                                  </p:par>
                                </p:childTnLst>
                              </p:cTn>
                            </p:par>
                            <p:par>
                              <p:cTn id="84" fill="hold">
                                <p:stCondLst>
                                  <p:cond delay="2500"/>
                                </p:stCondLst>
                                <p:childTnLst>
                                  <p:par>
                                    <p:cTn id="85" presetID="2" presetClass="entr" presetSubtype="8" fill="hold" grpId="0" nodeType="afterEffect" p14:presetBounceEnd="30000">
                                      <p:stCondLst>
                                        <p:cond delay="0"/>
                                      </p:stCondLst>
                                      <p:childTnLst>
                                        <p:set>
                                          <p:cBhvr>
                                            <p:cTn id="86" dur="1" fill="hold">
                                              <p:stCondLst>
                                                <p:cond delay="0"/>
                                              </p:stCondLst>
                                            </p:cTn>
                                            <p:tgtEl>
                                              <p:spTgt spid="82"/>
                                            </p:tgtEl>
                                            <p:attrNameLst>
                                              <p:attrName>style.visibility</p:attrName>
                                            </p:attrNameLst>
                                          </p:cBhvr>
                                          <p:to>
                                            <p:strVal val="visible"/>
                                          </p:to>
                                        </p:set>
                                        <p:anim calcmode="lin" valueType="num" p14:bounceEnd="30000">
                                          <p:cBhvr additive="base">
                                            <p:cTn id="87" dur="500" fill="hold"/>
                                            <p:tgtEl>
                                              <p:spTgt spid="82"/>
                                            </p:tgtEl>
                                            <p:attrNameLst>
                                              <p:attrName>ppt_x</p:attrName>
                                            </p:attrNameLst>
                                          </p:cBhvr>
                                          <p:tavLst>
                                            <p:tav tm="0">
                                              <p:val>
                                                <p:strVal val="0-#ppt_w/2"/>
                                              </p:val>
                                            </p:tav>
                                            <p:tav tm="100000">
                                              <p:val>
                                                <p:strVal val="#ppt_x"/>
                                              </p:val>
                                            </p:tav>
                                          </p:tavLst>
                                        </p:anim>
                                        <p:anim calcmode="lin" valueType="num" p14:bounceEnd="30000">
                                          <p:cBhvr additive="base">
                                            <p:cTn id="88" dur="500" fill="hold"/>
                                            <p:tgtEl>
                                              <p:spTgt spid="82"/>
                                            </p:tgtEl>
                                            <p:attrNameLst>
                                              <p:attrName>ppt_y</p:attrName>
                                            </p:attrNameLst>
                                          </p:cBhvr>
                                          <p:tavLst>
                                            <p:tav tm="0">
                                              <p:val>
                                                <p:strVal val="#ppt_y"/>
                                              </p:val>
                                            </p:tav>
                                            <p:tav tm="100000">
                                              <p:val>
                                                <p:strVal val="#ppt_y"/>
                                              </p:val>
                                            </p:tav>
                                          </p:tavLst>
                                        </p:anim>
                                      </p:childTnLst>
                                    </p:cTn>
                                  </p:par>
                                </p:childTnLst>
                              </p:cTn>
                            </p:par>
                            <p:par>
                              <p:cTn id="89" fill="hold">
                                <p:stCondLst>
                                  <p:cond delay="3000"/>
                                </p:stCondLst>
                                <p:childTnLst>
                                  <p:par>
                                    <p:cTn id="90" presetID="2" presetClass="entr" presetSubtype="8" fill="hold" grpId="0" nodeType="afterEffect" p14:presetBounceEnd="30000">
                                      <p:stCondLst>
                                        <p:cond delay="0"/>
                                      </p:stCondLst>
                                      <p:childTnLst>
                                        <p:set>
                                          <p:cBhvr>
                                            <p:cTn id="91" dur="1" fill="hold">
                                              <p:stCondLst>
                                                <p:cond delay="0"/>
                                              </p:stCondLst>
                                            </p:cTn>
                                            <p:tgtEl>
                                              <p:spTgt spid="83"/>
                                            </p:tgtEl>
                                            <p:attrNameLst>
                                              <p:attrName>style.visibility</p:attrName>
                                            </p:attrNameLst>
                                          </p:cBhvr>
                                          <p:to>
                                            <p:strVal val="visible"/>
                                          </p:to>
                                        </p:set>
                                        <p:anim calcmode="lin" valueType="num" p14:bounceEnd="30000">
                                          <p:cBhvr additive="base">
                                            <p:cTn id="92" dur="500" fill="hold"/>
                                            <p:tgtEl>
                                              <p:spTgt spid="83"/>
                                            </p:tgtEl>
                                            <p:attrNameLst>
                                              <p:attrName>ppt_x</p:attrName>
                                            </p:attrNameLst>
                                          </p:cBhvr>
                                          <p:tavLst>
                                            <p:tav tm="0">
                                              <p:val>
                                                <p:strVal val="0-#ppt_w/2"/>
                                              </p:val>
                                            </p:tav>
                                            <p:tav tm="100000">
                                              <p:val>
                                                <p:strVal val="#ppt_x"/>
                                              </p:val>
                                            </p:tav>
                                          </p:tavLst>
                                        </p:anim>
                                        <p:anim calcmode="lin" valueType="num" p14:bounceEnd="30000">
                                          <p:cBhvr additive="base">
                                            <p:cTn id="93" dur="500" fill="hold"/>
                                            <p:tgtEl>
                                              <p:spTgt spid="83"/>
                                            </p:tgtEl>
                                            <p:attrNameLst>
                                              <p:attrName>ppt_y</p:attrName>
                                            </p:attrNameLst>
                                          </p:cBhvr>
                                          <p:tavLst>
                                            <p:tav tm="0">
                                              <p:val>
                                                <p:strVal val="#ppt_y"/>
                                              </p:val>
                                            </p:tav>
                                            <p:tav tm="100000">
                                              <p:val>
                                                <p:strVal val="#ppt_y"/>
                                              </p:val>
                                            </p:tav>
                                          </p:tavLst>
                                        </p:anim>
                                      </p:childTnLst>
                                    </p:cTn>
                                  </p:par>
                                </p:childTnLst>
                              </p:cTn>
                            </p:par>
                            <p:par>
                              <p:cTn id="94" fill="hold">
                                <p:stCondLst>
                                  <p:cond delay="3500"/>
                                </p:stCondLst>
                                <p:childTnLst>
                                  <p:par>
                                    <p:cTn id="95" presetID="2" presetClass="entr" presetSubtype="8" fill="hold" grpId="0" nodeType="afterEffect" p14:presetBounceEnd="30000">
                                      <p:stCondLst>
                                        <p:cond delay="0"/>
                                      </p:stCondLst>
                                      <p:childTnLst>
                                        <p:set>
                                          <p:cBhvr>
                                            <p:cTn id="96" dur="1" fill="hold">
                                              <p:stCondLst>
                                                <p:cond delay="0"/>
                                              </p:stCondLst>
                                            </p:cTn>
                                            <p:tgtEl>
                                              <p:spTgt spid="84"/>
                                            </p:tgtEl>
                                            <p:attrNameLst>
                                              <p:attrName>style.visibility</p:attrName>
                                            </p:attrNameLst>
                                          </p:cBhvr>
                                          <p:to>
                                            <p:strVal val="visible"/>
                                          </p:to>
                                        </p:set>
                                        <p:anim calcmode="lin" valueType="num" p14:bounceEnd="30000">
                                          <p:cBhvr additive="base">
                                            <p:cTn id="97" dur="500" fill="hold"/>
                                            <p:tgtEl>
                                              <p:spTgt spid="84"/>
                                            </p:tgtEl>
                                            <p:attrNameLst>
                                              <p:attrName>ppt_x</p:attrName>
                                            </p:attrNameLst>
                                          </p:cBhvr>
                                          <p:tavLst>
                                            <p:tav tm="0">
                                              <p:val>
                                                <p:strVal val="0-#ppt_w/2"/>
                                              </p:val>
                                            </p:tav>
                                            <p:tav tm="100000">
                                              <p:val>
                                                <p:strVal val="#ppt_x"/>
                                              </p:val>
                                            </p:tav>
                                          </p:tavLst>
                                        </p:anim>
                                        <p:anim calcmode="lin" valueType="num" p14:bounceEnd="30000">
                                          <p:cBhvr additive="base">
                                            <p:cTn id="98" dur="500" fill="hold"/>
                                            <p:tgtEl>
                                              <p:spTgt spid="84"/>
                                            </p:tgtEl>
                                            <p:attrNameLst>
                                              <p:attrName>ppt_y</p:attrName>
                                            </p:attrNameLst>
                                          </p:cBhvr>
                                          <p:tavLst>
                                            <p:tav tm="0">
                                              <p:val>
                                                <p:strVal val="#ppt_y"/>
                                              </p:val>
                                            </p:tav>
                                            <p:tav tm="100000">
                                              <p:val>
                                                <p:strVal val="#ppt_y"/>
                                              </p:val>
                                            </p:tav>
                                          </p:tavLst>
                                        </p:anim>
                                      </p:childTnLst>
                                    </p:cTn>
                                  </p:par>
                                </p:childTnLst>
                              </p:cTn>
                            </p:par>
                            <p:par>
                              <p:cTn id="99" fill="hold">
                                <p:stCondLst>
                                  <p:cond delay="4000"/>
                                </p:stCondLst>
                                <p:childTnLst>
                                  <p:par>
                                    <p:cTn id="100" presetID="2" presetClass="entr" presetSubtype="8" fill="hold" grpId="0" nodeType="afterEffect" p14:presetBounceEnd="30000">
                                      <p:stCondLst>
                                        <p:cond delay="0"/>
                                      </p:stCondLst>
                                      <p:childTnLst>
                                        <p:set>
                                          <p:cBhvr>
                                            <p:cTn id="101" dur="1" fill="hold">
                                              <p:stCondLst>
                                                <p:cond delay="0"/>
                                              </p:stCondLst>
                                            </p:cTn>
                                            <p:tgtEl>
                                              <p:spTgt spid="85"/>
                                            </p:tgtEl>
                                            <p:attrNameLst>
                                              <p:attrName>style.visibility</p:attrName>
                                            </p:attrNameLst>
                                          </p:cBhvr>
                                          <p:to>
                                            <p:strVal val="visible"/>
                                          </p:to>
                                        </p:set>
                                        <p:anim calcmode="lin" valueType="num" p14:bounceEnd="30000">
                                          <p:cBhvr additive="base">
                                            <p:cTn id="102" dur="500" fill="hold"/>
                                            <p:tgtEl>
                                              <p:spTgt spid="85"/>
                                            </p:tgtEl>
                                            <p:attrNameLst>
                                              <p:attrName>ppt_x</p:attrName>
                                            </p:attrNameLst>
                                          </p:cBhvr>
                                          <p:tavLst>
                                            <p:tav tm="0">
                                              <p:val>
                                                <p:strVal val="0-#ppt_w/2"/>
                                              </p:val>
                                            </p:tav>
                                            <p:tav tm="100000">
                                              <p:val>
                                                <p:strVal val="#ppt_x"/>
                                              </p:val>
                                            </p:tav>
                                          </p:tavLst>
                                        </p:anim>
                                        <p:anim calcmode="lin" valueType="num" p14:bounceEnd="30000">
                                          <p:cBhvr additive="base">
                                            <p:cTn id="103" dur="500" fill="hold"/>
                                            <p:tgtEl>
                                              <p:spTgt spid="85"/>
                                            </p:tgtEl>
                                            <p:attrNameLst>
                                              <p:attrName>ppt_y</p:attrName>
                                            </p:attrNameLst>
                                          </p:cBhvr>
                                          <p:tavLst>
                                            <p:tav tm="0">
                                              <p:val>
                                                <p:strVal val="#ppt_y"/>
                                              </p:val>
                                            </p:tav>
                                            <p:tav tm="100000">
                                              <p:val>
                                                <p:strVal val="#ppt_y"/>
                                              </p:val>
                                            </p:tav>
                                          </p:tavLst>
                                        </p:anim>
                                      </p:childTnLst>
                                    </p:cTn>
                                  </p:par>
                                </p:childTnLst>
                              </p:cTn>
                            </p:par>
                            <p:par>
                              <p:cTn id="104" fill="hold">
                                <p:stCondLst>
                                  <p:cond delay="4500"/>
                                </p:stCondLst>
                                <p:childTnLst>
                                  <p:par>
                                    <p:cTn id="105" presetID="2" presetClass="entr" presetSubtype="8" fill="hold" grpId="0" nodeType="afterEffect" p14:presetBounceEnd="30000">
                                      <p:stCondLst>
                                        <p:cond delay="0"/>
                                      </p:stCondLst>
                                      <p:childTnLst>
                                        <p:set>
                                          <p:cBhvr>
                                            <p:cTn id="106" dur="1" fill="hold">
                                              <p:stCondLst>
                                                <p:cond delay="0"/>
                                              </p:stCondLst>
                                            </p:cTn>
                                            <p:tgtEl>
                                              <p:spTgt spid="86"/>
                                            </p:tgtEl>
                                            <p:attrNameLst>
                                              <p:attrName>style.visibility</p:attrName>
                                            </p:attrNameLst>
                                          </p:cBhvr>
                                          <p:to>
                                            <p:strVal val="visible"/>
                                          </p:to>
                                        </p:set>
                                        <p:anim calcmode="lin" valueType="num" p14:bounceEnd="30000">
                                          <p:cBhvr additive="base">
                                            <p:cTn id="107" dur="500" fill="hold"/>
                                            <p:tgtEl>
                                              <p:spTgt spid="86"/>
                                            </p:tgtEl>
                                            <p:attrNameLst>
                                              <p:attrName>ppt_x</p:attrName>
                                            </p:attrNameLst>
                                          </p:cBhvr>
                                          <p:tavLst>
                                            <p:tav tm="0">
                                              <p:val>
                                                <p:strVal val="0-#ppt_w/2"/>
                                              </p:val>
                                            </p:tav>
                                            <p:tav tm="100000">
                                              <p:val>
                                                <p:strVal val="#ppt_x"/>
                                              </p:val>
                                            </p:tav>
                                          </p:tavLst>
                                        </p:anim>
                                        <p:anim calcmode="lin" valueType="num" p14:bounceEnd="30000">
                                          <p:cBhvr additive="base">
                                            <p:cTn id="108" dur="50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8" grpId="0"/>
          <p:bldP spid="79" grpId="0"/>
          <p:bldP spid="80" grpId="0"/>
          <p:bldP spid="81" grpId="0"/>
          <p:bldP spid="82" grpId="0"/>
          <p:bldP spid="83" grpId="0"/>
          <p:bldP spid="84" grpId="0"/>
          <p:bldP spid="85" grpId="0"/>
          <p:bldP spid="8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par>
                                    <p:cTn id="16" presetID="16" presetClass="entr" presetSubtype="21" fill="hold"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barn(inVertical)">
                                          <p:cBhvr>
                                            <p:cTn id="18" dur="500"/>
                                            <p:tgtEl>
                                              <p:spTgt spid="63"/>
                                            </p:tgtEl>
                                          </p:cBhvr>
                                        </p:animEffect>
                                      </p:childTnLst>
                                    </p:cTn>
                                  </p:par>
                                  <p:par>
                                    <p:cTn id="19" presetID="16" presetClass="entr" presetSubtype="21"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barn(inVertical)">
                                          <p:cBhvr>
                                            <p:cTn id="21" dur="500"/>
                                            <p:tgtEl>
                                              <p:spTgt spid="64"/>
                                            </p:tgtEl>
                                          </p:cBhvr>
                                        </p:animEffect>
                                      </p:childTnLst>
                                    </p:cTn>
                                  </p:par>
                                  <p:par>
                                    <p:cTn id="22" presetID="16" presetClass="entr" presetSubtype="21" fill="hold" nodeType="with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barn(inVertical)">
                                          <p:cBhvr>
                                            <p:cTn id="24" dur="500"/>
                                            <p:tgtEl>
                                              <p:spTgt spid="65"/>
                                            </p:tgtEl>
                                          </p:cBhvr>
                                        </p:animEffect>
                                      </p:childTnLst>
                                    </p:cTn>
                                  </p:par>
                                  <p:par>
                                    <p:cTn id="25" presetID="16" presetClass="entr" presetSubtype="21" fill="hold" nodeType="with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barn(inVertical)">
                                          <p:cBhvr>
                                            <p:cTn id="27" dur="500"/>
                                            <p:tgtEl>
                                              <p:spTgt spid="66"/>
                                            </p:tgtEl>
                                          </p:cBhvr>
                                        </p:animEffect>
                                      </p:childTnLst>
                                    </p:cTn>
                                  </p:par>
                                  <p:par>
                                    <p:cTn id="28" presetID="16" presetClass="entr" presetSubtype="21" fill="hold" nodeType="with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barn(inVertical)">
                                          <p:cBhvr>
                                            <p:cTn id="30" dur="500"/>
                                            <p:tgtEl>
                                              <p:spTgt spid="67"/>
                                            </p:tgtEl>
                                          </p:cBhvr>
                                        </p:animEffect>
                                      </p:childTnLst>
                                    </p:cTn>
                                  </p:par>
                                  <p:par>
                                    <p:cTn id="31" presetID="16" presetClass="entr" presetSubtype="21" fill="hold" nodeType="with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barn(inVertical)">
                                          <p:cBhvr>
                                            <p:cTn id="33" dur="500"/>
                                            <p:tgtEl>
                                              <p:spTgt spid="68"/>
                                            </p:tgtEl>
                                          </p:cBhvr>
                                        </p:animEffect>
                                      </p:childTnLst>
                                    </p:cTn>
                                  </p:par>
                                  <p:par>
                                    <p:cTn id="34" presetID="16" presetClass="entr" presetSubtype="21" fill="hold" nodeType="with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barn(inVertical)">
                                          <p:cBhvr>
                                            <p:cTn id="36" dur="500"/>
                                            <p:tgtEl>
                                              <p:spTgt spid="69"/>
                                            </p:tgtEl>
                                          </p:cBhvr>
                                        </p:animEffect>
                                      </p:childTnLst>
                                    </p:cTn>
                                  </p:par>
                                  <p:par>
                                    <p:cTn id="37" presetID="16" presetClass="entr" presetSubtype="21" fill="hold" nodeType="with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barn(inVertical)">
                                          <p:cBhvr>
                                            <p:cTn id="39" dur="500"/>
                                            <p:tgtEl>
                                              <p:spTgt spid="70"/>
                                            </p:tgtEl>
                                          </p:cBhvr>
                                        </p:animEffect>
                                      </p:childTnLst>
                                    </p:cTn>
                                  </p:par>
                                  <p:par>
                                    <p:cTn id="40" presetID="16" presetClass="entr" presetSubtype="21" fill="hold" nodeType="with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barn(inVertical)">
                                          <p:cBhvr>
                                            <p:cTn id="42" dur="500"/>
                                            <p:tgtEl>
                                              <p:spTgt spid="71"/>
                                            </p:tgtEl>
                                          </p:cBhvr>
                                        </p:animEffect>
                                      </p:childTnLst>
                                    </p:cTn>
                                  </p:par>
                                  <p:par>
                                    <p:cTn id="43" presetID="16" presetClass="entr" presetSubtype="21" fill="hold" nodeType="withEffect">
                                      <p:stCondLst>
                                        <p:cond delay="0"/>
                                      </p:stCondLst>
                                      <p:childTnLst>
                                        <p:set>
                                          <p:cBhvr>
                                            <p:cTn id="44" dur="1" fill="hold">
                                              <p:stCondLst>
                                                <p:cond delay="0"/>
                                              </p:stCondLst>
                                            </p:cTn>
                                            <p:tgtEl>
                                              <p:spTgt spid="72"/>
                                            </p:tgtEl>
                                            <p:attrNameLst>
                                              <p:attrName>style.visibility</p:attrName>
                                            </p:attrNameLst>
                                          </p:cBhvr>
                                          <p:to>
                                            <p:strVal val="visible"/>
                                          </p:to>
                                        </p:set>
                                        <p:animEffect transition="in" filter="barn(inVertical)">
                                          <p:cBhvr>
                                            <p:cTn id="45" dur="500"/>
                                            <p:tgtEl>
                                              <p:spTgt spid="72"/>
                                            </p:tgtEl>
                                          </p:cBhvr>
                                        </p:animEffect>
                                      </p:childTnLst>
                                    </p:cTn>
                                  </p:par>
                                  <p:par>
                                    <p:cTn id="46" presetID="16" presetClass="entr" presetSubtype="21" fill="hold" nodeType="withEffect">
                                      <p:stCondLst>
                                        <p:cond delay="0"/>
                                      </p:stCondLst>
                                      <p:childTnLst>
                                        <p:set>
                                          <p:cBhvr>
                                            <p:cTn id="47" dur="1" fill="hold">
                                              <p:stCondLst>
                                                <p:cond delay="0"/>
                                              </p:stCondLst>
                                            </p:cTn>
                                            <p:tgtEl>
                                              <p:spTgt spid="73"/>
                                            </p:tgtEl>
                                            <p:attrNameLst>
                                              <p:attrName>style.visibility</p:attrName>
                                            </p:attrNameLst>
                                          </p:cBhvr>
                                          <p:to>
                                            <p:strVal val="visible"/>
                                          </p:to>
                                        </p:set>
                                        <p:animEffect transition="in" filter="barn(inVertical)">
                                          <p:cBhvr>
                                            <p:cTn id="48" dur="500"/>
                                            <p:tgtEl>
                                              <p:spTgt spid="73"/>
                                            </p:tgtEl>
                                          </p:cBhvr>
                                        </p:animEffect>
                                      </p:childTnLst>
                                    </p:cTn>
                                  </p:par>
                                  <p:par>
                                    <p:cTn id="49" presetID="16" presetClass="entr" presetSubtype="21" fill="hold" nodeType="withEffect">
                                      <p:stCondLst>
                                        <p:cond delay="0"/>
                                      </p:stCondLst>
                                      <p:childTnLst>
                                        <p:set>
                                          <p:cBhvr>
                                            <p:cTn id="50" dur="1" fill="hold">
                                              <p:stCondLst>
                                                <p:cond delay="0"/>
                                              </p:stCondLst>
                                            </p:cTn>
                                            <p:tgtEl>
                                              <p:spTgt spid="74"/>
                                            </p:tgtEl>
                                            <p:attrNameLst>
                                              <p:attrName>style.visibility</p:attrName>
                                            </p:attrNameLst>
                                          </p:cBhvr>
                                          <p:to>
                                            <p:strVal val="visible"/>
                                          </p:to>
                                        </p:set>
                                        <p:animEffect transition="in" filter="barn(inVertical)">
                                          <p:cBhvr>
                                            <p:cTn id="51" dur="500"/>
                                            <p:tgtEl>
                                              <p:spTgt spid="74"/>
                                            </p:tgtEl>
                                          </p:cBhvr>
                                        </p:animEffect>
                                      </p:childTnLst>
                                    </p:cTn>
                                  </p:par>
                                  <p:par>
                                    <p:cTn id="52" presetID="16" presetClass="entr" presetSubtype="21" fill="hold" nodeType="with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barn(inVertical)">
                                          <p:cBhvr>
                                            <p:cTn id="54" dur="500"/>
                                            <p:tgtEl>
                                              <p:spTgt spid="75"/>
                                            </p:tgtEl>
                                          </p:cBhvr>
                                        </p:animEffect>
                                      </p:childTnLst>
                                    </p:cTn>
                                  </p:par>
                                  <p:par>
                                    <p:cTn id="55" presetID="16" presetClass="entr" presetSubtype="21" fill="hold" nodeType="withEffect">
                                      <p:stCondLst>
                                        <p:cond delay="0"/>
                                      </p:stCondLst>
                                      <p:childTnLst>
                                        <p:set>
                                          <p:cBhvr>
                                            <p:cTn id="56" dur="1" fill="hold">
                                              <p:stCondLst>
                                                <p:cond delay="0"/>
                                              </p:stCondLst>
                                            </p:cTn>
                                            <p:tgtEl>
                                              <p:spTgt spid="76"/>
                                            </p:tgtEl>
                                            <p:attrNameLst>
                                              <p:attrName>style.visibility</p:attrName>
                                            </p:attrNameLst>
                                          </p:cBhvr>
                                          <p:to>
                                            <p:strVal val="visible"/>
                                          </p:to>
                                        </p:set>
                                        <p:animEffect transition="in" filter="barn(inVertical)">
                                          <p:cBhvr>
                                            <p:cTn id="57" dur="500"/>
                                            <p:tgtEl>
                                              <p:spTgt spid="76"/>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additive="base">
                                            <p:cTn id="62" dur="500" fill="hold"/>
                                            <p:tgtEl>
                                              <p:spTgt spid="18"/>
                                            </p:tgtEl>
                                            <p:attrNameLst>
                                              <p:attrName>ppt_x</p:attrName>
                                            </p:attrNameLst>
                                          </p:cBhvr>
                                          <p:tavLst>
                                            <p:tav tm="0">
                                              <p:val>
                                                <p:strVal val="0-#ppt_w/2"/>
                                              </p:val>
                                            </p:tav>
                                            <p:tav tm="100000">
                                              <p:val>
                                                <p:strVal val="#ppt_x"/>
                                              </p:val>
                                            </p:tav>
                                          </p:tavLst>
                                        </p:anim>
                                        <p:anim calcmode="lin" valueType="num">
                                          <p:cBhvr additive="base">
                                            <p:cTn id="63" dur="500" fill="hold"/>
                                            <p:tgtEl>
                                              <p:spTgt spid="18"/>
                                            </p:tgtEl>
                                            <p:attrNameLst>
                                              <p:attrName>ppt_y</p:attrName>
                                            </p:attrNameLst>
                                          </p:cBhvr>
                                          <p:tavLst>
                                            <p:tav tm="0">
                                              <p:val>
                                                <p:strVal val="#ppt_y"/>
                                              </p:val>
                                            </p:tav>
                                            <p:tav tm="100000">
                                              <p:val>
                                                <p:strVal val="#ppt_y"/>
                                              </p:val>
                                            </p:tav>
                                          </p:tavLst>
                                        </p:anim>
                                      </p:childTnLst>
                                    </p:cTn>
                                  </p:par>
                                </p:childTnLst>
                              </p:cTn>
                            </p:par>
                            <p:par>
                              <p:cTn id="64" fill="hold">
                                <p:stCondLst>
                                  <p:cond delay="500"/>
                                </p:stCondLst>
                                <p:childTnLst>
                                  <p:par>
                                    <p:cTn id="65" presetID="2" presetClass="entr" presetSubtype="8" fill="hold" grpId="0" nodeType="afterEffect">
                                      <p:stCondLst>
                                        <p:cond delay="0"/>
                                      </p:stCondLst>
                                      <p:childTnLst>
                                        <p:set>
                                          <p:cBhvr>
                                            <p:cTn id="66" dur="1" fill="hold">
                                              <p:stCondLst>
                                                <p:cond delay="0"/>
                                              </p:stCondLst>
                                            </p:cTn>
                                            <p:tgtEl>
                                              <p:spTgt spid="78"/>
                                            </p:tgtEl>
                                            <p:attrNameLst>
                                              <p:attrName>style.visibility</p:attrName>
                                            </p:attrNameLst>
                                          </p:cBhvr>
                                          <p:to>
                                            <p:strVal val="visible"/>
                                          </p:to>
                                        </p:set>
                                        <p:anim calcmode="lin" valueType="num">
                                          <p:cBhvr additive="base">
                                            <p:cTn id="67" dur="500" fill="hold"/>
                                            <p:tgtEl>
                                              <p:spTgt spid="78"/>
                                            </p:tgtEl>
                                            <p:attrNameLst>
                                              <p:attrName>ppt_x</p:attrName>
                                            </p:attrNameLst>
                                          </p:cBhvr>
                                          <p:tavLst>
                                            <p:tav tm="0">
                                              <p:val>
                                                <p:strVal val="0-#ppt_w/2"/>
                                              </p:val>
                                            </p:tav>
                                            <p:tav tm="100000">
                                              <p:val>
                                                <p:strVal val="#ppt_x"/>
                                              </p:val>
                                            </p:tav>
                                          </p:tavLst>
                                        </p:anim>
                                        <p:anim calcmode="lin" valueType="num">
                                          <p:cBhvr additive="base">
                                            <p:cTn id="68" dur="500" fill="hold"/>
                                            <p:tgtEl>
                                              <p:spTgt spid="78"/>
                                            </p:tgtEl>
                                            <p:attrNameLst>
                                              <p:attrName>ppt_y</p:attrName>
                                            </p:attrNameLst>
                                          </p:cBhvr>
                                          <p:tavLst>
                                            <p:tav tm="0">
                                              <p:val>
                                                <p:strVal val="#ppt_y"/>
                                              </p:val>
                                            </p:tav>
                                            <p:tav tm="100000">
                                              <p:val>
                                                <p:strVal val="#ppt_y"/>
                                              </p:val>
                                            </p:tav>
                                          </p:tavLst>
                                        </p:anim>
                                      </p:childTnLst>
                                    </p:cTn>
                                  </p:par>
                                </p:childTnLst>
                              </p:cTn>
                            </p:par>
                            <p:par>
                              <p:cTn id="69" fill="hold">
                                <p:stCondLst>
                                  <p:cond delay="1000"/>
                                </p:stCondLst>
                                <p:childTnLst>
                                  <p:par>
                                    <p:cTn id="70" presetID="2" presetClass="entr" presetSubtype="8" fill="hold" grpId="0" nodeType="afterEffect">
                                      <p:stCondLst>
                                        <p:cond delay="0"/>
                                      </p:stCondLst>
                                      <p:childTnLst>
                                        <p:set>
                                          <p:cBhvr>
                                            <p:cTn id="71" dur="1" fill="hold">
                                              <p:stCondLst>
                                                <p:cond delay="0"/>
                                              </p:stCondLst>
                                            </p:cTn>
                                            <p:tgtEl>
                                              <p:spTgt spid="79"/>
                                            </p:tgtEl>
                                            <p:attrNameLst>
                                              <p:attrName>style.visibility</p:attrName>
                                            </p:attrNameLst>
                                          </p:cBhvr>
                                          <p:to>
                                            <p:strVal val="visible"/>
                                          </p:to>
                                        </p:set>
                                        <p:anim calcmode="lin" valueType="num">
                                          <p:cBhvr additive="base">
                                            <p:cTn id="72" dur="500" fill="hold"/>
                                            <p:tgtEl>
                                              <p:spTgt spid="79"/>
                                            </p:tgtEl>
                                            <p:attrNameLst>
                                              <p:attrName>ppt_x</p:attrName>
                                            </p:attrNameLst>
                                          </p:cBhvr>
                                          <p:tavLst>
                                            <p:tav tm="0">
                                              <p:val>
                                                <p:strVal val="0-#ppt_w/2"/>
                                              </p:val>
                                            </p:tav>
                                            <p:tav tm="100000">
                                              <p:val>
                                                <p:strVal val="#ppt_x"/>
                                              </p:val>
                                            </p:tav>
                                          </p:tavLst>
                                        </p:anim>
                                        <p:anim calcmode="lin" valueType="num">
                                          <p:cBhvr additive="base">
                                            <p:cTn id="73" dur="500" fill="hold"/>
                                            <p:tgtEl>
                                              <p:spTgt spid="79"/>
                                            </p:tgtEl>
                                            <p:attrNameLst>
                                              <p:attrName>ppt_y</p:attrName>
                                            </p:attrNameLst>
                                          </p:cBhvr>
                                          <p:tavLst>
                                            <p:tav tm="0">
                                              <p:val>
                                                <p:strVal val="#ppt_y"/>
                                              </p:val>
                                            </p:tav>
                                            <p:tav tm="100000">
                                              <p:val>
                                                <p:strVal val="#ppt_y"/>
                                              </p:val>
                                            </p:tav>
                                          </p:tavLst>
                                        </p:anim>
                                      </p:childTnLst>
                                    </p:cTn>
                                  </p:par>
                                </p:childTnLst>
                              </p:cTn>
                            </p:par>
                            <p:par>
                              <p:cTn id="74" fill="hold">
                                <p:stCondLst>
                                  <p:cond delay="1500"/>
                                </p:stCondLst>
                                <p:childTnLst>
                                  <p:par>
                                    <p:cTn id="75" presetID="2" presetClass="entr" presetSubtype="8" fill="hold" grpId="0" nodeType="afterEffect">
                                      <p:stCondLst>
                                        <p:cond delay="0"/>
                                      </p:stCondLst>
                                      <p:childTnLst>
                                        <p:set>
                                          <p:cBhvr>
                                            <p:cTn id="76" dur="1" fill="hold">
                                              <p:stCondLst>
                                                <p:cond delay="0"/>
                                              </p:stCondLst>
                                            </p:cTn>
                                            <p:tgtEl>
                                              <p:spTgt spid="80"/>
                                            </p:tgtEl>
                                            <p:attrNameLst>
                                              <p:attrName>style.visibility</p:attrName>
                                            </p:attrNameLst>
                                          </p:cBhvr>
                                          <p:to>
                                            <p:strVal val="visible"/>
                                          </p:to>
                                        </p:set>
                                        <p:anim calcmode="lin" valueType="num">
                                          <p:cBhvr additive="base">
                                            <p:cTn id="77" dur="500" fill="hold"/>
                                            <p:tgtEl>
                                              <p:spTgt spid="80"/>
                                            </p:tgtEl>
                                            <p:attrNameLst>
                                              <p:attrName>ppt_x</p:attrName>
                                            </p:attrNameLst>
                                          </p:cBhvr>
                                          <p:tavLst>
                                            <p:tav tm="0">
                                              <p:val>
                                                <p:strVal val="0-#ppt_w/2"/>
                                              </p:val>
                                            </p:tav>
                                            <p:tav tm="100000">
                                              <p:val>
                                                <p:strVal val="#ppt_x"/>
                                              </p:val>
                                            </p:tav>
                                          </p:tavLst>
                                        </p:anim>
                                        <p:anim calcmode="lin" valueType="num">
                                          <p:cBhvr additive="base">
                                            <p:cTn id="78" dur="500" fill="hold"/>
                                            <p:tgtEl>
                                              <p:spTgt spid="80"/>
                                            </p:tgtEl>
                                            <p:attrNameLst>
                                              <p:attrName>ppt_y</p:attrName>
                                            </p:attrNameLst>
                                          </p:cBhvr>
                                          <p:tavLst>
                                            <p:tav tm="0">
                                              <p:val>
                                                <p:strVal val="#ppt_y"/>
                                              </p:val>
                                            </p:tav>
                                            <p:tav tm="100000">
                                              <p:val>
                                                <p:strVal val="#ppt_y"/>
                                              </p:val>
                                            </p:tav>
                                          </p:tavLst>
                                        </p:anim>
                                      </p:childTnLst>
                                    </p:cTn>
                                  </p:par>
                                </p:childTnLst>
                              </p:cTn>
                            </p:par>
                            <p:par>
                              <p:cTn id="79" fill="hold">
                                <p:stCondLst>
                                  <p:cond delay="2000"/>
                                </p:stCondLst>
                                <p:childTnLst>
                                  <p:par>
                                    <p:cTn id="80" presetID="2" presetClass="entr" presetSubtype="8" fill="hold" grpId="0" nodeType="afterEffect">
                                      <p:stCondLst>
                                        <p:cond delay="0"/>
                                      </p:stCondLst>
                                      <p:childTnLst>
                                        <p:set>
                                          <p:cBhvr>
                                            <p:cTn id="81" dur="1" fill="hold">
                                              <p:stCondLst>
                                                <p:cond delay="0"/>
                                              </p:stCondLst>
                                            </p:cTn>
                                            <p:tgtEl>
                                              <p:spTgt spid="81"/>
                                            </p:tgtEl>
                                            <p:attrNameLst>
                                              <p:attrName>style.visibility</p:attrName>
                                            </p:attrNameLst>
                                          </p:cBhvr>
                                          <p:to>
                                            <p:strVal val="visible"/>
                                          </p:to>
                                        </p:set>
                                        <p:anim calcmode="lin" valueType="num">
                                          <p:cBhvr additive="base">
                                            <p:cTn id="82" dur="500" fill="hold"/>
                                            <p:tgtEl>
                                              <p:spTgt spid="81"/>
                                            </p:tgtEl>
                                            <p:attrNameLst>
                                              <p:attrName>ppt_x</p:attrName>
                                            </p:attrNameLst>
                                          </p:cBhvr>
                                          <p:tavLst>
                                            <p:tav tm="0">
                                              <p:val>
                                                <p:strVal val="0-#ppt_w/2"/>
                                              </p:val>
                                            </p:tav>
                                            <p:tav tm="100000">
                                              <p:val>
                                                <p:strVal val="#ppt_x"/>
                                              </p:val>
                                            </p:tav>
                                          </p:tavLst>
                                        </p:anim>
                                        <p:anim calcmode="lin" valueType="num">
                                          <p:cBhvr additive="base">
                                            <p:cTn id="83" dur="500" fill="hold"/>
                                            <p:tgtEl>
                                              <p:spTgt spid="81"/>
                                            </p:tgtEl>
                                            <p:attrNameLst>
                                              <p:attrName>ppt_y</p:attrName>
                                            </p:attrNameLst>
                                          </p:cBhvr>
                                          <p:tavLst>
                                            <p:tav tm="0">
                                              <p:val>
                                                <p:strVal val="#ppt_y"/>
                                              </p:val>
                                            </p:tav>
                                            <p:tav tm="100000">
                                              <p:val>
                                                <p:strVal val="#ppt_y"/>
                                              </p:val>
                                            </p:tav>
                                          </p:tavLst>
                                        </p:anim>
                                      </p:childTnLst>
                                    </p:cTn>
                                  </p:par>
                                </p:childTnLst>
                              </p:cTn>
                            </p:par>
                            <p:par>
                              <p:cTn id="84" fill="hold">
                                <p:stCondLst>
                                  <p:cond delay="2500"/>
                                </p:stCondLst>
                                <p:childTnLst>
                                  <p:par>
                                    <p:cTn id="85" presetID="2" presetClass="entr" presetSubtype="8" fill="hold" grpId="0" nodeType="afterEffect">
                                      <p:stCondLst>
                                        <p:cond delay="0"/>
                                      </p:stCondLst>
                                      <p:childTnLst>
                                        <p:set>
                                          <p:cBhvr>
                                            <p:cTn id="86" dur="1" fill="hold">
                                              <p:stCondLst>
                                                <p:cond delay="0"/>
                                              </p:stCondLst>
                                            </p:cTn>
                                            <p:tgtEl>
                                              <p:spTgt spid="82"/>
                                            </p:tgtEl>
                                            <p:attrNameLst>
                                              <p:attrName>style.visibility</p:attrName>
                                            </p:attrNameLst>
                                          </p:cBhvr>
                                          <p:to>
                                            <p:strVal val="visible"/>
                                          </p:to>
                                        </p:set>
                                        <p:anim calcmode="lin" valueType="num">
                                          <p:cBhvr additive="base">
                                            <p:cTn id="87" dur="500" fill="hold"/>
                                            <p:tgtEl>
                                              <p:spTgt spid="82"/>
                                            </p:tgtEl>
                                            <p:attrNameLst>
                                              <p:attrName>ppt_x</p:attrName>
                                            </p:attrNameLst>
                                          </p:cBhvr>
                                          <p:tavLst>
                                            <p:tav tm="0">
                                              <p:val>
                                                <p:strVal val="0-#ppt_w/2"/>
                                              </p:val>
                                            </p:tav>
                                            <p:tav tm="100000">
                                              <p:val>
                                                <p:strVal val="#ppt_x"/>
                                              </p:val>
                                            </p:tav>
                                          </p:tavLst>
                                        </p:anim>
                                        <p:anim calcmode="lin" valueType="num">
                                          <p:cBhvr additive="base">
                                            <p:cTn id="88" dur="500" fill="hold"/>
                                            <p:tgtEl>
                                              <p:spTgt spid="82"/>
                                            </p:tgtEl>
                                            <p:attrNameLst>
                                              <p:attrName>ppt_y</p:attrName>
                                            </p:attrNameLst>
                                          </p:cBhvr>
                                          <p:tavLst>
                                            <p:tav tm="0">
                                              <p:val>
                                                <p:strVal val="#ppt_y"/>
                                              </p:val>
                                            </p:tav>
                                            <p:tav tm="100000">
                                              <p:val>
                                                <p:strVal val="#ppt_y"/>
                                              </p:val>
                                            </p:tav>
                                          </p:tavLst>
                                        </p:anim>
                                      </p:childTnLst>
                                    </p:cTn>
                                  </p:par>
                                </p:childTnLst>
                              </p:cTn>
                            </p:par>
                            <p:par>
                              <p:cTn id="89" fill="hold">
                                <p:stCondLst>
                                  <p:cond delay="3000"/>
                                </p:stCondLst>
                                <p:childTnLst>
                                  <p:par>
                                    <p:cTn id="90" presetID="2" presetClass="entr" presetSubtype="8" fill="hold" grpId="0" nodeType="afterEffect">
                                      <p:stCondLst>
                                        <p:cond delay="0"/>
                                      </p:stCondLst>
                                      <p:childTnLst>
                                        <p:set>
                                          <p:cBhvr>
                                            <p:cTn id="91" dur="1" fill="hold">
                                              <p:stCondLst>
                                                <p:cond delay="0"/>
                                              </p:stCondLst>
                                            </p:cTn>
                                            <p:tgtEl>
                                              <p:spTgt spid="83"/>
                                            </p:tgtEl>
                                            <p:attrNameLst>
                                              <p:attrName>style.visibility</p:attrName>
                                            </p:attrNameLst>
                                          </p:cBhvr>
                                          <p:to>
                                            <p:strVal val="visible"/>
                                          </p:to>
                                        </p:set>
                                        <p:anim calcmode="lin" valueType="num">
                                          <p:cBhvr additive="base">
                                            <p:cTn id="92" dur="500" fill="hold"/>
                                            <p:tgtEl>
                                              <p:spTgt spid="83"/>
                                            </p:tgtEl>
                                            <p:attrNameLst>
                                              <p:attrName>ppt_x</p:attrName>
                                            </p:attrNameLst>
                                          </p:cBhvr>
                                          <p:tavLst>
                                            <p:tav tm="0">
                                              <p:val>
                                                <p:strVal val="0-#ppt_w/2"/>
                                              </p:val>
                                            </p:tav>
                                            <p:tav tm="100000">
                                              <p:val>
                                                <p:strVal val="#ppt_x"/>
                                              </p:val>
                                            </p:tav>
                                          </p:tavLst>
                                        </p:anim>
                                        <p:anim calcmode="lin" valueType="num">
                                          <p:cBhvr additive="base">
                                            <p:cTn id="93" dur="500" fill="hold"/>
                                            <p:tgtEl>
                                              <p:spTgt spid="83"/>
                                            </p:tgtEl>
                                            <p:attrNameLst>
                                              <p:attrName>ppt_y</p:attrName>
                                            </p:attrNameLst>
                                          </p:cBhvr>
                                          <p:tavLst>
                                            <p:tav tm="0">
                                              <p:val>
                                                <p:strVal val="#ppt_y"/>
                                              </p:val>
                                            </p:tav>
                                            <p:tav tm="100000">
                                              <p:val>
                                                <p:strVal val="#ppt_y"/>
                                              </p:val>
                                            </p:tav>
                                          </p:tavLst>
                                        </p:anim>
                                      </p:childTnLst>
                                    </p:cTn>
                                  </p:par>
                                </p:childTnLst>
                              </p:cTn>
                            </p:par>
                            <p:par>
                              <p:cTn id="94" fill="hold">
                                <p:stCondLst>
                                  <p:cond delay="3500"/>
                                </p:stCondLst>
                                <p:childTnLst>
                                  <p:par>
                                    <p:cTn id="95" presetID="2" presetClass="entr" presetSubtype="8" fill="hold" grpId="0" nodeType="afterEffect">
                                      <p:stCondLst>
                                        <p:cond delay="0"/>
                                      </p:stCondLst>
                                      <p:childTnLst>
                                        <p:set>
                                          <p:cBhvr>
                                            <p:cTn id="96" dur="1" fill="hold">
                                              <p:stCondLst>
                                                <p:cond delay="0"/>
                                              </p:stCondLst>
                                            </p:cTn>
                                            <p:tgtEl>
                                              <p:spTgt spid="84"/>
                                            </p:tgtEl>
                                            <p:attrNameLst>
                                              <p:attrName>style.visibility</p:attrName>
                                            </p:attrNameLst>
                                          </p:cBhvr>
                                          <p:to>
                                            <p:strVal val="visible"/>
                                          </p:to>
                                        </p:set>
                                        <p:anim calcmode="lin" valueType="num">
                                          <p:cBhvr additive="base">
                                            <p:cTn id="97" dur="500" fill="hold"/>
                                            <p:tgtEl>
                                              <p:spTgt spid="84"/>
                                            </p:tgtEl>
                                            <p:attrNameLst>
                                              <p:attrName>ppt_x</p:attrName>
                                            </p:attrNameLst>
                                          </p:cBhvr>
                                          <p:tavLst>
                                            <p:tav tm="0">
                                              <p:val>
                                                <p:strVal val="0-#ppt_w/2"/>
                                              </p:val>
                                            </p:tav>
                                            <p:tav tm="100000">
                                              <p:val>
                                                <p:strVal val="#ppt_x"/>
                                              </p:val>
                                            </p:tav>
                                          </p:tavLst>
                                        </p:anim>
                                        <p:anim calcmode="lin" valueType="num">
                                          <p:cBhvr additive="base">
                                            <p:cTn id="98" dur="500" fill="hold"/>
                                            <p:tgtEl>
                                              <p:spTgt spid="84"/>
                                            </p:tgtEl>
                                            <p:attrNameLst>
                                              <p:attrName>ppt_y</p:attrName>
                                            </p:attrNameLst>
                                          </p:cBhvr>
                                          <p:tavLst>
                                            <p:tav tm="0">
                                              <p:val>
                                                <p:strVal val="#ppt_y"/>
                                              </p:val>
                                            </p:tav>
                                            <p:tav tm="100000">
                                              <p:val>
                                                <p:strVal val="#ppt_y"/>
                                              </p:val>
                                            </p:tav>
                                          </p:tavLst>
                                        </p:anim>
                                      </p:childTnLst>
                                    </p:cTn>
                                  </p:par>
                                </p:childTnLst>
                              </p:cTn>
                            </p:par>
                            <p:par>
                              <p:cTn id="99" fill="hold">
                                <p:stCondLst>
                                  <p:cond delay="4000"/>
                                </p:stCondLst>
                                <p:childTnLst>
                                  <p:par>
                                    <p:cTn id="100" presetID="2" presetClass="entr" presetSubtype="8" fill="hold" grpId="0" nodeType="afterEffect">
                                      <p:stCondLst>
                                        <p:cond delay="0"/>
                                      </p:stCondLst>
                                      <p:childTnLst>
                                        <p:set>
                                          <p:cBhvr>
                                            <p:cTn id="101" dur="1" fill="hold">
                                              <p:stCondLst>
                                                <p:cond delay="0"/>
                                              </p:stCondLst>
                                            </p:cTn>
                                            <p:tgtEl>
                                              <p:spTgt spid="85"/>
                                            </p:tgtEl>
                                            <p:attrNameLst>
                                              <p:attrName>style.visibility</p:attrName>
                                            </p:attrNameLst>
                                          </p:cBhvr>
                                          <p:to>
                                            <p:strVal val="visible"/>
                                          </p:to>
                                        </p:set>
                                        <p:anim calcmode="lin" valueType="num">
                                          <p:cBhvr additive="base">
                                            <p:cTn id="102" dur="500" fill="hold"/>
                                            <p:tgtEl>
                                              <p:spTgt spid="85"/>
                                            </p:tgtEl>
                                            <p:attrNameLst>
                                              <p:attrName>ppt_x</p:attrName>
                                            </p:attrNameLst>
                                          </p:cBhvr>
                                          <p:tavLst>
                                            <p:tav tm="0">
                                              <p:val>
                                                <p:strVal val="0-#ppt_w/2"/>
                                              </p:val>
                                            </p:tav>
                                            <p:tav tm="100000">
                                              <p:val>
                                                <p:strVal val="#ppt_x"/>
                                              </p:val>
                                            </p:tav>
                                          </p:tavLst>
                                        </p:anim>
                                        <p:anim calcmode="lin" valueType="num">
                                          <p:cBhvr additive="base">
                                            <p:cTn id="103" dur="500" fill="hold"/>
                                            <p:tgtEl>
                                              <p:spTgt spid="85"/>
                                            </p:tgtEl>
                                            <p:attrNameLst>
                                              <p:attrName>ppt_y</p:attrName>
                                            </p:attrNameLst>
                                          </p:cBhvr>
                                          <p:tavLst>
                                            <p:tav tm="0">
                                              <p:val>
                                                <p:strVal val="#ppt_y"/>
                                              </p:val>
                                            </p:tav>
                                            <p:tav tm="100000">
                                              <p:val>
                                                <p:strVal val="#ppt_y"/>
                                              </p:val>
                                            </p:tav>
                                          </p:tavLst>
                                        </p:anim>
                                      </p:childTnLst>
                                    </p:cTn>
                                  </p:par>
                                </p:childTnLst>
                              </p:cTn>
                            </p:par>
                            <p:par>
                              <p:cTn id="104" fill="hold">
                                <p:stCondLst>
                                  <p:cond delay="4500"/>
                                </p:stCondLst>
                                <p:childTnLst>
                                  <p:par>
                                    <p:cTn id="105" presetID="2" presetClass="entr" presetSubtype="8" fill="hold" grpId="0" nodeType="afterEffect">
                                      <p:stCondLst>
                                        <p:cond delay="0"/>
                                      </p:stCondLst>
                                      <p:childTnLst>
                                        <p:set>
                                          <p:cBhvr>
                                            <p:cTn id="106" dur="1" fill="hold">
                                              <p:stCondLst>
                                                <p:cond delay="0"/>
                                              </p:stCondLst>
                                            </p:cTn>
                                            <p:tgtEl>
                                              <p:spTgt spid="86"/>
                                            </p:tgtEl>
                                            <p:attrNameLst>
                                              <p:attrName>style.visibility</p:attrName>
                                            </p:attrNameLst>
                                          </p:cBhvr>
                                          <p:to>
                                            <p:strVal val="visible"/>
                                          </p:to>
                                        </p:set>
                                        <p:anim calcmode="lin" valueType="num">
                                          <p:cBhvr additive="base">
                                            <p:cTn id="107" dur="500" fill="hold"/>
                                            <p:tgtEl>
                                              <p:spTgt spid="86"/>
                                            </p:tgtEl>
                                            <p:attrNameLst>
                                              <p:attrName>ppt_x</p:attrName>
                                            </p:attrNameLst>
                                          </p:cBhvr>
                                          <p:tavLst>
                                            <p:tav tm="0">
                                              <p:val>
                                                <p:strVal val="0-#ppt_w/2"/>
                                              </p:val>
                                            </p:tav>
                                            <p:tav tm="100000">
                                              <p:val>
                                                <p:strVal val="#ppt_x"/>
                                              </p:val>
                                            </p:tav>
                                          </p:tavLst>
                                        </p:anim>
                                        <p:anim calcmode="lin" valueType="num">
                                          <p:cBhvr additive="base">
                                            <p:cTn id="108" dur="50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8" grpId="0"/>
          <p:bldP spid="79" grpId="0"/>
          <p:bldP spid="80" grpId="0"/>
          <p:bldP spid="81" grpId="0"/>
          <p:bldP spid="82" grpId="0"/>
          <p:bldP spid="83" grpId="0"/>
          <p:bldP spid="84" grpId="0"/>
          <p:bldP spid="85" grpId="0"/>
          <p:bldP spid="86"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659693-73BC-40E3-B9C8-930C3C4746DD}"/>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362346" y="712785"/>
            <a:ext cx="8419309" cy="2888496"/>
          </a:xfrm>
          <a:prstGeom prst="rect">
            <a:avLst/>
          </a:prstGeom>
        </p:spPr>
      </p:pic>
      <p:sp>
        <p:nvSpPr>
          <p:cNvPr id="4" name="TextBox 3">
            <a:extLst>
              <a:ext uri="{FF2B5EF4-FFF2-40B4-BE49-F238E27FC236}">
                <a16:creationId xmlns:a16="http://schemas.microsoft.com/office/drawing/2014/main" id="{C9B9796F-EB0B-44A2-9C95-B672D6C5E02A}"/>
              </a:ext>
            </a:extLst>
          </p:cNvPr>
          <p:cNvSpPr txBox="1"/>
          <p:nvPr/>
        </p:nvSpPr>
        <p:spPr>
          <a:xfrm>
            <a:off x="387122" y="140394"/>
            <a:ext cx="8550690" cy="498663"/>
          </a:xfrm>
          <a:prstGeom prst="rect">
            <a:avLst/>
          </a:prstGeom>
          <a:noFill/>
        </p:spPr>
        <p:txBody>
          <a:bodyPr wrap="square" rtlCol="0">
            <a:spAutoFit/>
          </a:bodyPr>
          <a:lstStyle/>
          <a:p>
            <a:pPr algn="just">
              <a:lnSpc>
                <a:spcPct val="150000"/>
              </a:lnSpc>
            </a:pPr>
            <a:r>
              <a:rPr lang="vi-VN" sz="2000" b="1" dirty="0">
                <a:solidFill>
                  <a:schemeClr val="accent6">
                    <a:lumMod val="75000"/>
                  </a:schemeClr>
                </a:solidFill>
                <a:latin typeface="Times New Roman" panose="02020603050405020304" pitchFamily="18" charset="0"/>
                <a:cs typeface="Times New Roman" panose="02020603050405020304" pitchFamily="18" charset="0"/>
              </a:rPr>
              <a:t>2. </a:t>
            </a:r>
            <a:r>
              <a:rPr lang="vi-VN" sz="2000" b="1" dirty="0">
                <a:latin typeface="Times New Roman" panose="02020603050405020304" pitchFamily="18" charset="0"/>
                <a:cs typeface="Times New Roman" panose="02020603050405020304" pitchFamily="18" charset="0"/>
              </a:rPr>
              <a:t>Dùng từ </a:t>
            </a:r>
            <a:r>
              <a:rPr lang="vi-VN" sz="2000" b="1" i="1" dirty="0">
                <a:latin typeface="Times New Roman" panose="02020603050405020304" pitchFamily="18" charset="0"/>
                <a:cs typeface="Times New Roman" panose="02020603050405020304" pitchFamily="18" charset="0"/>
              </a:rPr>
              <a:t>là </a:t>
            </a:r>
            <a:r>
              <a:rPr lang="vi-VN" sz="2000" b="1" dirty="0">
                <a:latin typeface="Times New Roman" panose="02020603050405020304" pitchFamily="18" charset="0"/>
                <a:cs typeface="Times New Roman" panose="02020603050405020304" pitchFamily="18" charset="0"/>
              </a:rPr>
              <a:t>kết hợp từ ngữ ở cột A với từ ngữ ở cột B để tạo câu giới thiệu.</a:t>
            </a:r>
          </a:p>
        </p:txBody>
      </p:sp>
      <p:cxnSp>
        <p:nvCxnSpPr>
          <p:cNvPr id="6" name="Straight Connector 5">
            <a:extLst>
              <a:ext uri="{FF2B5EF4-FFF2-40B4-BE49-F238E27FC236}">
                <a16:creationId xmlns:a16="http://schemas.microsoft.com/office/drawing/2014/main" id="{3D8772BC-B267-42C9-A772-EE36AB244757}"/>
              </a:ext>
            </a:extLst>
          </p:cNvPr>
          <p:cNvCxnSpPr/>
          <p:nvPr/>
        </p:nvCxnSpPr>
        <p:spPr>
          <a:xfrm>
            <a:off x="3784600" y="1809750"/>
            <a:ext cx="508000" cy="7620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0656C0B-4FD6-494B-9E40-FB24DD8DCB40}"/>
              </a:ext>
            </a:extLst>
          </p:cNvPr>
          <p:cNvCxnSpPr>
            <a:cxnSpLocks/>
          </p:cNvCxnSpPr>
          <p:nvPr/>
        </p:nvCxnSpPr>
        <p:spPr>
          <a:xfrm>
            <a:off x="5486400" y="2571750"/>
            <a:ext cx="457200" cy="4318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98F75ED-F794-4AAD-9830-BD3184418A59}"/>
              </a:ext>
            </a:extLst>
          </p:cNvPr>
          <p:cNvSpPr txBox="1"/>
          <p:nvPr/>
        </p:nvSpPr>
        <p:spPr>
          <a:xfrm>
            <a:off x="667655" y="3544170"/>
            <a:ext cx="7810955" cy="584712"/>
          </a:xfrm>
          <a:prstGeom prst="rect">
            <a:avLst/>
          </a:prstGeom>
          <a:noFill/>
        </p:spPr>
        <p:txBody>
          <a:bodyPr wrap="square" rtlCol="0">
            <a:spAutoFit/>
          </a:bodyPr>
          <a:lstStyle/>
          <a:p>
            <a:pPr algn="just">
              <a:lnSpc>
                <a:spcPct val="150000"/>
              </a:lnSpc>
            </a:pPr>
            <a:r>
              <a:rPr lang="vi-VN" sz="2000" dirty="0">
                <a:solidFill>
                  <a:srgbClr val="FF0000"/>
                </a:solidFill>
                <a:latin typeface="UTM Avo" panose="02040603050506020204" pitchFamily="18" charset="0"/>
                <a:sym typeface="Wingdings" panose="05000000000000000000" pitchFamily="2" charset="2"/>
              </a:rPr>
              <a:t> </a:t>
            </a:r>
            <a:r>
              <a:rPr lang="vi-VN" sz="2133" dirty="0">
                <a:solidFill>
                  <a:srgbClr val="FF0000"/>
                </a:solidFill>
                <a:latin typeface="UTM Avo" panose="02040603050506020204" pitchFamily="18" charset="0"/>
              </a:rPr>
              <a:t>Việt Nam là đất nước tươi đẹp của chúng mình.</a:t>
            </a:r>
          </a:p>
        </p:txBody>
      </p:sp>
      <p:cxnSp>
        <p:nvCxnSpPr>
          <p:cNvPr id="10" name="Straight Connector 9">
            <a:extLst>
              <a:ext uri="{FF2B5EF4-FFF2-40B4-BE49-F238E27FC236}">
                <a16:creationId xmlns:a16="http://schemas.microsoft.com/office/drawing/2014/main" id="{B7B35842-4D06-48C1-BACF-E309F3398110}"/>
              </a:ext>
            </a:extLst>
          </p:cNvPr>
          <p:cNvCxnSpPr>
            <a:cxnSpLocks/>
          </p:cNvCxnSpPr>
          <p:nvPr/>
        </p:nvCxnSpPr>
        <p:spPr>
          <a:xfrm>
            <a:off x="3784600" y="2314702"/>
            <a:ext cx="508000" cy="257049"/>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93D263F-2EB0-4E75-8A43-4CA4D404027C}"/>
              </a:ext>
            </a:extLst>
          </p:cNvPr>
          <p:cNvCxnSpPr>
            <a:cxnSpLocks/>
          </p:cNvCxnSpPr>
          <p:nvPr/>
        </p:nvCxnSpPr>
        <p:spPr>
          <a:xfrm flipV="1">
            <a:off x="5486400" y="1809751"/>
            <a:ext cx="457200" cy="743201"/>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CFF14B5-8D69-4880-8302-F31EA64AFEB7}"/>
              </a:ext>
            </a:extLst>
          </p:cNvPr>
          <p:cNvSpPr txBox="1"/>
          <p:nvPr/>
        </p:nvSpPr>
        <p:spPr>
          <a:xfrm>
            <a:off x="666523" y="4042519"/>
            <a:ext cx="7810955" cy="584712"/>
          </a:xfrm>
          <a:prstGeom prst="rect">
            <a:avLst/>
          </a:prstGeom>
          <a:noFill/>
        </p:spPr>
        <p:txBody>
          <a:bodyPr wrap="square" rtlCol="0">
            <a:spAutoFit/>
          </a:bodyPr>
          <a:lstStyle/>
          <a:p>
            <a:pPr algn="just">
              <a:lnSpc>
                <a:spcPct val="150000"/>
              </a:lnSpc>
            </a:pPr>
            <a:r>
              <a:rPr lang="vi-VN" sz="2000" dirty="0">
                <a:solidFill>
                  <a:srgbClr val="FF0000"/>
                </a:solidFill>
                <a:latin typeface="UTM Avo" panose="02040603050506020204" pitchFamily="18" charset="0"/>
                <a:sym typeface="Wingdings" panose="05000000000000000000" pitchFamily="2" charset="2"/>
              </a:rPr>
              <a:t> </a:t>
            </a:r>
            <a:r>
              <a:rPr lang="vi-VN" sz="2133" dirty="0">
                <a:solidFill>
                  <a:srgbClr val="FF0000"/>
                </a:solidFill>
                <a:latin typeface="UTM Avo" panose="02040603050506020204" pitchFamily="18" charset="0"/>
              </a:rPr>
              <a:t>Thủ đô nước mình là Hà Nội.</a:t>
            </a:r>
          </a:p>
        </p:txBody>
      </p:sp>
      <p:cxnSp>
        <p:nvCxnSpPr>
          <p:cNvPr id="15" name="Straight Connector 14">
            <a:extLst>
              <a:ext uri="{FF2B5EF4-FFF2-40B4-BE49-F238E27FC236}">
                <a16:creationId xmlns:a16="http://schemas.microsoft.com/office/drawing/2014/main" id="{4114C961-F3B8-4043-B8DD-4FEAAFE4511D}"/>
              </a:ext>
            </a:extLst>
          </p:cNvPr>
          <p:cNvCxnSpPr>
            <a:cxnSpLocks/>
          </p:cNvCxnSpPr>
          <p:nvPr/>
        </p:nvCxnSpPr>
        <p:spPr>
          <a:xfrm flipV="1">
            <a:off x="3784600" y="2571751"/>
            <a:ext cx="508000" cy="37642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6AB5A64-3B71-4CF7-BF11-9E835D372E1E}"/>
              </a:ext>
            </a:extLst>
          </p:cNvPr>
          <p:cNvCxnSpPr>
            <a:cxnSpLocks/>
          </p:cNvCxnSpPr>
          <p:nvPr/>
        </p:nvCxnSpPr>
        <p:spPr>
          <a:xfrm flipV="1">
            <a:off x="5486400" y="2287419"/>
            <a:ext cx="508000" cy="284331"/>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AAEFBBC-A7F5-4D37-958E-FC5DB1ECE363}"/>
              </a:ext>
            </a:extLst>
          </p:cNvPr>
          <p:cNvSpPr txBox="1"/>
          <p:nvPr/>
        </p:nvSpPr>
        <p:spPr>
          <a:xfrm>
            <a:off x="666523" y="4573701"/>
            <a:ext cx="7810955" cy="584712"/>
          </a:xfrm>
          <a:prstGeom prst="rect">
            <a:avLst/>
          </a:prstGeom>
          <a:noFill/>
        </p:spPr>
        <p:txBody>
          <a:bodyPr wrap="square" rtlCol="0">
            <a:spAutoFit/>
          </a:bodyPr>
          <a:lstStyle/>
          <a:p>
            <a:pPr algn="just">
              <a:lnSpc>
                <a:spcPct val="150000"/>
              </a:lnSpc>
            </a:pPr>
            <a:r>
              <a:rPr lang="vi-VN" sz="2000" dirty="0">
                <a:solidFill>
                  <a:srgbClr val="FF0000"/>
                </a:solidFill>
                <a:latin typeface="UTM Avo" panose="02040603050506020204" pitchFamily="18" charset="0"/>
                <a:sym typeface="Wingdings" panose="05000000000000000000" pitchFamily="2" charset="2"/>
              </a:rPr>
              <a:t> </a:t>
            </a:r>
            <a:r>
              <a:rPr lang="vi-VN" sz="2133" dirty="0">
                <a:solidFill>
                  <a:srgbClr val="FF0000"/>
                </a:solidFill>
                <a:latin typeface="UTM Avo" panose="02040603050506020204" pitchFamily="18" charset="0"/>
              </a:rPr>
              <a:t>Trang phục truyền thống của người Việt là áo dài.</a:t>
            </a:r>
          </a:p>
        </p:txBody>
      </p:sp>
    </p:spTree>
    <p:extLst>
      <p:ext uri="{BB962C8B-B14F-4D97-AF65-F5344CB8AC3E}">
        <p14:creationId xmlns:p14="http://schemas.microsoft.com/office/powerpoint/2010/main" val="255046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up)">
                                      <p:cBhvr>
                                        <p:cTn id="31" dur="500"/>
                                        <p:tgtEl>
                                          <p:spTgt spid="10"/>
                                        </p:tgtEl>
                                      </p:cBhvr>
                                    </p:animEffect>
                                  </p:childTnLst>
                                </p:cTn>
                              </p:par>
                            </p:childTnLst>
                          </p:cTn>
                        </p:par>
                        <p:par>
                          <p:cTn id="32" fill="hold">
                            <p:stCondLst>
                              <p:cond delay="500"/>
                            </p:stCondLst>
                            <p:childTnLst>
                              <p:par>
                                <p:cTn id="33" presetID="22" presetClass="entr" presetSubtype="4"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500"/>
                                        <p:tgtEl>
                                          <p:spTgt spid="15"/>
                                        </p:tgtEl>
                                      </p:cBhvr>
                                    </p:animEffect>
                                  </p:childTnLst>
                                </p:cTn>
                              </p:par>
                            </p:childTnLst>
                          </p:cTn>
                        </p:par>
                        <p:par>
                          <p:cTn id="46" fill="hold">
                            <p:stCondLst>
                              <p:cond delay="500"/>
                            </p:stCondLst>
                            <p:childTnLst>
                              <p:par>
                                <p:cTn id="47" presetID="22" presetClass="entr" presetSubtype="4" fill="hold"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4"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635" y="169223"/>
            <a:ext cx="8505701" cy="4658097"/>
          </a:xfrm>
          <a:prstGeom prst="rect">
            <a:avLst/>
          </a:prstGeom>
        </p:spPr>
      </p:pic>
      <p:sp>
        <p:nvSpPr>
          <p:cNvPr id="3" name="TextBox 2"/>
          <p:cNvSpPr txBox="1"/>
          <p:nvPr/>
        </p:nvSpPr>
        <p:spPr>
          <a:xfrm>
            <a:off x="1496291" y="543296"/>
            <a:ext cx="5976257" cy="2239074"/>
          </a:xfrm>
          <a:prstGeom prst="rect">
            <a:avLst/>
          </a:prstGeom>
          <a:noFill/>
        </p:spPr>
        <p:txBody>
          <a:bodyPr wrap="square" rtlCol="0">
            <a:spAutoFit/>
          </a:bodyPr>
          <a:lstStyle/>
          <a:p>
            <a:pPr algn="ctr" defTabSz="685800">
              <a:buClrTx/>
            </a:pPr>
            <a:r>
              <a:rPr lang="en-US" sz="4950" b="1" kern="1200" dirty="0" err="1">
                <a:solidFill>
                  <a:srgbClr val="A20E97"/>
                </a:solidFill>
                <a:latin typeface="Times New Roman" panose="02020603050405020304" pitchFamily="18" charset="0"/>
                <a:ea typeface="+mn-ea"/>
                <a:cs typeface="Times New Roman" panose="02020603050405020304" pitchFamily="18" charset="0"/>
              </a:rPr>
              <a:t>Tiết</a:t>
            </a:r>
            <a:r>
              <a:rPr lang="en-US" sz="4950" b="1" kern="1200" dirty="0">
                <a:solidFill>
                  <a:srgbClr val="A20E97"/>
                </a:solidFill>
                <a:latin typeface="Times New Roman" panose="02020603050405020304" pitchFamily="18" charset="0"/>
                <a:ea typeface="+mn-ea"/>
                <a:cs typeface="Times New Roman" panose="02020603050405020304" pitchFamily="18" charset="0"/>
              </a:rPr>
              <a:t> </a:t>
            </a:r>
            <a:r>
              <a:rPr lang="en-US" sz="4950" b="1" kern="1200" dirty="0" err="1">
                <a:solidFill>
                  <a:srgbClr val="A20E97"/>
                </a:solidFill>
                <a:latin typeface="Times New Roman" panose="02020603050405020304" pitchFamily="18" charset="0"/>
                <a:ea typeface="+mn-ea"/>
                <a:cs typeface="Times New Roman" panose="02020603050405020304" pitchFamily="18" charset="0"/>
              </a:rPr>
              <a:t>học</a:t>
            </a:r>
            <a:r>
              <a:rPr lang="en-US" sz="4950" b="1" kern="1200" dirty="0">
                <a:solidFill>
                  <a:srgbClr val="A20E97"/>
                </a:solidFill>
                <a:latin typeface="Times New Roman" panose="02020603050405020304" pitchFamily="18" charset="0"/>
                <a:ea typeface="+mn-ea"/>
                <a:cs typeface="Times New Roman" panose="02020603050405020304" pitchFamily="18" charset="0"/>
              </a:rPr>
              <a:t> </a:t>
            </a:r>
            <a:r>
              <a:rPr lang="en-US" sz="4950" b="1" kern="1200" dirty="0" err="1">
                <a:solidFill>
                  <a:srgbClr val="A20E97"/>
                </a:solidFill>
                <a:latin typeface="Times New Roman" panose="02020603050405020304" pitchFamily="18" charset="0"/>
                <a:ea typeface="+mn-ea"/>
                <a:cs typeface="Times New Roman" panose="02020603050405020304" pitchFamily="18" charset="0"/>
              </a:rPr>
              <a:t>đến</a:t>
            </a:r>
            <a:r>
              <a:rPr lang="en-US" sz="4950" b="1" kern="1200" dirty="0">
                <a:solidFill>
                  <a:srgbClr val="A20E97"/>
                </a:solidFill>
                <a:latin typeface="Times New Roman" panose="02020603050405020304" pitchFamily="18" charset="0"/>
                <a:ea typeface="+mn-ea"/>
                <a:cs typeface="Times New Roman" panose="02020603050405020304" pitchFamily="18" charset="0"/>
              </a:rPr>
              <a:t> </a:t>
            </a:r>
            <a:r>
              <a:rPr lang="en-US" sz="4950" b="1" kern="1200" dirty="0" err="1">
                <a:solidFill>
                  <a:srgbClr val="A20E97"/>
                </a:solidFill>
                <a:latin typeface="Times New Roman" panose="02020603050405020304" pitchFamily="18" charset="0"/>
                <a:ea typeface="+mn-ea"/>
                <a:cs typeface="Times New Roman" panose="02020603050405020304" pitchFamily="18" charset="0"/>
              </a:rPr>
              <a:t>đây</a:t>
            </a:r>
            <a:r>
              <a:rPr lang="en-US" sz="4950" b="1" kern="1200" dirty="0">
                <a:solidFill>
                  <a:srgbClr val="A20E97"/>
                </a:solidFill>
                <a:latin typeface="Times New Roman" panose="02020603050405020304" pitchFamily="18" charset="0"/>
                <a:ea typeface="+mn-ea"/>
                <a:cs typeface="Times New Roman" panose="02020603050405020304" pitchFamily="18" charset="0"/>
              </a:rPr>
              <a:t> </a:t>
            </a:r>
            <a:r>
              <a:rPr lang="en-US" sz="4950" b="1" kern="1200" dirty="0" err="1">
                <a:solidFill>
                  <a:srgbClr val="A20E97"/>
                </a:solidFill>
                <a:latin typeface="Times New Roman" panose="02020603050405020304" pitchFamily="18" charset="0"/>
                <a:ea typeface="+mn-ea"/>
                <a:cs typeface="Times New Roman" panose="02020603050405020304" pitchFamily="18" charset="0"/>
              </a:rPr>
              <a:t>là</a:t>
            </a:r>
            <a:r>
              <a:rPr lang="en-US" sz="4950" b="1" kern="1200" dirty="0">
                <a:solidFill>
                  <a:srgbClr val="A20E97"/>
                </a:solidFill>
                <a:latin typeface="Times New Roman" panose="02020603050405020304" pitchFamily="18" charset="0"/>
                <a:ea typeface="+mn-ea"/>
                <a:cs typeface="Times New Roman" panose="02020603050405020304" pitchFamily="18" charset="0"/>
              </a:rPr>
              <a:t> </a:t>
            </a:r>
            <a:r>
              <a:rPr lang="en-US" sz="4950" b="1" kern="1200" dirty="0" err="1">
                <a:solidFill>
                  <a:srgbClr val="A20E97"/>
                </a:solidFill>
                <a:latin typeface="Times New Roman" panose="02020603050405020304" pitchFamily="18" charset="0"/>
                <a:ea typeface="+mn-ea"/>
                <a:cs typeface="Times New Roman" panose="02020603050405020304" pitchFamily="18" charset="0"/>
              </a:rPr>
              <a:t>kết</a:t>
            </a:r>
            <a:r>
              <a:rPr lang="en-US" sz="4950" b="1" kern="1200" dirty="0">
                <a:solidFill>
                  <a:srgbClr val="A20E97"/>
                </a:solidFill>
                <a:latin typeface="Times New Roman" panose="02020603050405020304" pitchFamily="18" charset="0"/>
                <a:ea typeface="+mn-ea"/>
                <a:cs typeface="Times New Roman" panose="02020603050405020304" pitchFamily="18" charset="0"/>
              </a:rPr>
              <a:t> </a:t>
            </a:r>
            <a:r>
              <a:rPr lang="en-US" sz="4950" b="1" kern="1200" dirty="0" err="1">
                <a:solidFill>
                  <a:srgbClr val="A20E97"/>
                </a:solidFill>
                <a:latin typeface="Times New Roman" panose="02020603050405020304" pitchFamily="18" charset="0"/>
                <a:ea typeface="+mn-ea"/>
                <a:cs typeface="Times New Roman" panose="02020603050405020304" pitchFamily="18" charset="0"/>
              </a:rPr>
              <a:t>thúc</a:t>
            </a:r>
            <a:endParaRPr lang="en-US" sz="4950" b="1" kern="1200" dirty="0">
              <a:solidFill>
                <a:srgbClr val="A20E97"/>
              </a:solidFill>
              <a:latin typeface="Times New Roman" panose="02020603050405020304" pitchFamily="18" charset="0"/>
              <a:ea typeface="+mn-ea"/>
              <a:cs typeface="Times New Roman" panose="02020603050405020304" pitchFamily="18" charset="0"/>
            </a:endParaRPr>
          </a:p>
          <a:p>
            <a:pPr algn="ctr" defTabSz="685800">
              <a:buClrTx/>
            </a:pPr>
            <a:r>
              <a:rPr lang="en-US" sz="4050" b="1" kern="1200" dirty="0">
                <a:solidFill>
                  <a:srgbClr val="A20E97"/>
                </a:solidFill>
                <a:latin typeface="Times New Roman" panose="02020603050405020304" pitchFamily="18" charset="0"/>
                <a:ea typeface="+mn-ea"/>
                <a:cs typeface="Times New Roman" panose="02020603050405020304" pitchFamily="18" charset="0"/>
              </a:rPr>
              <a:t>Xin </a:t>
            </a:r>
            <a:r>
              <a:rPr lang="en-US" sz="4050" b="1" kern="1200" dirty="0" err="1">
                <a:solidFill>
                  <a:srgbClr val="A20E97"/>
                </a:solidFill>
                <a:latin typeface="Times New Roman" panose="02020603050405020304" pitchFamily="18" charset="0"/>
                <a:ea typeface="+mn-ea"/>
                <a:cs typeface="Times New Roman" panose="02020603050405020304" pitchFamily="18" charset="0"/>
              </a:rPr>
              <a:t>chào</a:t>
            </a:r>
            <a:r>
              <a:rPr lang="en-US" sz="4050" b="1" kern="1200" dirty="0">
                <a:solidFill>
                  <a:srgbClr val="A20E97"/>
                </a:solidFill>
                <a:latin typeface="Times New Roman" panose="02020603050405020304" pitchFamily="18" charset="0"/>
                <a:ea typeface="+mn-ea"/>
                <a:cs typeface="Times New Roman" panose="02020603050405020304" pitchFamily="18" charset="0"/>
              </a:rPr>
              <a:t> </a:t>
            </a:r>
            <a:r>
              <a:rPr lang="en-US" sz="4050" b="1" kern="1200" dirty="0" err="1">
                <a:solidFill>
                  <a:srgbClr val="A20E97"/>
                </a:solidFill>
                <a:latin typeface="Times New Roman" panose="02020603050405020304" pitchFamily="18" charset="0"/>
                <a:ea typeface="+mn-ea"/>
                <a:cs typeface="Times New Roman" panose="02020603050405020304" pitchFamily="18" charset="0"/>
              </a:rPr>
              <a:t>và</a:t>
            </a:r>
            <a:r>
              <a:rPr lang="en-US" sz="4050" b="1" kern="1200" dirty="0">
                <a:solidFill>
                  <a:srgbClr val="A20E97"/>
                </a:solidFill>
                <a:latin typeface="Times New Roman" panose="02020603050405020304" pitchFamily="18" charset="0"/>
                <a:ea typeface="+mn-ea"/>
                <a:cs typeface="Times New Roman" panose="02020603050405020304" pitchFamily="18" charset="0"/>
              </a:rPr>
              <a:t> </a:t>
            </a:r>
            <a:r>
              <a:rPr lang="en-US" sz="4050" b="1" kern="1200" dirty="0" err="1">
                <a:solidFill>
                  <a:srgbClr val="A20E97"/>
                </a:solidFill>
                <a:latin typeface="Times New Roman" panose="02020603050405020304" pitchFamily="18" charset="0"/>
                <a:ea typeface="+mn-ea"/>
                <a:cs typeface="Times New Roman" panose="02020603050405020304" pitchFamily="18" charset="0"/>
              </a:rPr>
              <a:t>hẹn</a:t>
            </a:r>
            <a:r>
              <a:rPr lang="en-US" sz="4050" b="1" kern="1200" dirty="0">
                <a:solidFill>
                  <a:srgbClr val="A20E97"/>
                </a:solidFill>
                <a:latin typeface="Times New Roman" panose="02020603050405020304" pitchFamily="18" charset="0"/>
                <a:ea typeface="+mn-ea"/>
                <a:cs typeface="Times New Roman" panose="02020603050405020304" pitchFamily="18" charset="0"/>
              </a:rPr>
              <a:t> </a:t>
            </a:r>
            <a:r>
              <a:rPr lang="en-US" sz="4050" b="1" kern="1200" dirty="0" err="1">
                <a:solidFill>
                  <a:srgbClr val="A20E97"/>
                </a:solidFill>
                <a:latin typeface="Times New Roman" panose="02020603050405020304" pitchFamily="18" charset="0"/>
                <a:ea typeface="+mn-ea"/>
                <a:cs typeface="Times New Roman" panose="02020603050405020304" pitchFamily="18" charset="0"/>
              </a:rPr>
              <a:t>gặp</a:t>
            </a:r>
            <a:r>
              <a:rPr lang="en-US" sz="4050" b="1" kern="1200" dirty="0">
                <a:solidFill>
                  <a:srgbClr val="A20E97"/>
                </a:solidFill>
                <a:latin typeface="Times New Roman" panose="02020603050405020304" pitchFamily="18" charset="0"/>
                <a:ea typeface="+mn-ea"/>
                <a:cs typeface="Times New Roman" panose="02020603050405020304" pitchFamily="18" charset="0"/>
              </a:rPr>
              <a:t> </a:t>
            </a:r>
            <a:r>
              <a:rPr lang="en-US" sz="4050" b="1" kern="1200" dirty="0" err="1">
                <a:solidFill>
                  <a:srgbClr val="A20E97"/>
                </a:solidFill>
                <a:latin typeface="Times New Roman" panose="02020603050405020304" pitchFamily="18" charset="0"/>
                <a:ea typeface="+mn-ea"/>
                <a:cs typeface="Times New Roman" panose="02020603050405020304" pitchFamily="18" charset="0"/>
              </a:rPr>
              <a:t>lại</a:t>
            </a:r>
            <a:r>
              <a:rPr lang="en-US" sz="4050" b="1" kern="1200" dirty="0">
                <a:solidFill>
                  <a:srgbClr val="A20E97"/>
                </a:solidFill>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2155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826E02-224B-46F5-9B49-2556E65B1271}"/>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865992" y="574665"/>
            <a:ext cx="5992547" cy="4518312"/>
          </a:xfrm>
          <a:prstGeom prst="rect">
            <a:avLst/>
          </a:prstGeom>
        </p:spPr>
      </p:pic>
      <p:sp>
        <p:nvSpPr>
          <p:cNvPr id="3" name="TextBox 2">
            <a:extLst>
              <a:ext uri="{FF2B5EF4-FFF2-40B4-BE49-F238E27FC236}">
                <a16:creationId xmlns:a16="http://schemas.microsoft.com/office/drawing/2014/main" id="{9F278260-FFCE-492B-930D-7A39236C34FF}"/>
              </a:ext>
            </a:extLst>
          </p:cNvPr>
          <p:cNvSpPr txBox="1"/>
          <p:nvPr/>
        </p:nvSpPr>
        <p:spPr>
          <a:xfrm>
            <a:off x="1196435" y="0"/>
            <a:ext cx="8627325" cy="769378"/>
          </a:xfrm>
          <a:prstGeom prst="rect">
            <a:avLst/>
          </a:prstGeom>
          <a:noFill/>
        </p:spPr>
        <p:txBody>
          <a:bodyPr wrap="square" rtlCol="0">
            <a:spAutoFit/>
          </a:bodyPr>
          <a:lstStyle/>
          <a:p>
            <a:pPr>
              <a:lnSpc>
                <a:spcPct val="150000"/>
              </a:lnSpc>
            </a:pPr>
            <a:r>
              <a:rPr lang="vi-VN" sz="2933" b="1" dirty="0">
                <a:latin typeface="Times New Roman" panose="02020603050405020304" pitchFamily="18" charset="0"/>
                <a:cs typeface="Times New Roman" panose="02020603050405020304" pitchFamily="18" charset="0"/>
              </a:rPr>
              <a:t>Đoán xem các bạn nhỏ trong tranh đang </a:t>
            </a:r>
            <a:r>
              <a:rPr lang="vi-VN" sz="2933" b="1" dirty="0" err="1">
                <a:latin typeface="Times New Roman" panose="02020603050405020304" pitchFamily="18" charset="0"/>
                <a:cs typeface="Times New Roman" panose="02020603050405020304" pitchFamily="18" charset="0"/>
              </a:rPr>
              <a:t>nói</a:t>
            </a:r>
            <a:r>
              <a:rPr lang="vi-VN" sz="2933" b="1" dirty="0">
                <a:latin typeface="Times New Roman" panose="02020603050405020304" pitchFamily="18" charset="0"/>
                <a:cs typeface="Times New Roman" panose="02020603050405020304" pitchFamily="18" charset="0"/>
              </a:rPr>
              <a:t> </a:t>
            </a:r>
            <a:r>
              <a:rPr lang="vi-VN" sz="2933" b="1" dirty="0" err="1">
                <a:latin typeface="Times New Roman" panose="02020603050405020304" pitchFamily="18" charset="0"/>
                <a:cs typeface="Times New Roman" panose="02020603050405020304" pitchFamily="18" charset="0"/>
              </a:rPr>
              <a:t>gì</a:t>
            </a:r>
            <a:r>
              <a:rPr lang="en-US" sz="2933" b="1"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D99BB4A3-46EC-4904-84FF-62A889B406FD}"/>
              </a:ext>
            </a:extLst>
          </p:cNvPr>
          <p:cNvPicPr>
            <a:picLocks noChangeAspect="1"/>
          </p:cNvPicPr>
          <p:nvPr/>
        </p:nvPicPr>
        <p:blipFill>
          <a:blip r:embed="rId5">
            <a:clrChange>
              <a:clrFrom>
                <a:srgbClr val="FFFEFE"/>
              </a:clrFrom>
              <a:clrTo>
                <a:srgbClr val="FFFEFE">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139586" y="85714"/>
            <a:ext cx="927752" cy="488951"/>
          </a:xfrm>
          <a:prstGeom prst="rect">
            <a:avLst/>
          </a:prstGeom>
        </p:spPr>
      </p:pic>
    </p:spTree>
    <p:extLst>
      <p:ext uri="{BB962C8B-B14F-4D97-AF65-F5344CB8AC3E}">
        <p14:creationId xmlns:p14="http://schemas.microsoft.com/office/powerpoint/2010/main" val="97593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879" y="115785"/>
            <a:ext cx="8915400" cy="4925291"/>
          </a:xfrm>
          <a:prstGeom prst="rect">
            <a:avLst/>
          </a:prstGeom>
          <a:solidFill>
            <a:sysClr val="window" lastClr="FFFFFF"/>
          </a:solidFill>
          <a:ln w="12700" cap="flat" cmpd="sng" algn="ctr">
            <a:solidFill>
              <a:srgbClr val="5B9BD5"/>
            </a:solidFill>
            <a:prstDash val="solid"/>
            <a:miter lim="800000"/>
          </a:ln>
          <a:effectLst/>
        </p:spPr>
        <p:txBody>
          <a:bodyPr rtlCol="0" anchor="ctr"/>
          <a:lstStyle/>
          <a:p>
            <a:pPr algn="ctr" defTabSz="685783">
              <a:buClrTx/>
              <a:defRPr/>
            </a:pPr>
            <a:endParaRPr lang="en-US" sz="9000" b="1" dirty="0">
              <a:solidFill>
                <a:srgbClr val="FF0000"/>
              </a:solidFill>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0" y="2"/>
            <a:ext cx="9144000" cy="5097457"/>
          </a:xfrm>
          <a:prstGeom prst="rect">
            <a:avLst/>
          </a:prstGeom>
        </p:spPr>
      </p:pic>
      <p:sp>
        <p:nvSpPr>
          <p:cNvPr id="3" name="Rectangle 2"/>
          <p:cNvSpPr/>
          <p:nvPr/>
        </p:nvSpPr>
        <p:spPr>
          <a:xfrm>
            <a:off x="842683" y="1664650"/>
            <a:ext cx="7252447" cy="1200329"/>
          </a:xfrm>
          <a:prstGeom prst="rect">
            <a:avLst/>
          </a:prstGeom>
        </p:spPr>
        <p:txBody>
          <a:bodyPr wrap="square">
            <a:spAutoFit/>
          </a:bodyPr>
          <a:lstStyle/>
          <a:p>
            <a:pPr algn="ctr" defTabSz="685783">
              <a:buClrTx/>
              <a:defRPr/>
            </a:pPr>
            <a:r>
              <a:rPr lang="en-US" sz="7200" b="1" smtClean="0">
                <a:solidFill>
                  <a:srgbClr val="FFC000"/>
                </a:solidFill>
                <a:latin typeface="Times New Roman" panose="02020603050405020304" pitchFamily="18" charset="0"/>
                <a:ea typeface="+mn-ea"/>
                <a:cs typeface="Times New Roman" panose="02020603050405020304" pitchFamily="18" charset="0"/>
              </a:rPr>
              <a:t>Đọc văn bản</a:t>
            </a:r>
            <a:endParaRPr lang="en-US" sz="7200" b="1" dirty="0">
              <a:solidFill>
                <a:srgbClr val="FFC00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6364252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DB0D57-E4C1-4E80-8664-1A0205E2CF88}"/>
              </a:ext>
            </a:extLst>
          </p:cNvPr>
          <p:cNvSpPr txBox="1"/>
          <p:nvPr/>
        </p:nvSpPr>
        <p:spPr>
          <a:xfrm>
            <a:off x="342755" y="569571"/>
            <a:ext cx="8666399" cy="1528945"/>
          </a:xfrm>
          <a:prstGeom prst="rect">
            <a:avLst/>
          </a:prstGeom>
          <a:noFill/>
        </p:spPr>
        <p:txBody>
          <a:bodyPr wrap="square" rtlCol="0">
            <a:spAutoFit/>
          </a:bodyPr>
          <a:lstStyle/>
          <a:p>
            <a:pPr indent="228594" algn="just"/>
            <a:r>
              <a:rPr lang="vi-VN" sz="1800" dirty="0">
                <a:latin typeface="Times New Roman" panose="02020603050405020304" pitchFamily="18" charset="0"/>
                <a:cs typeface="Times New Roman" panose="02020603050405020304" pitchFamily="18" charset="0"/>
              </a:rPr>
              <a:t>Việt Nam là đất nước tươi đẹp của chúng mình. Thủ đô nước mình là Hà Nội. Lá cờ Tổ quốc hình chữ nhật, nền đỏ, ở giữa có ngôi sao vàng năm cánh.</a:t>
            </a:r>
          </a:p>
          <a:p>
            <a:pPr indent="228594" algn="just"/>
            <a:r>
              <a:rPr lang="vi-VN" sz="1800" dirty="0">
                <a:latin typeface="Times New Roman" panose="02020603050405020304" pitchFamily="18" charset="0"/>
                <a:cs typeface="Times New Roman" panose="02020603050405020304" pitchFamily="18" charset="0"/>
              </a:rPr>
              <a:t>Việt Nam có những vị anh hùng có công lớn với đất nước như Hai Bà Trưng, Bà Triệu, Trần Hưng Đạo, Quang Trung, Hồ Chí Minh,... Những con người ấy đã làm rạng danh lịch sử nước nhà.</a:t>
            </a:r>
          </a:p>
        </p:txBody>
      </p:sp>
      <p:sp>
        <p:nvSpPr>
          <p:cNvPr id="6" name="TextBox 5">
            <a:extLst>
              <a:ext uri="{FF2B5EF4-FFF2-40B4-BE49-F238E27FC236}">
                <a16:creationId xmlns:a16="http://schemas.microsoft.com/office/drawing/2014/main" id="{9DC896DB-F00F-4B35-AA0E-25BACE8F3BB7}"/>
              </a:ext>
            </a:extLst>
          </p:cNvPr>
          <p:cNvSpPr txBox="1"/>
          <p:nvPr/>
        </p:nvSpPr>
        <p:spPr>
          <a:xfrm>
            <a:off x="2600400" y="137627"/>
            <a:ext cx="4151107" cy="507831"/>
          </a:xfrm>
          <a:prstGeom prst="rect">
            <a:avLst/>
          </a:prstGeom>
          <a:noFill/>
        </p:spPr>
        <p:txBody>
          <a:bodyPr wrap="square" rtlCol="0">
            <a:spAutoFit/>
          </a:bodyPr>
          <a:lstStyle/>
          <a:p>
            <a:pPr algn="ctr">
              <a:lnSpc>
                <a:spcPct val="150000"/>
              </a:lnSpc>
            </a:pPr>
            <a:r>
              <a:rPr lang="vi-VN" sz="1800" b="1" dirty="0">
                <a:solidFill>
                  <a:schemeClr val="accent1">
                    <a:lumMod val="75000"/>
                  </a:schemeClr>
                </a:solidFill>
                <a:latin typeface="Times New Roman" panose="02020603050405020304" pitchFamily="18" charset="0"/>
                <a:cs typeface="Times New Roman" panose="02020603050405020304" pitchFamily="18" charset="0"/>
              </a:rPr>
              <a:t>ĐẤT NƯỚC CHÚNG MÌNH</a:t>
            </a:r>
            <a:endParaRPr lang="en-US" sz="18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28530BC7-951C-41EE-892D-67BDEB236BAA}"/>
              </a:ext>
            </a:extLst>
          </p:cNvPr>
          <p:cNvSpPr txBox="1"/>
          <p:nvPr/>
        </p:nvSpPr>
        <p:spPr>
          <a:xfrm>
            <a:off x="3842832" y="1924254"/>
            <a:ext cx="4703405" cy="1200329"/>
          </a:xfrm>
          <a:prstGeom prst="rect">
            <a:avLst/>
          </a:prstGeom>
          <a:noFill/>
        </p:spPr>
        <p:txBody>
          <a:bodyPr wrap="square" rtlCol="0">
            <a:spAutoFit/>
          </a:bodyPr>
          <a:lstStyle/>
          <a:p>
            <a:pPr indent="228594" algn="just"/>
            <a:r>
              <a:rPr lang="vi-VN" sz="1800" dirty="0">
                <a:latin typeface="Times New Roman" panose="02020603050405020304" pitchFamily="18" charset="0"/>
                <a:cs typeface="Times New Roman" panose="02020603050405020304" pitchFamily="18" charset="0"/>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a16="http://schemas.microsoft.com/office/drawing/2014/main" id="{08BFB91A-685F-44FB-AD48-BF57E4B0D61A}"/>
              </a:ext>
            </a:extLst>
          </p:cNvPr>
          <p:cNvSpPr txBox="1"/>
          <p:nvPr/>
        </p:nvSpPr>
        <p:spPr>
          <a:xfrm>
            <a:off x="3957683" y="3395163"/>
            <a:ext cx="2465648" cy="1816266"/>
          </a:xfrm>
          <a:prstGeom prst="rect">
            <a:avLst/>
          </a:prstGeom>
          <a:noFill/>
        </p:spPr>
        <p:txBody>
          <a:bodyPr wrap="square" rtlCol="0">
            <a:spAutoFit/>
          </a:bodyPr>
          <a:lstStyle/>
          <a:p>
            <a:pPr indent="228594" algn="just"/>
            <a:r>
              <a:rPr lang="vi-VN" sz="1800" dirty="0">
                <a:latin typeface="Times New Roman" panose="02020603050405020304" pitchFamily="18" charset="0"/>
                <a:cs typeface="Times New Roman" panose="02020603050405020304" pitchFamily="18" charset="0"/>
              </a:rPr>
              <a:t>Trang phục truyền thống của người Việt Nam là áo dài. Áo dài thường được mặc trong dịp Tết hay lễ hội.</a:t>
            </a:r>
          </a:p>
          <a:p>
            <a:pPr indent="228594" algn="r"/>
            <a:r>
              <a:rPr lang="vi-VN" sz="1800" dirty="0">
                <a:latin typeface="Times New Roman" panose="02020603050405020304" pitchFamily="18" charset="0"/>
                <a:cs typeface="Times New Roman" panose="02020603050405020304" pitchFamily="18" charset="0"/>
              </a:rPr>
              <a:t>(Trung Sơn)</a:t>
            </a:r>
          </a:p>
        </p:txBody>
      </p:sp>
      <p:pic>
        <p:nvPicPr>
          <p:cNvPr id="9" name="Picture 8">
            <a:extLst>
              <a:ext uri="{FF2B5EF4-FFF2-40B4-BE49-F238E27FC236}">
                <a16:creationId xmlns:a16="http://schemas.microsoft.com/office/drawing/2014/main" id="{7BF63209-3F36-4FD6-983B-3C3390FD4D4D}"/>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6656065" y="2842151"/>
            <a:ext cx="2171700" cy="2328480"/>
          </a:xfrm>
          <a:prstGeom prst="rect">
            <a:avLst/>
          </a:prstGeom>
        </p:spPr>
      </p:pic>
      <p:pic>
        <p:nvPicPr>
          <p:cNvPr id="11" name="Picture 10">
            <a:extLst>
              <a:ext uri="{FF2B5EF4-FFF2-40B4-BE49-F238E27FC236}">
                <a16:creationId xmlns:a16="http://schemas.microsoft.com/office/drawing/2014/main" id="{FFB86EE2-0AF3-4295-8DA2-72FD5FFE9C0B}"/>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342755" y="2772832"/>
            <a:ext cx="3500077" cy="2157161"/>
          </a:xfrm>
          <a:prstGeom prst="rect">
            <a:avLst/>
          </a:prstGeom>
        </p:spPr>
      </p:pic>
    </p:spTree>
    <p:custDataLst>
      <p:tags r:id="rId1"/>
    </p:custDataLst>
    <p:extLst>
      <p:ext uri="{BB962C8B-B14F-4D97-AF65-F5344CB8AC3E}">
        <p14:creationId xmlns:p14="http://schemas.microsoft.com/office/powerpoint/2010/main" val="976556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DB0D57-E4C1-4E80-8664-1A0205E2CF88}"/>
              </a:ext>
            </a:extLst>
          </p:cNvPr>
          <p:cNvSpPr txBox="1"/>
          <p:nvPr/>
        </p:nvSpPr>
        <p:spPr>
          <a:xfrm>
            <a:off x="738957" y="508837"/>
            <a:ext cx="8207084" cy="646331"/>
          </a:xfrm>
          <a:prstGeom prst="rect">
            <a:avLst/>
          </a:prstGeom>
          <a:noFill/>
        </p:spPr>
        <p:txBody>
          <a:bodyPr wrap="square" rtlCol="0">
            <a:spAutoFit/>
          </a:bodyPr>
          <a:lstStyle/>
          <a:p>
            <a:pPr indent="228594" algn="just" defTabSz="1219170"/>
            <a:r>
              <a:rPr lang="vi-VN" sz="1800" dirty="0">
                <a:latin typeface="Times New Roman" panose="02020603050405020304" pitchFamily="18" charset="0"/>
                <a:cs typeface="Times New Roman" panose="02020603050405020304" pitchFamily="18" charset="0"/>
              </a:rPr>
              <a:t>Việt Nam là đất nước tươi đẹp của chúng mình. Thủ đô nước mình là Hà Nội. Lá cờ Tổ quốc hình chữ nhật, nền đỏ, ở giữa có ngôi sao vàng năm </a:t>
            </a:r>
            <a:r>
              <a:rPr lang="vi-VN" sz="1800" dirty="0" err="1">
                <a:latin typeface="Times New Roman" panose="02020603050405020304" pitchFamily="18" charset="0"/>
                <a:cs typeface="Times New Roman" panose="02020603050405020304" pitchFamily="18" charset="0"/>
              </a:rPr>
              <a:t>cánh</a:t>
            </a:r>
            <a:r>
              <a:rPr lang="vi-VN" sz="1800"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DC896DB-F00F-4B35-AA0E-25BACE8F3BB7}"/>
              </a:ext>
            </a:extLst>
          </p:cNvPr>
          <p:cNvSpPr txBox="1"/>
          <p:nvPr/>
        </p:nvSpPr>
        <p:spPr>
          <a:xfrm>
            <a:off x="2572003" y="50183"/>
            <a:ext cx="4151107" cy="507831"/>
          </a:xfrm>
          <a:prstGeom prst="rect">
            <a:avLst/>
          </a:prstGeom>
          <a:noFill/>
        </p:spPr>
        <p:txBody>
          <a:bodyPr wrap="square" rtlCol="0">
            <a:spAutoFit/>
          </a:bodyPr>
          <a:lstStyle/>
          <a:p>
            <a:pPr algn="ctr" defTabSz="1219170">
              <a:lnSpc>
                <a:spcPct val="150000"/>
              </a:lnSpc>
            </a:pPr>
            <a:r>
              <a:rPr lang="vi-VN" sz="1800" b="1" dirty="0">
                <a:solidFill>
                  <a:srgbClr val="FFAB40">
                    <a:lumMod val="75000"/>
                  </a:srgbClr>
                </a:solidFill>
                <a:latin typeface="UTM Avo" panose="02040603050506020204" pitchFamily="18" charset="0"/>
              </a:rPr>
              <a:t>ĐẤT NƯỚC CHÚNG MÌNH</a:t>
            </a:r>
            <a:endParaRPr lang="en-US" sz="1800" b="1" dirty="0">
              <a:solidFill>
                <a:srgbClr val="FFAB40">
                  <a:lumMod val="75000"/>
                </a:srgbClr>
              </a:solidFill>
              <a:latin typeface="UTM Avo" panose="02040603050506020204" pitchFamily="18" charset="0"/>
            </a:endParaRPr>
          </a:p>
        </p:txBody>
      </p:sp>
      <p:sp>
        <p:nvSpPr>
          <p:cNvPr id="15" name="TextBox 14">
            <a:extLst>
              <a:ext uri="{FF2B5EF4-FFF2-40B4-BE49-F238E27FC236}">
                <a16:creationId xmlns:a16="http://schemas.microsoft.com/office/drawing/2014/main" id="{28530BC7-951C-41EE-892D-67BDEB236BAA}"/>
              </a:ext>
            </a:extLst>
          </p:cNvPr>
          <p:cNvSpPr txBox="1"/>
          <p:nvPr/>
        </p:nvSpPr>
        <p:spPr>
          <a:xfrm>
            <a:off x="3860737" y="2361573"/>
            <a:ext cx="4703405" cy="1200329"/>
          </a:xfrm>
          <a:prstGeom prst="rect">
            <a:avLst/>
          </a:prstGeom>
          <a:noFill/>
        </p:spPr>
        <p:txBody>
          <a:bodyPr wrap="square" rtlCol="0">
            <a:spAutoFit/>
          </a:bodyPr>
          <a:lstStyle/>
          <a:p>
            <a:pPr indent="228594" algn="just" defTabSz="1219170"/>
            <a:r>
              <a:rPr lang="vi-VN" sz="1800" dirty="0">
                <a:latin typeface="Times New Roman" panose="02020603050405020304" pitchFamily="18" charset="0"/>
                <a:cs typeface="Times New Roman" panose="02020603050405020304" pitchFamily="18" charset="0"/>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a16="http://schemas.microsoft.com/office/drawing/2014/main" id="{08BFB91A-685F-44FB-AD48-BF57E4B0D61A}"/>
              </a:ext>
            </a:extLst>
          </p:cNvPr>
          <p:cNvSpPr txBox="1"/>
          <p:nvPr/>
        </p:nvSpPr>
        <p:spPr>
          <a:xfrm>
            <a:off x="4081546" y="3717477"/>
            <a:ext cx="3108147" cy="1477328"/>
          </a:xfrm>
          <a:prstGeom prst="rect">
            <a:avLst/>
          </a:prstGeom>
          <a:noFill/>
        </p:spPr>
        <p:txBody>
          <a:bodyPr wrap="square" rtlCol="0">
            <a:spAutoFit/>
          </a:bodyPr>
          <a:lstStyle/>
          <a:p>
            <a:pPr indent="228594" algn="just" defTabSz="1219170"/>
            <a:r>
              <a:rPr lang="vi-VN" sz="1800" dirty="0">
                <a:latin typeface="Times New Roman" panose="02020603050405020304" pitchFamily="18" charset="0"/>
                <a:cs typeface="Times New Roman" panose="02020603050405020304" pitchFamily="18" charset="0"/>
              </a:rPr>
              <a:t>Trang phục truyền thống của người Việt Nam là áo dài. Áo dài thường được mặc trong dịp Tết hay lễ hội.</a:t>
            </a:r>
          </a:p>
          <a:p>
            <a:pPr indent="228594" algn="r" defTabSz="1219170"/>
            <a:r>
              <a:rPr lang="vi-VN" sz="1800" dirty="0">
                <a:latin typeface="Times New Roman" panose="02020603050405020304" pitchFamily="18" charset="0"/>
                <a:cs typeface="Times New Roman" panose="02020603050405020304" pitchFamily="18" charset="0"/>
              </a:rPr>
              <a:t>(Trung Sơn)</a:t>
            </a:r>
          </a:p>
        </p:txBody>
      </p:sp>
      <p:pic>
        <p:nvPicPr>
          <p:cNvPr id="9" name="Picture 8">
            <a:extLst>
              <a:ext uri="{FF2B5EF4-FFF2-40B4-BE49-F238E27FC236}">
                <a16:creationId xmlns:a16="http://schemas.microsoft.com/office/drawing/2014/main" id="{7BF63209-3F36-4FD6-983B-3C3390FD4D4D}"/>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7189693" y="3330290"/>
            <a:ext cx="1973325" cy="1893436"/>
          </a:xfrm>
          <a:prstGeom prst="rect">
            <a:avLst/>
          </a:prstGeom>
        </p:spPr>
      </p:pic>
      <p:pic>
        <p:nvPicPr>
          <p:cNvPr id="11" name="Picture 10">
            <a:extLst>
              <a:ext uri="{FF2B5EF4-FFF2-40B4-BE49-F238E27FC236}">
                <a16:creationId xmlns:a16="http://schemas.microsoft.com/office/drawing/2014/main" id="{FFB86EE2-0AF3-4295-8DA2-72FD5FFE9C0B}"/>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128999" y="2253476"/>
            <a:ext cx="3500077" cy="3416076"/>
          </a:xfrm>
          <a:prstGeom prst="rect">
            <a:avLst/>
          </a:prstGeom>
        </p:spPr>
      </p:pic>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9640" y="434184"/>
            <a:ext cx="406360" cy="384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54593" y="1210854"/>
            <a:ext cx="396356" cy="396356"/>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28090" y="2264003"/>
            <a:ext cx="384000" cy="384000"/>
          </a:xfrm>
          <a:prstGeom prst="rect">
            <a:avLst/>
          </a:prstGeom>
        </p:spPr>
      </p:pic>
      <p:grpSp>
        <p:nvGrpSpPr>
          <p:cNvPr id="17" name="Group 16">
            <a:extLst>
              <a:ext uri="{FF2B5EF4-FFF2-40B4-BE49-F238E27FC236}">
                <a16:creationId xmlns:a16="http://schemas.microsoft.com/office/drawing/2014/main" id="{BA4736CC-CD28-4F38-BB7A-B660EC7B3FEF}"/>
              </a:ext>
            </a:extLst>
          </p:cNvPr>
          <p:cNvGrpSpPr/>
          <p:nvPr/>
        </p:nvGrpSpPr>
        <p:grpSpPr>
          <a:xfrm>
            <a:off x="3550676" y="3728414"/>
            <a:ext cx="620129" cy="584775"/>
            <a:chOff x="3445636" y="3009323"/>
            <a:chExt cx="321893" cy="479321"/>
          </a:xfrm>
        </p:grpSpPr>
        <p:sp>
          <p:nvSpPr>
            <p:cNvPr id="18" name="Oval 17">
              <a:extLst>
                <a:ext uri="{FF2B5EF4-FFF2-40B4-BE49-F238E27FC236}">
                  <a16:creationId xmlns:a16="http://schemas.microsoft.com/office/drawing/2014/main" id="{4EF3C45D-9C1C-44F7-AD1D-C75128585EB2}"/>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1219170"/>
              <a:endParaRPr lang="en-VN" sz="4800" i="1" dirty="0">
                <a:solidFill>
                  <a:srgbClr val="FFFFFF"/>
                </a:solidFill>
                <a:latin typeface="UTM Charlotte" panose="02040603050506020204" pitchFamily="18" charset="0"/>
              </a:endParaRPr>
            </a:p>
          </p:txBody>
        </p:sp>
        <p:sp>
          <p:nvSpPr>
            <p:cNvPr id="19" name="Rectangle 18">
              <a:extLst>
                <a:ext uri="{FF2B5EF4-FFF2-40B4-BE49-F238E27FC236}">
                  <a16:creationId xmlns:a16="http://schemas.microsoft.com/office/drawing/2014/main" id="{FD5E1ED6-4148-4173-97D9-22A9850A1518}"/>
                </a:ext>
              </a:extLst>
            </p:cNvPr>
            <p:cNvSpPr/>
            <p:nvPr/>
          </p:nvSpPr>
          <p:spPr>
            <a:xfrm rot="21163024">
              <a:off x="3521231" y="3009323"/>
              <a:ext cx="108877" cy="479321"/>
            </a:xfrm>
            <a:prstGeom prst="rect">
              <a:avLst/>
            </a:prstGeom>
          </p:spPr>
          <p:txBody>
            <a:bodyPr wrap="square">
              <a:spAutoFit/>
            </a:bodyPr>
            <a:lstStyle/>
            <a:p>
              <a:pPr algn="ctr" defTabSz="1219170"/>
              <a:r>
                <a:rPr lang="en-VN" sz="3200" b="1" i="1" dirty="0">
                  <a:solidFill>
                    <a:srgbClr val="FF0000"/>
                  </a:solidFill>
                  <a:latin typeface="UTM Charlotte" panose="02040603050506020204" pitchFamily="18" charset="0"/>
                </a:rPr>
                <a:t>4</a:t>
              </a:r>
            </a:p>
          </p:txBody>
        </p:sp>
      </p:grpSp>
      <p:sp>
        <p:nvSpPr>
          <p:cNvPr id="20" name="TextBox 19">
            <a:extLst>
              <a:ext uri="{FF2B5EF4-FFF2-40B4-BE49-F238E27FC236}">
                <a16:creationId xmlns:a16="http://schemas.microsoft.com/office/drawing/2014/main" id="{7447E87E-6FE9-49EA-9DAC-11FC87F5583A}"/>
              </a:ext>
            </a:extLst>
          </p:cNvPr>
          <p:cNvSpPr txBox="1"/>
          <p:nvPr/>
        </p:nvSpPr>
        <p:spPr>
          <a:xfrm>
            <a:off x="544015" y="1286218"/>
            <a:ext cx="8207084" cy="923330"/>
          </a:xfrm>
          <a:prstGeom prst="rect">
            <a:avLst/>
          </a:prstGeom>
          <a:noFill/>
        </p:spPr>
        <p:txBody>
          <a:bodyPr wrap="square" rtlCol="0">
            <a:spAutoFit/>
          </a:bodyPr>
          <a:lstStyle/>
          <a:p>
            <a:pPr indent="228594" algn="just" defTabSz="1219170"/>
            <a:r>
              <a:rPr lang="vi-VN" sz="1800" dirty="0" err="1">
                <a:latin typeface="Times New Roman" panose="02020603050405020304" pitchFamily="18" charset="0"/>
                <a:cs typeface="Times New Roman" panose="02020603050405020304" pitchFamily="18" charset="0"/>
              </a:rPr>
              <a:t>Việt</a:t>
            </a:r>
            <a:r>
              <a:rPr lang="vi-VN" sz="1800" dirty="0">
                <a:latin typeface="Times New Roman" panose="02020603050405020304" pitchFamily="18" charset="0"/>
                <a:cs typeface="Times New Roman" panose="02020603050405020304" pitchFamily="18" charset="0"/>
              </a:rPr>
              <a:t> Nam có những vị anh hùng có công lớn với đất nước như Hai Bà Trưng, Bà Triệu, Trần Hưng Đạo, Quang Trung, Hồ Chí Minh,... Những con người ấy đã làm rạng danh lịch sử nước nhà.</a:t>
            </a:r>
          </a:p>
        </p:txBody>
      </p:sp>
    </p:spTree>
    <p:custDataLst>
      <p:tags r:id="rId1"/>
    </p:custDataLst>
    <p:extLst>
      <p:ext uri="{BB962C8B-B14F-4D97-AF65-F5344CB8AC3E}">
        <p14:creationId xmlns:p14="http://schemas.microsoft.com/office/powerpoint/2010/main" val="124974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18">
            <a:extLst>
              <a:ext uri="{FF2B5EF4-FFF2-40B4-BE49-F238E27FC236}">
                <a16:creationId xmlns:a16="http://schemas.microsoft.com/office/drawing/2014/main" id="{A5316E8E-3F7E-436C-839E-027BB64E29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167175" y="277906"/>
            <a:ext cx="1505867" cy="1646193"/>
          </a:xfrm>
          <a:prstGeom prst="rect">
            <a:avLst/>
          </a:prstGeom>
        </p:spPr>
      </p:pic>
      <p:sp>
        <p:nvSpPr>
          <p:cNvPr id="13" name="Rectangle: Rounded Corners 12">
            <a:extLst>
              <a:ext uri="{FF2B5EF4-FFF2-40B4-BE49-F238E27FC236}">
                <a16:creationId xmlns:a16="http://schemas.microsoft.com/office/drawing/2014/main" id="{18F242C0-8D32-4C65-9B04-082B8F3B1A20}"/>
              </a:ext>
            </a:extLst>
          </p:cNvPr>
          <p:cNvSpPr/>
          <p:nvPr/>
        </p:nvSpPr>
        <p:spPr>
          <a:xfrm>
            <a:off x="1338692" y="295835"/>
            <a:ext cx="7524465" cy="3614767"/>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685783">
              <a:buClrTx/>
              <a:defRPr/>
            </a:pPr>
            <a:r>
              <a:rPr lang="en-US" sz="3733" b="1">
                <a:solidFill>
                  <a:srgbClr val="F2F2E9"/>
                </a:solidFill>
                <a:latin typeface="Times New Roman" panose="02020603050405020304" pitchFamily="18" charset="0"/>
                <a:cs typeface="Times New Roman" panose="02020603050405020304" pitchFamily="18" charset="0"/>
              </a:rPr>
              <a:t>Đọc thầm, thảo luận nhóm 4, tìm:</a:t>
            </a:r>
          </a:p>
          <a:p>
            <a:pPr marL="609585" indent="-609585" defTabSz="685783">
              <a:buClrTx/>
              <a:buFontTx/>
              <a:buChar char="-"/>
              <a:defRPr/>
            </a:pPr>
            <a:r>
              <a:rPr lang="en-US" sz="3733">
                <a:solidFill>
                  <a:srgbClr val="F2F2E9"/>
                </a:solidFill>
                <a:latin typeface="Times New Roman" panose="02020603050405020304" pitchFamily="18" charset="0"/>
                <a:cs typeface="Times New Roman" panose="02020603050405020304" pitchFamily="18" charset="0"/>
              </a:rPr>
              <a:t>Từ khó đọc</a:t>
            </a:r>
          </a:p>
          <a:p>
            <a:pPr marL="609585" indent="-609585" defTabSz="685783">
              <a:buClrTx/>
              <a:buFontTx/>
              <a:buChar char="-"/>
              <a:defRPr/>
            </a:pPr>
            <a:r>
              <a:rPr lang="en-US" sz="3733">
                <a:solidFill>
                  <a:srgbClr val="F2F2E9"/>
                </a:solidFill>
                <a:latin typeface="Times New Roman" panose="02020603050405020304" pitchFamily="18" charset="0"/>
                <a:cs typeface="Times New Roman" panose="02020603050405020304" pitchFamily="18" charset="0"/>
              </a:rPr>
              <a:t>Từ khó hiểu nghĩa</a:t>
            </a:r>
          </a:p>
          <a:p>
            <a:pPr marL="609585" indent="-609585" defTabSz="685783">
              <a:buClrTx/>
              <a:buFontTx/>
              <a:buChar char="-"/>
              <a:defRPr/>
            </a:pPr>
            <a:r>
              <a:rPr lang="en-US" sz="3733">
                <a:solidFill>
                  <a:srgbClr val="F2F2E9"/>
                </a:solidFill>
                <a:latin typeface="Times New Roman" panose="02020603050405020304" pitchFamily="18" charset="0"/>
                <a:cs typeface="Times New Roman" panose="02020603050405020304" pitchFamily="18" charset="0"/>
              </a:rPr>
              <a:t>Câu dài cần ngắt hơi</a:t>
            </a:r>
            <a:endParaRPr lang="en-US" sz="3733" dirty="0">
              <a:solidFill>
                <a:srgbClr val="F2F2E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93763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846BF6E-482E-422A-A0F8-9DA4D1A95D94}"/>
              </a:ext>
            </a:extLst>
          </p:cNvPr>
          <p:cNvSpPr txBox="1"/>
          <p:nvPr/>
        </p:nvSpPr>
        <p:spPr>
          <a:xfrm>
            <a:off x="3768327" y="1633519"/>
            <a:ext cx="2246711" cy="553998"/>
          </a:xfrm>
          <a:prstGeom prst="rect">
            <a:avLst/>
          </a:prstGeom>
          <a:noFill/>
        </p:spPr>
        <p:txBody>
          <a:bodyPr wrap="square" rtlCol="0">
            <a:spAutoFit/>
          </a:bodyPr>
          <a:lstStyle/>
          <a:p>
            <a:pPr defTabSz="685783">
              <a:buClrTx/>
              <a:defRPr/>
            </a:pPr>
            <a:r>
              <a:rPr lang="en-US" sz="3000" u="sng" kern="1200" dirty="0" err="1">
                <a:solidFill>
                  <a:srgbClr val="FF0000"/>
                </a:solidFill>
                <a:latin typeface="Times New Roman" panose="02020603050405020304" pitchFamily="18" charset="0"/>
                <a:ea typeface="+mn-ea"/>
                <a:cs typeface="Times New Roman" panose="02020603050405020304" pitchFamily="18" charset="0"/>
              </a:rPr>
              <a:t>n</a:t>
            </a:r>
            <a:r>
              <a:rPr lang="en-US" sz="3000" kern="1200">
                <a:solidFill>
                  <a:prstClr val="black"/>
                </a:solidFill>
                <a:latin typeface="Times New Roman" panose="02020603050405020304" pitchFamily="18" charset="0"/>
                <a:ea typeface="+mn-ea"/>
                <a:cs typeface="Times New Roman" panose="02020603050405020304" pitchFamily="18" charset="0"/>
              </a:rPr>
              <a:t>ền </a:t>
            </a:r>
            <a:r>
              <a:rPr lang="en-US" sz="3000" kern="1200" dirty="0" err="1">
                <a:solidFill>
                  <a:prstClr val="black"/>
                </a:solidFill>
                <a:latin typeface="Times New Roman" panose="02020603050405020304" pitchFamily="18" charset="0"/>
                <a:ea typeface="+mn-ea"/>
                <a:cs typeface="Times New Roman" panose="02020603050405020304" pitchFamily="18" charset="0"/>
              </a:rPr>
              <a:t>đỏ</a:t>
            </a:r>
            <a:endParaRPr lang="en-US" sz="300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97964380-4255-4145-A4D3-7D05AFA98E12}"/>
              </a:ext>
            </a:extLst>
          </p:cNvPr>
          <p:cNvSpPr txBox="1"/>
          <p:nvPr/>
        </p:nvSpPr>
        <p:spPr>
          <a:xfrm>
            <a:off x="3768329" y="2218295"/>
            <a:ext cx="2075880" cy="553998"/>
          </a:xfrm>
          <a:prstGeom prst="rect">
            <a:avLst/>
          </a:prstGeom>
          <a:noFill/>
        </p:spPr>
        <p:txBody>
          <a:bodyPr wrap="square" rtlCol="0">
            <a:spAutoFit/>
          </a:bodyPr>
          <a:lstStyle/>
          <a:p>
            <a:pPr defTabSz="685783">
              <a:buClrTx/>
              <a:defRPr/>
            </a:pPr>
            <a:r>
              <a:rPr lang="en-US" sz="3000" u="sng" kern="1200" dirty="0" err="1">
                <a:solidFill>
                  <a:srgbClr val="FF0000"/>
                </a:solidFill>
                <a:latin typeface="Times New Roman" panose="02020603050405020304" pitchFamily="18" charset="0"/>
                <a:ea typeface="+mn-ea"/>
                <a:cs typeface="Times New Roman" panose="02020603050405020304" pitchFamily="18" charset="0"/>
              </a:rPr>
              <a:t>l</a:t>
            </a:r>
            <a:r>
              <a:rPr lang="en-US" sz="3000" kern="1200">
                <a:solidFill>
                  <a:prstClr val="black"/>
                </a:solidFill>
                <a:latin typeface="Times New Roman" panose="02020603050405020304" pitchFamily="18" charset="0"/>
                <a:ea typeface="+mn-ea"/>
                <a:cs typeface="Times New Roman" panose="02020603050405020304" pitchFamily="18" charset="0"/>
              </a:rPr>
              <a:t>á </a:t>
            </a:r>
            <a:r>
              <a:rPr lang="en-US" sz="3000" kern="1200" dirty="0" err="1">
                <a:solidFill>
                  <a:prstClr val="black"/>
                </a:solidFill>
                <a:latin typeface="Times New Roman" panose="02020603050405020304" pitchFamily="18" charset="0"/>
                <a:ea typeface="+mn-ea"/>
                <a:cs typeface="Times New Roman" panose="02020603050405020304" pitchFamily="18" charset="0"/>
              </a:rPr>
              <a:t>cờ</a:t>
            </a:r>
            <a:endParaRPr lang="en-US" sz="3000" kern="1200" dirty="0">
              <a:solidFill>
                <a:prstClr val="black"/>
              </a:solidFill>
              <a:latin typeface="Times New Roman" panose="02020603050405020304" pitchFamily="18" charset="0"/>
              <a:ea typeface="+mn-ea"/>
              <a:cs typeface="Times New Roman" panose="02020603050405020304" pitchFamily="18" charset="0"/>
            </a:endParaRPr>
          </a:p>
        </p:txBody>
      </p:sp>
      <p:pic>
        <p:nvPicPr>
          <p:cNvPr id="17" name="18">
            <a:extLst>
              <a:ext uri="{FF2B5EF4-FFF2-40B4-BE49-F238E27FC236}">
                <a16:creationId xmlns:a16="http://schemas.microsoft.com/office/drawing/2014/main" id="{A5316E8E-3F7E-436C-839E-027BB64E29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240632" y="-54482"/>
            <a:ext cx="2122715" cy="1924099"/>
          </a:xfrm>
          <a:prstGeom prst="rect">
            <a:avLst/>
          </a:prstGeom>
        </p:spPr>
      </p:pic>
      <p:sp>
        <p:nvSpPr>
          <p:cNvPr id="13" name="Rectangle: Rounded Corners 12">
            <a:extLst>
              <a:ext uri="{FF2B5EF4-FFF2-40B4-BE49-F238E27FC236}">
                <a16:creationId xmlns:a16="http://schemas.microsoft.com/office/drawing/2014/main" id="{18F242C0-8D32-4C65-9B04-082B8F3B1A20}"/>
              </a:ext>
            </a:extLst>
          </p:cNvPr>
          <p:cNvSpPr/>
          <p:nvPr/>
        </p:nvSpPr>
        <p:spPr>
          <a:xfrm>
            <a:off x="2189222" y="259207"/>
            <a:ext cx="5212045" cy="825043"/>
          </a:xfrm>
          <a:prstGeom prst="roundRect">
            <a:avLst/>
          </a:prstGeom>
          <a:solidFill>
            <a:schemeClr val="accent6">
              <a:lumMod val="75000"/>
            </a:schemeClr>
          </a:solidFill>
          <a:ln w="25400" cap="flat" cmpd="sng" algn="ctr">
            <a:noFill/>
            <a:prstDash val="solid"/>
          </a:ln>
          <a:effectLst/>
        </p:spPr>
        <p:txBody>
          <a:bodyPr rtlCol="0" anchor="ctr"/>
          <a:lstStyle/>
          <a:p>
            <a:pPr algn="ctr" defTabSz="685783">
              <a:buClrTx/>
              <a:defRPr/>
            </a:pPr>
            <a:r>
              <a:rPr lang="en-US" sz="4500" dirty="0" err="1">
                <a:solidFill>
                  <a:srgbClr val="F2F2E9"/>
                </a:solidFill>
                <a:latin typeface="Times New Roman" panose="02020603050405020304" pitchFamily="18" charset="0"/>
                <a:ea typeface="+mn-ea"/>
                <a:cs typeface="Times New Roman" panose="02020603050405020304" pitchFamily="18" charset="0"/>
              </a:rPr>
              <a:t>Luyện</a:t>
            </a:r>
            <a:r>
              <a:rPr lang="en-US" sz="4500" dirty="0">
                <a:solidFill>
                  <a:srgbClr val="F2F2E9"/>
                </a:solidFill>
                <a:latin typeface="Times New Roman" panose="02020603050405020304" pitchFamily="18" charset="0"/>
                <a:ea typeface="+mn-ea"/>
                <a:cs typeface="Times New Roman" panose="02020603050405020304" pitchFamily="18" charset="0"/>
              </a:rPr>
              <a:t> </a:t>
            </a:r>
            <a:r>
              <a:rPr lang="en-US" sz="4500" dirty="0" err="1">
                <a:solidFill>
                  <a:srgbClr val="F2F2E9"/>
                </a:solidFill>
                <a:latin typeface="Times New Roman" panose="02020603050405020304" pitchFamily="18" charset="0"/>
                <a:ea typeface="+mn-ea"/>
                <a:cs typeface="Times New Roman" panose="02020603050405020304" pitchFamily="18" charset="0"/>
              </a:rPr>
              <a:t>đọc</a:t>
            </a:r>
            <a:r>
              <a:rPr lang="en-US" sz="4500" dirty="0">
                <a:solidFill>
                  <a:srgbClr val="F2F2E9"/>
                </a:solidFill>
                <a:latin typeface="Times New Roman" panose="02020603050405020304" pitchFamily="18" charset="0"/>
                <a:ea typeface="+mn-ea"/>
                <a:cs typeface="Times New Roman" panose="02020603050405020304" pitchFamily="18" charset="0"/>
              </a:rPr>
              <a:t> </a:t>
            </a:r>
            <a:r>
              <a:rPr lang="en-US" sz="4500" dirty="0" err="1">
                <a:solidFill>
                  <a:srgbClr val="F2F2E9"/>
                </a:solidFill>
                <a:latin typeface="Times New Roman" panose="02020603050405020304" pitchFamily="18" charset="0"/>
                <a:ea typeface="+mn-ea"/>
                <a:cs typeface="Times New Roman" panose="02020603050405020304" pitchFamily="18" charset="0"/>
              </a:rPr>
              <a:t>từ</a:t>
            </a:r>
            <a:r>
              <a:rPr lang="en-US" sz="4500" dirty="0">
                <a:solidFill>
                  <a:srgbClr val="F2F2E9"/>
                </a:solidFill>
                <a:latin typeface="Times New Roman" panose="02020603050405020304" pitchFamily="18" charset="0"/>
                <a:ea typeface="+mn-ea"/>
                <a:cs typeface="Times New Roman" panose="02020603050405020304" pitchFamily="18" charset="0"/>
              </a:rPr>
              <a:t> </a:t>
            </a:r>
            <a:r>
              <a:rPr lang="en-US" sz="4500" dirty="0" err="1">
                <a:solidFill>
                  <a:srgbClr val="F2F2E9"/>
                </a:solidFill>
                <a:latin typeface="Times New Roman" panose="02020603050405020304" pitchFamily="18" charset="0"/>
                <a:ea typeface="+mn-ea"/>
                <a:cs typeface="Times New Roman" panose="02020603050405020304" pitchFamily="18" charset="0"/>
              </a:rPr>
              <a:t>khó</a:t>
            </a:r>
            <a:endParaRPr lang="en-US" sz="4500" dirty="0">
              <a:solidFill>
                <a:srgbClr val="F2F2E9"/>
              </a:solidFill>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C4EBE655-4055-4458-8D00-A2E6066EC27A}"/>
              </a:ext>
            </a:extLst>
          </p:cNvPr>
          <p:cNvSpPr txBox="1"/>
          <p:nvPr/>
        </p:nvSpPr>
        <p:spPr>
          <a:xfrm>
            <a:off x="3768329" y="2888299"/>
            <a:ext cx="2246711" cy="553998"/>
          </a:xfrm>
          <a:prstGeom prst="rect">
            <a:avLst/>
          </a:prstGeom>
          <a:noFill/>
        </p:spPr>
        <p:txBody>
          <a:bodyPr wrap="square" rtlCol="0">
            <a:spAutoFit/>
          </a:bodyPr>
          <a:lstStyle/>
          <a:p>
            <a:pPr defTabSz="685783">
              <a:buClrTx/>
              <a:defRPr/>
            </a:pPr>
            <a:r>
              <a:rPr lang="en-US" sz="3000" kern="1200" dirty="0" err="1">
                <a:solidFill>
                  <a:prstClr val="black"/>
                </a:solidFill>
                <a:latin typeface="Times New Roman" panose="02020603050405020304" pitchFamily="18" charset="0"/>
                <a:ea typeface="+mn-ea"/>
                <a:cs typeface="Times New Roman" panose="02020603050405020304" pitchFamily="18" charset="0"/>
              </a:rPr>
              <a:t>đ</a:t>
            </a:r>
            <a:r>
              <a:rPr lang="en-US" sz="3000" kern="1200">
                <a:solidFill>
                  <a:prstClr val="black"/>
                </a:solidFill>
                <a:latin typeface="Times New Roman" panose="02020603050405020304" pitchFamily="18" charset="0"/>
                <a:ea typeface="+mn-ea"/>
                <a:cs typeface="Times New Roman" panose="02020603050405020304" pitchFamily="18" charset="0"/>
              </a:rPr>
              <a:t>ất </a:t>
            </a:r>
            <a:r>
              <a:rPr lang="en-US" sz="3000" u="sng" kern="1200" dirty="0" err="1">
                <a:solidFill>
                  <a:srgbClr val="FF0000"/>
                </a:solidFill>
                <a:latin typeface="Times New Roman" panose="02020603050405020304" pitchFamily="18" charset="0"/>
                <a:ea typeface="+mn-ea"/>
                <a:cs typeface="Times New Roman" panose="02020603050405020304" pitchFamily="18" charset="0"/>
              </a:rPr>
              <a:t>n</a:t>
            </a:r>
            <a:r>
              <a:rPr lang="en-US" sz="3000" kern="1200" dirty="0" err="1">
                <a:solidFill>
                  <a:prstClr val="black"/>
                </a:solidFill>
                <a:latin typeface="Times New Roman" panose="02020603050405020304" pitchFamily="18" charset="0"/>
                <a:ea typeface="+mn-ea"/>
                <a:cs typeface="Times New Roman" panose="02020603050405020304" pitchFamily="18" charset="0"/>
              </a:rPr>
              <a:t>ước</a:t>
            </a:r>
            <a:endParaRPr lang="en-US" sz="300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1AD09ED3-8744-471C-A237-95B7DE03402B}"/>
              </a:ext>
            </a:extLst>
          </p:cNvPr>
          <p:cNvSpPr txBox="1"/>
          <p:nvPr/>
        </p:nvSpPr>
        <p:spPr>
          <a:xfrm>
            <a:off x="3768329" y="3558303"/>
            <a:ext cx="2246711" cy="553998"/>
          </a:xfrm>
          <a:prstGeom prst="rect">
            <a:avLst/>
          </a:prstGeom>
          <a:noFill/>
        </p:spPr>
        <p:txBody>
          <a:bodyPr wrap="square" rtlCol="0">
            <a:spAutoFit/>
          </a:bodyPr>
          <a:lstStyle/>
          <a:p>
            <a:pPr defTabSz="685783">
              <a:buClrTx/>
              <a:defRPr/>
            </a:pPr>
            <a:r>
              <a:rPr lang="en-US" sz="3000" u="sng" kern="1200" dirty="0" err="1">
                <a:solidFill>
                  <a:srgbClr val="FF0000"/>
                </a:solidFill>
                <a:latin typeface="Times New Roman" panose="02020603050405020304" pitchFamily="18" charset="0"/>
                <a:ea typeface="+mn-ea"/>
                <a:cs typeface="Times New Roman" panose="02020603050405020304" pitchFamily="18" charset="0"/>
              </a:rPr>
              <a:t>l</a:t>
            </a:r>
            <a:r>
              <a:rPr lang="en-US" sz="3000" kern="1200">
                <a:solidFill>
                  <a:prstClr val="black"/>
                </a:solidFill>
                <a:latin typeface="Times New Roman" panose="02020603050405020304" pitchFamily="18" charset="0"/>
                <a:ea typeface="+mn-ea"/>
                <a:cs typeface="Times New Roman" panose="02020603050405020304" pitchFamily="18" charset="0"/>
              </a:rPr>
              <a:t>ễ </a:t>
            </a:r>
            <a:r>
              <a:rPr lang="en-US" sz="3000" kern="1200" dirty="0" err="1">
                <a:solidFill>
                  <a:prstClr val="black"/>
                </a:solidFill>
                <a:latin typeface="Times New Roman" panose="02020603050405020304" pitchFamily="18" charset="0"/>
                <a:ea typeface="+mn-ea"/>
                <a:cs typeface="Times New Roman" panose="02020603050405020304" pitchFamily="18" charset="0"/>
              </a:rPr>
              <a:t>hội</a:t>
            </a:r>
            <a:endParaRPr lang="en-US" sz="300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E846BF6E-482E-422A-A0F8-9DA4D1A95D94}"/>
              </a:ext>
            </a:extLst>
          </p:cNvPr>
          <p:cNvSpPr txBox="1"/>
          <p:nvPr/>
        </p:nvSpPr>
        <p:spPr>
          <a:xfrm>
            <a:off x="3728621" y="1159678"/>
            <a:ext cx="2246711" cy="553998"/>
          </a:xfrm>
          <a:prstGeom prst="rect">
            <a:avLst/>
          </a:prstGeom>
          <a:noFill/>
        </p:spPr>
        <p:txBody>
          <a:bodyPr wrap="square" rtlCol="0">
            <a:spAutoFit/>
          </a:bodyPr>
          <a:lstStyle/>
          <a:p>
            <a:pPr defTabSz="685783">
              <a:buClrTx/>
              <a:defRPr/>
            </a:pPr>
            <a:r>
              <a:rPr lang="en-US" sz="3000" kern="1200">
                <a:solidFill>
                  <a:prstClr val="black"/>
                </a:solidFill>
                <a:latin typeface="Times New Roman" panose="02020603050405020304" pitchFamily="18" charset="0"/>
                <a:ea typeface="+mn-ea"/>
                <a:cs typeface="Times New Roman" panose="02020603050405020304" pitchFamily="18" charset="0"/>
              </a:rPr>
              <a:t>Hà </a:t>
            </a:r>
            <a:r>
              <a:rPr lang="en-US" sz="3000" u="sng" kern="1200">
                <a:solidFill>
                  <a:srgbClr val="FF0000"/>
                </a:solidFill>
                <a:latin typeface="Times New Roman" panose="02020603050405020304" pitchFamily="18" charset="0"/>
                <a:ea typeface="+mn-ea"/>
                <a:cs typeface="Times New Roman" panose="02020603050405020304" pitchFamily="18" charset="0"/>
              </a:rPr>
              <a:t>N</a:t>
            </a:r>
            <a:r>
              <a:rPr lang="en-US" sz="3000" kern="1200">
                <a:solidFill>
                  <a:prstClr val="black"/>
                </a:solidFill>
                <a:latin typeface="Times New Roman" panose="02020603050405020304" pitchFamily="18" charset="0"/>
                <a:ea typeface="+mn-ea"/>
                <a:cs typeface="Times New Roman" panose="02020603050405020304" pitchFamily="18" charset="0"/>
              </a:rPr>
              <a:t>ội</a:t>
            </a:r>
            <a:endParaRPr lang="en-US" sz="3000" kern="1200" dirty="0">
              <a:solidFill>
                <a:prstClr val="black"/>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57138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5"/>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grpId="0" nodeType="clickEffect">
                                  <p:stCondLst>
                                    <p:cond delay="0"/>
                                  </p:stCondLst>
                                  <p:iterate type="lt">
                                    <p:tmAbs val="25"/>
                                  </p:iterate>
                                  <p:childTnLst>
                                    <p:set>
                                      <p:cBhvr override="childStyle">
                                        <p:cTn id="10" dur="indefinite"/>
                                        <p:tgtEl>
                                          <p:spTgt spid="7"/>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5" presetClass="emph" presetSubtype="0" grpId="0" nodeType="clickEffect">
                                  <p:stCondLst>
                                    <p:cond delay="0"/>
                                  </p:stCondLst>
                                  <p:iterate type="lt">
                                    <p:tmAbs val="25"/>
                                  </p:iterate>
                                  <p:childTnLst>
                                    <p:set>
                                      <p:cBhvr override="childStyle">
                                        <p:cTn id="14" dur="indefinite"/>
                                        <p:tgtEl>
                                          <p:spTgt spid="12"/>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15" presetClass="emph" presetSubtype="0" grpId="0" nodeType="clickEffect">
                                  <p:stCondLst>
                                    <p:cond delay="0"/>
                                  </p:stCondLst>
                                  <p:iterate type="lt">
                                    <p:tmAbs val="25"/>
                                  </p:iterate>
                                  <p:childTnLst>
                                    <p:set>
                                      <p:cBhvr override="childStyle">
                                        <p:cTn id="18" dur="indefinite"/>
                                        <p:tgtEl>
                                          <p:spTgt spid="14"/>
                                        </p:tgtEl>
                                        <p:attrNameLst>
                                          <p:attrName>style.fontWeight</p:attrName>
                                        </p:attrNameLst>
                                      </p:cBhvr>
                                      <p:to>
                                        <p:strVal val="bold"/>
                                      </p:to>
                                    </p:set>
                                  </p:childTnLst>
                                </p:cTn>
                              </p:par>
                            </p:childTnLst>
                          </p:cTn>
                        </p:par>
                      </p:childTnLst>
                    </p:cTn>
                  </p:par>
                  <p:par>
                    <p:cTn id="19" fill="hold">
                      <p:stCondLst>
                        <p:cond delay="indefinite"/>
                      </p:stCondLst>
                      <p:childTnLst>
                        <p:par>
                          <p:cTn id="20" fill="hold">
                            <p:stCondLst>
                              <p:cond delay="0"/>
                            </p:stCondLst>
                            <p:childTnLst>
                              <p:par>
                                <p:cTn id="21" presetID="15" presetClass="emph" presetSubtype="0" grpId="0" nodeType="clickEffect">
                                  <p:stCondLst>
                                    <p:cond delay="0"/>
                                  </p:stCondLst>
                                  <p:iterate type="lt">
                                    <p:tmAbs val="25"/>
                                  </p:iterate>
                                  <p:childTnLst>
                                    <p:set>
                                      <p:cBhvr override="childStyle">
                                        <p:cTn id="22" dur="indefinite"/>
                                        <p:tgtEl>
                                          <p:spTgt spid="9"/>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2" grpId="0"/>
      <p:bldP spid="14"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18">
            <a:extLst>
              <a:ext uri="{FF2B5EF4-FFF2-40B4-BE49-F238E27FC236}">
                <a16:creationId xmlns:a16="http://schemas.microsoft.com/office/drawing/2014/main" id="{2BC1B98E-1573-4424-90DE-F7A561744B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0" y="63312"/>
            <a:ext cx="1380565" cy="1456151"/>
          </a:xfrm>
          <a:prstGeom prst="rect">
            <a:avLst/>
          </a:prstGeom>
        </p:spPr>
      </p:pic>
      <p:sp>
        <p:nvSpPr>
          <p:cNvPr id="9" name="Rectangle: Rounded Corners 8">
            <a:extLst>
              <a:ext uri="{FF2B5EF4-FFF2-40B4-BE49-F238E27FC236}">
                <a16:creationId xmlns:a16="http://schemas.microsoft.com/office/drawing/2014/main" id="{21065EC9-B276-4E9A-A357-CBFB0E6BB85B}"/>
              </a:ext>
            </a:extLst>
          </p:cNvPr>
          <p:cNvSpPr/>
          <p:nvPr/>
        </p:nvSpPr>
        <p:spPr>
          <a:xfrm>
            <a:off x="2033090" y="189284"/>
            <a:ext cx="5212045" cy="825043"/>
          </a:xfrm>
          <a:prstGeom prst="roundRect">
            <a:avLst/>
          </a:prstGeom>
          <a:solidFill>
            <a:schemeClr val="accent6">
              <a:lumMod val="75000"/>
            </a:schemeClr>
          </a:solidFill>
          <a:ln w="25400" cap="flat" cmpd="sng" algn="ctr">
            <a:noFill/>
            <a:prstDash val="solid"/>
          </a:ln>
          <a:effectLst/>
        </p:spPr>
        <p:txBody>
          <a:bodyPr rtlCol="0" anchor="ctr"/>
          <a:lstStyle/>
          <a:p>
            <a:pPr algn="ctr" defTabSz="685783">
              <a:buClrTx/>
              <a:defRPr/>
            </a:pPr>
            <a:r>
              <a:rPr lang="en-US" sz="4500" dirty="0" err="1">
                <a:solidFill>
                  <a:srgbClr val="F2F2E9"/>
                </a:solidFill>
                <a:latin typeface="Times New Roman" panose="02020603050405020304" pitchFamily="18" charset="0"/>
                <a:ea typeface="+mn-ea"/>
                <a:cs typeface="Times New Roman" panose="02020603050405020304" pitchFamily="18" charset="0"/>
              </a:rPr>
              <a:t>Luyện</a:t>
            </a:r>
            <a:r>
              <a:rPr lang="en-US" sz="4500" dirty="0">
                <a:solidFill>
                  <a:srgbClr val="F2F2E9"/>
                </a:solidFill>
                <a:latin typeface="Times New Roman" panose="02020603050405020304" pitchFamily="18" charset="0"/>
                <a:ea typeface="+mn-ea"/>
                <a:cs typeface="Times New Roman" panose="02020603050405020304" pitchFamily="18" charset="0"/>
              </a:rPr>
              <a:t> </a:t>
            </a:r>
            <a:r>
              <a:rPr lang="en-US" sz="4500" dirty="0" err="1">
                <a:solidFill>
                  <a:srgbClr val="F2F2E9"/>
                </a:solidFill>
                <a:latin typeface="Times New Roman" panose="02020603050405020304" pitchFamily="18" charset="0"/>
                <a:ea typeface="+mn-ea"/>
                <a:cs typeface="Times New Roman" panose="02020603050405020304" pitchFamily="18" charset="0"/>
              </a:rPr>
              <a:t>đọc</a:t>
            </a:r>
            <a:r>
              <a:rPr lang="en-US" sz="4500" dirty="0">
                <a:solidFill>
                  <a:srgbClr val="F2F2E9"/>
                </a:solidFill>
                <a:latin typeface="Times New Roman" panose="02020603050405020304" pitchFamily="18" charset="0"/>
                <a:ea typeface="+mn-ea"/>
                <a:cs typeface="Times New Roman" panose="02020603050405020304" pitchFamily="18" charset="0"/>
              </a:rPr>
              <a:t> </a:t>
            </a:r>
            <a:r>
              <a:rPr lang="en-US" sz="4500" err="1">
                <a:solidFill>
                  <a:srgbClr val="F2F2E9"/>
                </a:solidFill>
                <a:latin typeface="Times New Roman" panose="02020603050405020304" pitchFamily="18" charset="0"/>
                <a:ea typeface="+mn-ea"/>
                <a:cs typeface="Times New Roman" panose="02020603050405020304" pitchFamily="18" charset="0"/>
              </a:rPr>
              <a:t>câu</a:t>
            </a:r>
            <a:r>
              <a:rPr lang="en-US" sz="4500">
                <a:solidFill>
                  <a:srgbClr val="F2F2E9"/>
                </a:solidFill>
                <a:latin typeface="Times New Roman" panose="02020603050405020304" pitchFamily="18" charset="0"/>
                <a:ea typeface="+mn-ea"/>
                <a:cs typeface="Times New Roman" panose="02020603050405020304" pitchFamily="18" charset="0"/>
              </a:rPr>
              <a:t> dài</a:t>
            </a:r>
            <a:endParaRPr lang="en-US" sz="4500" dirty="0">
              <a:solidFill>
                <a:srgbClr val="F2F2E9"/>
              </a:solidFill>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98067CAC-FBEB-4D4A-9F81-8EEE1FFAA7CC}"/>
              </a:ext>
            </a:extLst>
          </p:cNvPr>
          <p:cNvSpPr txBox="1"/>
          <p:nvPr/>
        </p:nvSpPr>
        <p:spPr>
          <a:xfrm>
            <a:off x="545045" y="1279089"/>
            <a:ext cx="8188137" cy="1569660"/>
          </a:xfrm>
          <a:prstGeom prst="rect">
            <a:avLst/>
          </a:prstGeom>
          <a:noFill/>
        </p:spPr>
        <p:txBody>
          <a:bodyPr wrap="square">
            <a:spAutoFit/>
          </a:bodyPr>
          <a:lstStyle/>
          <a:p>
            <a:pPr indent="228594" algn="just"/>
            <a:r>
              <a:rPr lang="vi-VN" sz="3200" dirty="0">
                <a:latin typeface="UTM Avo" panose="02040603050506020204" pitchFamily="18" charset="0"/>
              </a:rPr>
              <a:t>  </a:t>
            </a:r>
            <a:r>
              <a:rPr lang="vi-VN" sz="3200" dirty="0" err="1">
                <a:solidFill>
                  <a:schemeClr val="tx1"/>
                </a:solidFill>
                <a:latin typeface="Times New Roman" panose="02020603050405020304" pitchFamily="18" charset="0"/>
                <a:cs typeface="Times New Roman" panose="02020603050405020304" pitchFamily="18" charset="0"/>
              </a:rPr>
              <a:t>Việt</a:t>
            </a:r>
            <a:r>
              <a:rPr lang="vi-VN" sz="3200" dirty="0">
                <a:solidFill>
                  <a:schemeClr val="tx1"/>
                </a:solidFill>
                <a:latin typeface="Times New Roman" panose="02020603050405020304" pitchFamily="18" charset="0"/>
                <a:cs typeface="Times New Roman" panose="02020603050405020304" pitchFamily="18" charset="0"/>
              </a:rPr>
              <a:t> Nam </a:t>
            </a:r>
            <a:r>
              <a:rPr lang="vi-VN" sz="3200" dirty="0" err="1">
                <a:solidFill>
                  <a:schemeClr val="tx1"/>
                </a:solidFill>
                <a:latin typeface="Times New Roman" panose="02020603050405020304" pitchFamily="18" charset="0"/>
                <a:cs typeface="Times New Roman" panose="02020603050405020304" pitchFamily="18" charset="0"/>
              </a:rPr>
              <a:t>có</a:t>
            </a:r>
            <a:r>
              <a:rPr lang="vi-VN" sz="3200" dirty="0">
                <a:solidFill>
                  <a:schemeClr val="tx1"/>
                </a:solidFill>
                <a:latin typeface="Times New Roman" panose="02020603050405020304" pitchFamily="18" charset="0"/>
                <a:cs typeface="Times New Roman" panose="02020603050405020304" pitchFamily="18" charset="0"/>
              </a:rPr>
              <a:t> </a:t>
            </a:r>
            <a:r>
              <a:rPr lang="vi-VN" sz="3200" dirty="0" err="1">
                <a:solidFill>
                  <a:schemeClr val="tx1"/>
                </a:solidFill>
                <a:latin typeface="Times New Roman" panose="02020603050405020304" pitchFamily="18" charset="0"/>
                <a:cs typeface="Times New Roman" panose="02020603050405020304" pitchFamily="18" charset="0"/>
              </a:rPr>
              <a:t>những</a:t>
            </a:r>
            <a:r>
              <a:rPr lang="vi-VN" sz="3200" dirty="0">
                <a:solidFill>
                  <a:schemeClr val="tx1"/>
                </a:solidFill>
                <a:latin typeface="Times New Roman" panose="02020603050405020304" pitchFamily="18" charset="0"/>
                <a:cs typeface="Times New Roman" panose="02020603050405020304" pitchFamily="18" charset="0"/>
              </a:rPr>
              <a:t> </a:t>
            </a:r>
            <a:r>
              <a:rPr lang="vi-VN" sz="3200" dirty="0" err="1">
                <a:solidFill>
                  <a:schemeClr val="tx1"/>
                </a:solidFill>
                <a:latin typeface="Times New Roman" panose="02020603050405020304" pitchFamily="18" charset="0"/>
                <a:cs typeface="Times New Roman" panose="02020603050405020304" pitchFamily="18" charset="0"/>
              </a:rPr>
              <a:t>vị</a:t>
            </a:r>
            <a:r>
              <a:rPr lang="vi-VN" sz="3200" dirty="0">
                <a:solidFill>
                  <a:schemeClr val="tx1"/>
                </a:solidFill>
                <a:latin typeface="Times New Roman" panose="02020603050405020304" pitchFamily="18" charset="0"/>
                <a:cs typeface="Times New Roman" panose="02020603050405020304" pitchFamily="18" charset="0"/>
              </a:rPr>
              <a:t> anh </a:t>
            </a:r>
            <a:r>
              <a:rPr lang="vi-VN" sz="3200" dirty="0" err="1">
                <a:solidFill>
                  <a:schemeClr val="tx1"/>
                </a:solidFill>
                <a:latin typeface="Times New Roman" panose="02020603050405020304" pitchFamily="18" charset="0"/>
                <a:cs typeface="Times New Roman" panose="02020603050405020304" pitchFamily="18" charset="0"/>
              </a:rPr>
              <a:t>hùng</a:t>
            </a:r>
            <a:r>
              <a:rPr lang="vi-VN" sz="3200" dirty="0">
                <a:solidFill>
                  <a:schemeClr val="tx1"/>
                </a:solidFill>
                <a:latin typeface="Times New Roman" panose="02020603050405020304" pitchFamily="18" charset="0"/>
                <a:cs typeface="Times New Roman" panose="02020603050405020304" pitchFamily="18" charset="0"/>
              </a:rPr>
              <a:t> </a:t>
            </a:r>
            <a:r>
              <a:rPr lang="vi-VN" sz="3200" dirty="0" err="1">
                <a:solidFill>
                  <a:schemeClr val="tx1"/>
                </a:solidFill>
                <a:latin typeface="Times New Roman" panose="02020603050405020304" pitchFamily="18" charset="0"/>
                <a:cs typeface="Times New Roman" panose="02020603050405020304" pitchFamily="18" charset="0"/>
              </a:rPr>
              <a:t>có</a:t>
            </a:r>
            <a:r>
              <a:rPr lang="vi-VN" sz="3200" dirty="0">
                <a:solidFill>
                  <a:schemeClr val="tx1"/>
                </a:solidFill>
                <a:latin typeface="Times New Roman" panose="02020603050405020304" pitchFamily="18" charset="0"/>
                <a:cs typeface="Times New Roman" panose="02020603050405020304" pitchFamily="18" charset="0"/>
              </a:rPr>
              <a:t> công </a:t>
            </a:r>
            <a:r>
              <a:rPr lang="vi-VN" sz="3200" dirty="0" err="1">
                <a:solidFill>
                  <a:schemeClr val="tx1"/>
                </a:solidFill>
                <a:latin typeface="Times New Roman" panose="02020603050405020304" pitchFamily="18" charset="0"/>
                <a:cs typeface="Times New Roman" panose="02020603050405020304" pitchFamily="18" charset="0"/>
              </a:rPr>
              <a:t>lớn</a:t>
            </a:r>
            <a:r>
              <a:rPr lang="vi-VN" sz="3200" dirty="0">
                <a:solidFill>
                  <a:schemeClr val="tx1"/>
                </a:solidFill>
                <a:latin typeface="Times New Roman" panose="02020603050405020304" pitchFamily="18" charset="0"/>
                <a:cs typeface="Times New Roman" panose="02020603050405020304" pitchFamily="18" charset="0"/>
              </a:rPr>
              <a:t> </a:t>
            </a:r>
            <a:r>
              <a:rPr lang="vi-VN" sz="3200" dirty="0" err="1">
                <a:solidFill>
                  <a:schemeClr val="tx1"/>
                </a:solidFill>
                <a:latin typeface="Times New Roman" panose="02020603050405020304" pitchFamily="18" charset="0"/>
                <a:cs typeface="Times New Roman" panose="02020603050405020304" pitchFamily="18" charset="0"/>
              </a:rPr>
              <a:t>với</a:t>
            </a:r>
            <a:r>
              <a:rPr lang="vi-VN" sz="3200" dirty="0">
                <a:solidFill>
                  <a:schemeClr val="tx1"/>
                </a:solidFill>
                <a:latin typeface="Times New Roman" panose="02020603050405020304" pitchFamily="18" charset="0"/>
                <a:cs typeface="Times New Roman" panose="02020603050405020304" pitchFamily="18" charset="0"/>
              </a:rPr>
              <a:t> </a:t>
            </a:r>
            <a:r>
              <a:rPr lang="vi-VN" sz="3200" dirty="0" err="1">
                <a:solidFill>
                  <a:schemeClr val="tx1"/>
                </a:solidFill>
                <a:latin typeface="Times New Roman" panose="02020603050405020304" pitchFamily="18" charset="0"/>
                <a:cs typeface="Times New Roman" panose="02020603050405020304" pitchFamily="18" charset="0"/>
              </a:rPr>
              <a:t>đất</a:t>
            </a:r>
            <a:r>
              <a:rPr lang="vi-VN" sz="3200" dirty="0">
                <a:solidFill>
                  <a:schemeClr val="tx1"/>
                </a:solidFill>
                <a:latin typeface="Times New Roman" panose="02020603050405020304" pitchFamily="18" charset="0"/>
                <a:cs typeface="Times New Roman" panose="02020603050405020304" pitchFamily="18" charset="0"/>
              </a:rPr>
              <a:t> </a:t>
            </a:r>
            <a:r>
              <a:rPr lang="vi-VN" sz="3200" dirty="0" err="1">
                <a:solidFill>
                  <a:schemeClr val="tx1"/>
                </a:solidFill>
                <a:latin typeface="Times New Roman" panose="02020603050405020304" pitchFamily="18" charset="0"/>
                <a:cs typeface="Times New Roman" panose="02020603050405020304" pitchFamily="18" charset="0"/>
              </a:rPr>
              <a:t>nước</a:t>
            </a:r>
            <a:r>
              <a:rPr lang="vi-VN" sz="3200" dirty="0">
                <a:solidFill>
                  <a:schemeClr val="tx1"/>
                </a:solidFill>
                <a:latin typeface="Times New Roman" panose="02020603050405020304" pitchFamily="18" charset="0"/>
                <a:cs typeface="Times New Roman" panose="02020603050405020304" pitchFamily="18" charset="0"/>
              </a:rPr>
              <a:t> như Hai </a:t>
            </a:r>
            <a:r>
              <a:rPr lang="vi-VN" sz="3200" dirty="0" err="1">
                <a:solidFill>
                  <a:schemeClr val="tx1"/>
                </a:solidFill>
                <a:latin typeface="Times New Roman" panose="02020603050405020304" pitchFamily="18" charset="0"/>
                <a:cs typeface="Times New Roman" panose="02020603050405020304" pitchFamily="18" charset="0"/>
              </a:rPr>
              <a:t>Bà</a:t>
            </a:r>
            <a:r>
              <a:rPr lang="vi-VN" sz="3200" dirty="0">
                <a:solidFill>
                  <a:schemeClr val="tx1"/>
                </a:solidFill>
                <a:latin typeface="Times New Roman" panose="02020603050405020304" pitchFamily="18" charset="0"/>
                <a:cs typeface="Times New Roman" panose="02020603050405020304" pitchFamily="18" charset="0"/>
              </a:rPr>
              <a:t> Trưng, </a:t>
            </a:r>
            <a:r>
              <a:rPr lang="vi-VN" sz="3200" dirty="0" err="1">
                <a:solidFill>
                  <a:schemeClr val="tx1"/>
                </a:solidFill>
                <a:latin typeface="Times New Roman" panose="02020603050405020304" pitchFamily="18" charset="0"/>
                <a:cs typeface="Times New Roman" panose="02020603050405020304" pitchFamily="18" charset="0"/>
              </a:rPr>
              <a:t>Bà</a:t>
            </a:r>
            <a:r>
              <a:rPr lang="vi-VN" sz="3200" dirty="0">
                <a:solidFill>
                  <a:schemeClr val="tx1"/>
                </a:solidFill>
                <a:latin typeface="Times New Roman" panose="02020603050405020304" pitchFamily="18" charset="0"/>
                <a:cs typeface="Times New Roman" panose="02020603050405020304" pitchFamily="18" charset="0"/>
              </a:rPr>
              <a:t> </a:t>
            </a:r>
            <a:r>
              <a:rPr lang="vi-VN" sz="3200" dirty="0" err="1">
                <a:solidFill>
                  <a:schemeClr val="tx1"/>
                </a:solidFill>
                <a:latin typeface="Times New Roman" panose="02020603050405020304" pitchFamily="18" charset="0"/>
                <a:cs typeface="Times New Roman" panose="02020603050405020304" pitchFamily="18" charset="0"/>
              </a:rPr>
              <a:t>Triệu</a:t>
            </a:r>
            <a:r>
              <a:rPr lang="vi-VN" sz="3200" dirty="0">
                <a:solidFill>
                  <a:schemeClr val="tx1"/>
                </a:solidFill>
                <a:latin typeface="Times New Roman" panose="02020603050405020304" pitchFamily="18" charset="0"/>
                <a:cs typeface="Times New Roman" panose="02020603050405020304" pitchFamily="18" charset="0"/>
              </a:rPr>
              <a:t>, </a:t>
            </a:r>
            <a:r>
              <a:rPr lang="vi-VN" sz="3200" dirty="0" err="1">
                <a:solidFill>
                  <a:schemeClr val="tx1"/>
                </a:solidFill>
                <a:latin typeface="Times New Roman" panose="02020603050405020304" pitchFamily="18" charset="0"/>
                <a:cs typeface="Times New Roman" panose="02020603050405020304" pitchFamily="18" charset="0"/>
              </a:rPr>
              <a:t>Trần</a:t>
            </a:r>
            <a:r>
              <a:rPr lang="vi-VN" sz="3200" dirty="0">
                <a:solidFill>
                  <a:schemeClr val="tx1"/>
                </a:solidFill>
                <a:latin typeface="Times New Roman" panose="02020603050405020304" pitchFamily="18" charset="0"/>
                <a:cs typeface="Times New Roman" panose="02020603050405020304" pitchFamily="18" charset="0"/>
              </a:rPr>
              <a:t> Hưng </a:t>
            </a:r>
            <a:r>
              <a:rPr lang="vi-VN" sz="3200" dirty="0" err="1">
                <a:solidFill>
                  <a:schemeClr val="tx1"/>
                </a:solidFill>
                <a:latin typeface="Times New Roman" panose="02020603050405020304" pitchFamily="18" charset="0"/>
                <a:cs typeface="Times New Roman" panose="02020603050405020304" pitchFamily="18" charset="0"/>
              </a:rPr>
              <a:t>Đạo</a:t>
            </a:r>
            <a:r>
              <a:rPr lang="vi-VN" sz="3200" dirty="0">
                <a:solidFill>
                  <a:schemeClr val="tx1"/>
                </a:solidFill>
                <a:latin typeface="Times New Roman" panose="02020603050405020304" pitchFamily="18" charset="0"/>
                <a:cs typeface="Times New Roman" panose="02020603050405020304" pitchFamily="18" charset="0"/>
              </a:rPr>
              <a:t>, Quang Trung, </a:t>
            </a:r>
            <a:r>
              <a:rPr lang="vi-VN" sz="3200" dirty="0" err="1">
                <a:solidFill>
                  <a:schemeClr val="tx1"/>
                </a:solidFill>
                <a:latin typeface="Times New Roman" panose="02020603050405020304" pitchFamily="18" charset="0"/>
                <a:cs typeface="Times New Roman" panose="02020603050405020304" pitchFamily="18" charset="0"/>
              </a:rPr>
              <a:t>Hồ</a:t>
            </a:r>
            <a:r>
              <a:rPr lang="vi-VN" sz="3200" dirty="0">
                <a:solidFill>
                  <a:schemeClr val="tx1"/>
                </a:solidFill>
                <a:latin typeface="Times New Roman" panose="02020603050405020304" pitchFamily="18" charset="0"/>
                <a:cs typeface="Times New Roman" panose="02020603050405020304" pitchFamily="18" charset="0"/>
              </a:rPr>
              <a:t> </a:t>
            </a:r>
            <a:r>
              <a:rPr lang="vi-VN" sz="3200" dirty="0" err="1">
                <a:solidFill>
                  <a:schemeClr val="tx1"/>
                </a:solidFill>
                <a:latin typeface="Times New Roman" panose="02020603050405020304" pitchFamily="18" charset="0"/>
                <a:cs typeface="Times New Roman" panose="02020603050405020304" pitchFamily="18" charset="0"/>
              </a:rPr>
              <a:t>Chí</a:t>
            </a:r>
            <a:r>
              <a:rPr lang="vi-VN" sz="3200" dirty="0">
                <a:solidFill>
                  <a:schemeClr val="tx1"/>
                </a:solidFill>
                <a:latin typeface="Times New Roman" panose="02020603050405020304" pitchFamily="18" charset="0"/>
                <a:cs typeface="Times New Roman" panose="02020603050405020304" pitchFamily="18" charset="0"/>
              </a:rPr>
              <a:t> Minh</a:t>
            </a:r>
            <a:r>
              <a:rPr lang="vi-VN" sz="3200">
                <a:solidFill>
                  <a:schemeClr val="tx1"/>
                </a:solidFill>
                <a:latin typeface="Times New Roman" panose="02020603050405020304" pitchFamily="18" charset="0"/>
                <a:cs typeface="Times New Roman" panose="02020603050405020304" pitchFamily="18" charset="0"/>
              </a:rPr>
              <a:t>,... </a:t>
            </a:r>
            <a:endParaRPr lang="vi-VN" sz="3200" dirty="0">
              <a:solidFill>
                <a:schemeClr val="tx1"/>
              </a:solidFill>
              <a:latin typeface="Times New Roman" panose="02020603050405020304" pitchFamily="18"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2F43636E-8DEF-461D-B98F-1131A72477EB}"/>
              </a:ext>
            </a:extLst>
          </p:cNvPr>
          <p:cNvCxnSpPr>
            <a:cxnSpLocks/>
          </p:cNvCxnSpPr>
          <p:nvPr/>
        </p:nvCxnSpPr>
        <p:spPr>
          <a:xfrm flipH="1">
            <a:off x="3508697" y="1808613"/>
            <a:ext cx="194396" cy="449599"/>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532332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_PERSONNUM" val="100"/>
  <p:tag name="ARS_PPT_DBNAME" val="Bai29.Canhcuanhoba[20210602101707263].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3">
      <a:majorFont>
        <a:latin typeface="UTM Cookies"/>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3429</TotalTime>
  <Words>1158</Words>
  <Application>Microsoft Office PowerPoint</Application>
  <PresentationFormat>On-screen Show (16:9)</PresentationFormat>
  <Paragraphs>97</Paragraphs>
  <Slides>23</Slides>
  <Notes>3</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23</vt:i4>
      </vt:variant>
    </vt:vector>
  </HeadingPairs>
  <TitlesOfParts>
    <vt:vector size="37" baseType="lpstr">
      <vt:lpstr>UTM Charlotte</vt:lpstr>
      <vt:lpstr>Kalam</vt:lpstr>
      <vt:lpstr>Arial</vt:lpstr>
      <vt:lpstr>Wingdings</vt:lpstr>
      <vt:lpstr>Montserrat</vt:lpstr>
      <vt:lpstr>UTM Avo</vt:lpstr>
      <vt:lpstr>Times New Roman</vt:lpstr>
      <vt:lpstr>Calibri Light</vt:lpstr>
      <vt:lpstr>Calibri</vt:lpstr>
      <vt:lpstr>Doodle Sketchbook by Slidesgo</vt:lpstr>
      <vt:lpstr>Custom Design</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Ngo Duy Phong</cp:lastModifiedBy>
  <cp:revision>235</cp:revision>
  <dcterms:modified xsi:type="dcterms:W3CDTF">2025-04-22T17:04:39Z</dcterms:modified>
</cp:coreProperties>
</file>