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24" r:id="rId3"/>
    <p:sldMasterId id="2147483768" r:id="rId4"/>
    <p:sldMasterId id="2147483781" r:id="rId5"/>
    <p:sldMasterId id="2147483806" r:id="rId6"/>
    <p:sldMasterId id="2147483817" r:id="rId7"/>
    <p:sldMasterId id="2147483830" r:id="rId8"/>
    <p:sldMasterId id="2147483843" r:id="rId9"/>
    <p:sldMasterId id="2147483855" r:id="rId10"/>
  </p:sldMasterIdLst>
  <p:notesMasterIdLst>
    <p:notesMasterId r:id="rId27"/>
  </p:notesMasterIdLst>
  <p:sldIdLst>
    <p:sldId id="569" r:id="rId11"/>
    <p:sldId id="474" r:id="rId12"/>
    <p:sldId id="530" r:id="rId13"/>
    <p:sldId id="509" r:id="rId14"/>
    <p:sldId id="511" r:id="rId15"/>
    <p:sldId id="542" r:id="rId16"/>
    <p:sldId id="543" r:id="rId17"/>
    <p:sldId id="544" r:id="rId18"/>
    <p:sldId id="546" r:id="rId19"/>
    <p:sldId id="549" r:id="rId20"/>
    <p:sldId id="548" r:id="rId21"/>
    <p:sldId id="550" r:id="rId22"/>
    <p:sldId id="551" r:id="rId23"/>
    <p:sldId id="554" r:id="rId24"/>
    <p:sldId id="556" r:id="rId25"/>
    <p:sldId id="5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A04F4-0F28-4D51-A20E-E25FBD9DDC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8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6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3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03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442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733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5910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181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31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279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7087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46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7747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22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570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005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611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9253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1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178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8309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5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4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2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706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660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5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75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9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0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729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2075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0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4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8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58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4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8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21/4/2025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0102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4121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464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396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theme" Target="../theme/theme10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21700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tatham1979@gmail.com</a:t>
            </a:r>
            <a:endParaRPr kumimoji="0" lang="vi-V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4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9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37347"/>
            <a:ext cx="12192000" cy="83099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: TỪ CHÚ BỒ CÂU ĐẾN IN –TƠ- NÉT</a:t>
            </a:r>
            <a:endParaRPr kumimoji="0" lang="en-US" sz="4800" b="1" i="0" u="none" strike="noStrike" kern="0" cap="none" spc="0" normalizeH="0" baseline="0" noProof="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741" y="190359"/>
            <a:ext cx="117012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 GIẢNG ĐIỆN TỬ </a:t>
            </a: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9600" b="1" i="0" u="none" strike="noStrike" kern="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VIỆT </a:t>
            </a: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6845" y="5639202"/>
            <a:ext cx="733405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0" cap="none" spc="0" normalizeH="0" baseline="0" noProof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iểu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Tuấn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2. </a:t>
            </a:r>
            <a:r>
              <a:rPr lang="vi-VN" sz="3200" dirty="0" smtClean="0">
                <a:solidFill>
                  <a:srgbClr val="FF0000"/>
                </a:solidFill>
              </a:rPr>
              <a:t>Vì </a:t>
            </a:r>
            <a:r>
              <a:rPr lang="vi-VN" sz="3200" dirty="0">
                <a:solidFill>
                  <a:srgbClr val="FF0000"/>
                </a:solidFill>
              </a:rPr>
              <a:t>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</a:t>
            </a:r>
            <a:r>
              <a:rPr lang="vi-VN" sz="3200" dirty="0" smtClean="0">
                <a:solidFill>
                  <a:srgbClr val="0070C0"/>
                </a:solidFill>
              </a:rPr>
              <a:t>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solidFill>
                  <a:srgbClr val="27A959"/>
                </a:solidFill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gọi điện </a:t>
            </a:r>
            <a:r>
              <a:rPr lang="vi-VN" sz="3200" dirty="0" smtClean="0">
                <a:solidFill>
                  <a:srgbClr val="27A959"/>
                </a:solidFill>
              </a:rPr>
              <a:t>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 </a:t>
            </a:r>
            <a:r>
              <a:rPr lang="vi-VN" sz="3200" dirty="0">
                <a:solidFill>
                  <a:srgbClr val="7030A0"/>
                </a:solidFill>
              </a:rPr>
              <a:t>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5">
              <a:alphaModFix/>
            </a:blip>
            <a:srcRect t="35344" r="25594" b="37142"/>
            <a:stretch/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5">
                <a:alphaModFix/>
              </a:blip>
              <a:srcRect l="48422" t="35344" r="25788" b="37142"/>
              <a:stretch/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5">
                <a:alphaModFix/>
              </a:blip>
              <a:srcRect l="23463" t="37846" r="51287" b="37143"/>
              <a:stretch/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7">
              <a:alphaModFix/>
            </a:blip>
            <a:srcRect l="15578" t="13903" r="25162" b="13322"/>
            <a:stretch/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8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LUYỆN TẬP THEO VĂN BẢN</a:t>
            </a:r>
            <a:endParaRPr lang="en-US" dirty="0"/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3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6">
              <a:alphaModFix/>
            </a:blip>
            <a:srcRect t="35344" r="25594" b="37142"/>
            <a:stretch/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6">
                <a:alphaModFix/>
              </a:blip>
              <a:srcRect l="48422" t="35344" r="25788" b="37142"/>
              <a:stretch/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6">
                <a:alphaModFix/>
              </a:blip>
              <a:srcRect l="23463" t="37846" r="51287" b="37143"/>
              <a:stretch/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8">
              <a:alphaModFix/>
            </a:blip>
            <a:srcRect l="15578" t="13903" r="25162" b="13322"/>
            <a:stretch/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9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" y="225631"/>
            <a:ext cx="11340934" cy="6210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724394"/>
            <a:ext cx="79683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3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8676" y="59810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1506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chuc-mung-chien-tha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1331" y="60584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01271"/>
            <a:ext cx="11994775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 HÁT VÀ VẬN ĐỘNG THEO NHẠC BÀI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ĐƯA THƯ VUI TÍNH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có thể dùng cách nào để liên lạc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v</a:t>
            </a:r>
            <a:r>
              <a:rPr lang="en-US" sz="3600" dirty="0" err="1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vi-VN" dirty="0"/>
              <a:t/>
            </a:r>
            <a:br>
              <a:rPr lang="vi-VN" dirty="0"/>
            </a:br>
            <a:r>
              <a:rPr lang="en-US" dirty="0" smtClean="0"/>
              <a:t>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người ta đã biết huấn luyện bồ câu để đưa thư. Bồ câu nhớ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 tốt. Nó có thể bay qua một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 dài hàng nghìn cây số để mang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 nơi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thuỷ tinh. Nhờ sóng biển,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này được </a:t>
            </a:r>
            <a:r>
              <a:rPr lang="en-US" sz="28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 thư vài chục năm sau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nhiều. Bạn có thể viết thư, gọi điện cho người khác. Nhờ có in-tơ-nét, bạn cũng có thể nhìn thấy người nói chuyện với mình, dù hai người đang ở cách nhau rất xa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 smtClean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 </a:t>
            </a:r>
            <a:r>
              <a:rPr lang="vi-VN" sz="4000" i="1" dirty="0"/>
              <a:t>trò </a:t>
            </a:r>
            <a:r>
              <a:rPr lang="vi-VN" sz="4000" i="1" dirty="0" smtClean="0"/>
              <a:t>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 smtClean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 smtClean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in-tơ-nét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cũng có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chuyện với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mình,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ở cách nhau rất xa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</a:t>
            </a:r>
            <a:r>
              <a:rPr lang="vi-VN" sz="54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5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người ta đã gửi thư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sóng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biển,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68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417</Words>
  <Application>Microsoft Office PowerPoint</Application>
  <PresentationFormat>Widescreen</PresentationFormat>
  <Paragraphs>75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Microsoft YaHei</vt:lpstr>
      <vt:lpstr>Arial</vt:lpstr>
      <vt:lpstr>Arial-Rounded</vt:lpstr>
      <vt:lpstr>Calibri</vt:lpstr>
      <vt:lpstr>Calibri Light</vt:lpstr>
      <vt:lpstr>等线</vt:lpstr>
      <vt:lpstr>宋体</vt:lpstr>
      <vt:lpstr>Times New Roman</vt:lpstr>
      <vt:lpstr>Wingdings</vt:lpstr>
      <vt:lpstr>3_Office Theme</vt:lpstr>
      <vt:lpstr>5_Office Theme</vt:lpstr>
      <vt:lpstr>6_Office Theme</vt:lpstr>
      <vt:lpstr>NỀN 5</vt:lpstr>
      <vt:lpstr>1_NỀN 5</vt:lpstr>
      <vt:lpstr>1_Office Theme</vt:lpstr>
      <vt:lpstr>2_NỀN 5</vt:lpstr>
      <vt:lpstr>3_NỀN 5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Administrator</cp:lastModifiedBy>
  <cp:revision>69</cp:revision>
  <dcterms:created xsi:type="dcterms:W3CDTF">2021-05-22T03:42:17Z</dcterms:created>
  <dcterms:modified xsi:type="dcterms:W3CDTF">2025-04-21T09:13:50Z</dcterms:modified>
</cp:coreProperties>
</file>