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6" r:id="rId2"/>
    <p:sldMasterId id="2147483768" r:id="rId3"/>
    <p:sldMasterId id="2147483781" r:id="rId4"/>
    <p:sldMasterId id="2147483817" r:id="rId5"/>
    <p:sldMasterId id="2147483830" r:id="rId6"/>
    <p:sldMasterId id="2147483843" r:id="rId7"/>
    <p:sldMasterId id="2147483855" r:id="rId8"/>
  </p:sldMasterIdLst>
  <p:notesMasterIdLst>
    <p:notesMasterId r:id="rId16"/>
  </p:notesMasterIdLst>
  <p:sldIdLst>
    <p:sldId id="569" r:id="rId9"/>
    <p:sldId id="474" r:id="rId10"/>
    <p:sldId id="530" r:id="rId11"/>
    <p:sldId id="535" r:id="rId12"/>
    <p:sldId id="536" r:id="rId13"/>
    <p:sldId id="571" r:id="rId14"/>
    <p:sldId id="5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A04F4-0F28-4D51-A20E-E25FBD9DDC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8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47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024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93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4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8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825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733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6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3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856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5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4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21/4/2025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10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412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46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39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38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4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73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910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81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31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27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2316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07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641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56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9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396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0495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317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871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35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293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78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2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A983B-D860-4FDC-8285-9EA1364A0B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860E-7029-46C0-9DAE-925A4B1CC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21/4/2025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21700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tatham1979@gmail.com</a:t>
            </a:r>
            <a:endParaRPr kumimoji="0" lang="vi-VN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7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  <p:sldLayoutId id="2147483883" r:id="rId28"/>
    <p:sldLayoutId id="2147483884" r:id="rId29"/>
    <p:sldLayoutId id="2147483885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37347"/>
            <a:ext cx="12192000" cy="15696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: MỞ RỘNG VỐN TỪ VỀ GIAO TIẾP KẾT NỐI</a:t>
            </a:r>
            <a:endParaRPr kumimoji="0" lang="en-US" sz="4800" b="1" i="0" u="none" strike="noStrike" kern="0" cap="none" spc="0" normalizeH="0" baseline="0" noProof="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741" y="190359"/>
            <a:ext cx="1170125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GIẢNG ĐIỆN TỬ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9600" b="1" i="0" u="none" strike="noStrike" kern="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VIỆT </a:t>
            </a:r>
            <a:r>
              <a:rPr kumimoji="0" lang="en-US" sz="9600" b="1" i="0" u="none" strike="noStrike" kern="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6845" y="5639202"/>
            <a:ext cx="733405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0" cap="none" spc="0" normalizeH="0" baseline="0" noProof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Tuấn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 smtClean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 câu thích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mỗi ô vuông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</a:tabLst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 văn 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kumimoji="0" lang="vi-V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1778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là bạn của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thường thích xem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thích nghe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phim truyền hình. Còn em thích nhất là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" y="225631"/>
            <a:ext cx="11340934" cy="621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5055" y="724394"/>
            <a:ext cx="796834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0E9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20E9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63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195</Words>
  <Application>Microsoft Office PowerPoint</Application>
  <PresentationFormat>Widescreen</PresentationFormat>
  <Paragraphs>27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等线</vt:lpstr>
      <vt:lpstr>黑体</vt:lpstr>
      <vt:lpstr>宋体</vt:lpstr>
      <vt:lpstr>Times New Roman</vt:lpstr>
      <vt:lpstr>3_Office Theme</vt:lpstr>
      <vt:lpstr>1_Office 主题​​</vt:lpstr>
      <vt:lpstr>NỀN 5</vt:lpstr>
      <vt:lpstr>1_NỀN 5</vt:lpstr>
      <vt:lpstr>2_NỀN 5</vt:lpstr>
      <vt:lpstr>3_NỀN 5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Administrator</cp:lastModifiedBy>
  <cp:revision>71</cp:revision>
  <dcterms:created xsi:type="dcterms:W3CDTF">2021-05-22T03:42:17Z</dcterms:created>
  <dcterms:modified xsi:type="dcterms:W3CDTF">2025-04-21T09:13:41Z</dcterms:modified>
</cp:coreProperties>
</file>