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4" r:id="rId3"/>
    <p:sldId id="302" r:id="rId5"/>
    <p:sldId id="344" r:id="rId6"/>
    <p:sldId id="305" r:id="rId7"/>
    <p:sldId id="306" r:id="rId8"/>
    <p:sldId id="320" r:id="rId9"/>
    <p:sldId id="321" r:id="rId10"/>
    <p:sldId id="345" r:id="rId11"/>
    <p:sldId id="308" r:id="rId12"/>
    <p:sldId id="357" r:id="rId13"/>
    <p:sldId id="310" r:id="rId14"/>
    <p:sldId id="309" r:id="rId15"/>
    <p:sldId id="323" r:id="rId16"/>
    <p:sldId id="295" r:id="rId17"/>
  </p:sldIdLst>
  <p:sldSz cx="9144000" cy="5143500" type="screen16x9"/>
  <p:notesSz cx="6858000" cy="9144000"/>
  <p:defaultTextStyle>
    <a:defPPr>
      <a:defRPr lang="en-US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EC8"/>
    <a:srgbClr val="93CDDD"/>
    <a:srgbClr val="FCEC8E"/>
    <a:srgbClr val="00863D"/>
    <a:srgbClr val="F68426"/>
    <a:srgbClr val="FFC611"/>
    <a:srgbClr val="FFD347"/>
    <a:srgbClr val="FFD243"/>
    <a:srgbClr val="EBF6F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55" autoAdjust="0"/>
  </p:normalViewPr>
  <p:slideViewPr>
    <p:cSldViewPr showGuides="1">
      <p:cViewPr>
        <p:scale>
          <a:sx n="66" d="100"/>
          <a:sy n="66" d="100"/>
        </p:scale>
        <p:origin x="-1506" y="-402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7530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8495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timgsa.baidu.com/timg?image&amp;quality=80&amp;size=b9999_10000&amp;sec=1503731140348&amp;di=95bb1541e248716a9ca7f8cd835c0af6&amp;imgtype=0&amp;src=http%3A%2F%2Fyuer.qpx.com%2Fuploads%2Fallimg%2F160819%2F1-160Q9141455206.jp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pic>
        <p:nvPicPr>
          <p:cNvPr id="11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0787" y="511629"/>
            <a:ext cx="261375" cy="261120"/>
          </a:xfrm>
          <a:prstGeom prst="rect">
            <a:avLst/>
          </a:prstGeom>
        </p:spPr>
      </p:pic>
      <p:pic>
        <p:nvPicPr>
          <p:cNvPr id="17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1583">
            <a:off x="8467280" y="162337"/>
            <a:ext cx="439037" cy="438609"/>
          </a:xfrm>
          <a:prstGeom prst="rect">
            <a:avLst/>
          </a:prstGeom>
        </p:spPr>
      </p:pic>
      <p:sp>
        <p:nvSpPr>
          <p:cNvPr id="19" name="Rectangle 1"/>
          <p:cNvSpPr/>
          <p:nvPr/>
        </p:nvSpPr>
        <p:spPr>
          <a:xfrm>
            <a:off x="1117600" y="619365"/>
            <a:ext cx="6913789" cy="1754314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ẾNG </a:t>
            </a: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 TUẦN 6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f70a7375c3137b4d22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" y="0"/>
            <a:ext cx="909383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timgsa.baidu.com/timg?image&amp;quality=80&amp;size=b9999_10000&amp;sec=1503731140348&amp;di=95bb1541e248716a9ca7f8cd835c0af6&amp;imgtype=0&amp;src=http%3A%2F%2Fyuer.qpx.com%2Fuploads%2Fallimg%2F160819%2F1-160Q9141455206.jp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pic>
        <p:nvPicPr>
          <p:cNvPr id="11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0787" y="511629"/>
            <a:ext cx="261375" cy="261120"/>
          </a:xfrm>
          <a:prstGeom prst="rect">
            <a:avLst/>
          </a:prstGeom>
        </p:spPr>
      </p:pic>
      <p:pic>
        <p:nvPicPr>
          <p:cNvPr id="17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1583">
            <a:off x="8467280" y="162337"/>
            <a:ext cx="439037" cy="438609"/>
          </a:xfrm>
          <a:prstGeom prst="rect">
            <a:avLst/>
          </a:prstGeom>
        </p:spPr>
      </p:pic>
      <p:sp>
        <p:nvSpPr>
          <p:cNvPr id="19" name="Rectangle 1"/>
          <p:cNvSpPr/>
          <p:nvPr/>
        </p:nvSpPr>
        <p:spPr>
          <a:xfrm>
            <a:off x="1117600" y="126430"/>
            <a:ext cx="7416800" cy="646319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ĐỌC SÁCH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286" y="784897"/>
            <a:ext cx="81731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Tên bài:....................................................................................</a:t>
            </a:r>
            <a:endParaRPr lang="vi-VN" sz="2400" b="1" dirty="0" smtClean="0">
              <a:latin typeface="+mj-lt"/>
            </a:endParaRPr>
          </a:p>
          <a:p>
            <a:r>
              <a:rPr lang="vi-VN" sz="2400" b="1" dirty="0" smtClean="0">
                <a:latin typeface="+mj-lt"/>
              </a:rPr>
              <a:t>Tác giả:....................................................................................</a:t>
            </a:r>
            <a:endParaRPr lang="vi-VN" sz="2400" b="1" dirty="0" smtClean="0">
              <a:latin typeface="+mj-lt"/>
            </a:endParaRPr>
          </a:p>
          <a:p>
            <a:r>
              <a:rPr lang="vi-VN" sz="2400" b="1" dirty="0" smtClean="0">
                <a:latin typeface="+mj-lt"/>
              </a:rPr>
              <a:t>Ngày đọc:...............................................................................</a:t>
            </a:r>
            <a:r>
              <a:rPr lang="vi-VN" sz="2000" dirty="0" smtClean="0"/>
              <a:t>..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01916" y="2190750"/>
            <a:ext cx="8173188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Câu thơ, câu văn em thích</a:t>
            </a:r>
            <a:endParaRPr lang="vi-VN" sz="2800" b="1" dirty="0" smtClean="0">
              <a:latin typeface="+mj-lt"/>
            </a:endParaRPr>
          </a:p>
          <a:p>
            <a:r>
              <a:rPr lang="vi-VN" sz="2800" b="1" dirty="0" smtClean="0">
                <a:latin typeface="+mj-lt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vi-VN" sz="2800" b="1" dirty="0" smtClean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4581526"/>
            <a:ext cx="9144000" cy="55853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9144000" cy="276226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9" y="1416908"/>
            <a:ext cx="1586067" cy="1215562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" y="3657508"/>
            <a:ext cx="1756172" cy="1485992"/>
          </a:xfrm>
          <a:prstGeom prst="rect">
            <a:avLst/>
          </a:prstGeom>
        </p:spPr>
      </p:pic>
      <p:pic>
        <p:nvPicPr>
          <p:cNvPr id="11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20" y="317896"/>
            <a:ext cx="998942" cy="1622486"/>
          </a:xfrm>
          <a:prstGeom prst="rect">
            <a:avLst/>
          </a:prstGeom>
        </p:spPr>
      </p:pic>
      <p:pic>
        <p:nvPicPr>
          <p:cNvPr id="12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" y="2842420"/>
            <a:ext cx="998942" cy="16119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64" y="3775018"/>
            <a:ext cx="834553" cy="123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5870" y="904240"/>
            <a:ext cx="6233160" cy="35331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algn="ctr"/>
            <a:r>
              <a:rPr lang="vi-VN" sz="28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j-lt"/>
              </a:rPr>
              <a:t>NỘI QUY PHÒNG TRANH</a:t>
            </a:r>
            <a:endParaRPr lang="vi-VN" sz="28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+mj-lt"/>
            </a:endParaRPr>
          </a:p>
          <a:p>
            <a:endParaRPr lang="vi-VN" sz="2800" b="1" dirty="0" smtClean="0">
              <a:latin typeface="+mj-lt"/>
            </a:endParaRPr>
          </a:p>
          <a:p>
            <a:r>
              <a:rPr lang="vi-VN" sz="2800" b="1" dirty="0" smtClean="0">
                <a:latin typeface="+mj-lt"/>
              </a:rPr>
              <a:t>1. Giữ trật </a:t>
            </a:r>
            <a:r>
              <a:rPr lang="vi-VN" sz="2800" b="1" dirty="0" smtClean="0">
                <a:latin typeface="+mj-lt"/>
              </a:rPr>
              <a:t>tự.</a:t>
            </a:r>
            <a:endParaRPr lang="vi-VN" sz="2800" b="1" dirty="0" smtClean="0">
              <a:latin typeface="+mj-lt"/>
            </a:endParaRPr>
          </a:p>
          <a:p>
            <a:r>
              <a:rPr lang="vi-VN" sz="2800" b="1" dirty="0" smtClean="0">
                <a:latin typeface="+mj-lt"/>
              </a:rPr>
              <a:t>2. Không nô nghịch, đùa </a:t>
            </a:r>
            <a:r>
              <a:rPr lang="vi-VN" sz="2800" b="1" dirty="0" smtClean="0">
                <a:latin typeface="+mj-lt"/>
              </a:rPr>
              <a:t>giỡn.</a:t>
            </a:r>
            <a:endParaRPr lang="vi-VN" sz="2800" b="1" dirty="0" smtClean="0">
              <a:latin typeface="+mj-lt"/>
            </a:endParaRPr>
          </a:p>
          <a:p>
            <a:r>
              <a:rPr lang="vi-VN" sz="2800" b="1" dirty="0" smtClean="0">
                <a:latin typeface="+mj-lt"/>
              </a:rPr>
              <a:t>3. Lựa chọn tác phẩm yêu thích và ghi lại tên bài, tên tác </a:t>
            </a:r>
            <a:r>
              <a:rPr lang="vi-VN" sz="2800" b="1" dirty="0" smtClean="0">
                <a:latin typeface="+mj-lt"/>
              </a:rPr>
              <a:t>giả.</a:t>
            </a:r>
            <a:endParaRPr lang="vi-VN" sz="28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4581526"/>
            <a:ext cx="9144000" cy="55853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9144000" cy="276226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08338" y="780029"/>
            <a:ext cx="514006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ủng </a:t>
            </a:r>
            <a:r>
              <a:rPr lang="en-US" sz="4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 - dặn </a:t>
            </a:r>
            <a:r>
              <a:rPr lang="en-US" sz="4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9" y="1416908"/>
            <a:ext cx="1586067" cy="1215562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" y="3657508"/>
            <a:ext cx="1756172" cy="1485992"/>
          </a:xfrm>
          <a:prstGeom prst="rect">
            <a:avLst/>
          </a:prstGeom>
        </p:spPr>
      </p:pic>
      <p:pic>
        <p:nvPicPr>
          <p:cNvPr id="11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20" y="317896"/>
            <a:ext cx="998942" cy="1622486"/>
          </a:xfrm>
          <a:prstGeom prst="rect">
            <a:avLst/>
          </a:prstGeom>
        </p:spPr>
      </p:pic>
      <p:pic>
        <p:nvPicPr>
          <p:cNvPr id="12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" y="2842420"/>
            <a:ext cx="998942" cy="16119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64" y="3775018"/>
            <a:ext cx="834553" cy="1234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 r="1773"/>
          <a:stretch>
            <a:fillRect/>
          </a:stretch>
        </p:blipFill>
        <p:spPr>
          <a:xfrm>
            <a:off x="1192" y="2889497"/>
            <a:ext cx="9152633" cy="225333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89" y="670"/>
            <a:ext cx="7775884" cy="51421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/>
          <a:srcRect l="1020" b="5828"/>
          <a:stretch>
            <a:fillRect/>
          </a:stretch>
        </p:blipFill>
        <p:spPr>
          <a:xfrm>
            <a:off x="1190" y="3530964"/>
            <a:ext cx="9141620" cy="16118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181" y="213369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03" y="221594"/>
            <a:ext cx="1143758" cy="20473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99444" y="3058149"/>
            <a:ext cx="8952341" cy="20896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76400" y="1609871"/>
            <a:ext cx="6324600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timgsa.baidu.com/timg?image&amp;quality=80&amp;size=b9999_10000&amp;sec=1503731140348&amp;di=95bb1541e248716a9ca7f8cd835c0af6&amp;imgtype=0&amp;src=http%3A%2F%2Fyuer.qpx.com%2Fuploads%2Fallimg%2F160819%2F1-160Q9141455206.jp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pic>
        <p:nvPicPr>
          <p:cNvPr id="11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0787" y="511629"/>
            <a:ext cx="261375" cy="261120"/>
          </a:xfrm>
          <a:prstGeom prst="rect">
            <a:avLst/>
          </a:prstGeom>
        </p:spPr>
      </p:pic>
      <p:pic>
        <p:nvPicPr>
          <p:cNvPr id="17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1583">
            <a:off x="8467280" y="162337"/>
            <a:ext cx="439037" cy="438609"/>
          </a:xfrm>
          <a:prstGeom prst="rect">
            <a:avLst/>
          </a:prstGeom>
        </p:spPr>
      </p:pic>
      <p:sp>
        <p:nvSpPr>
          <p:cNvPr id="19" name="Rectangle 1"/>
          <p:cNvSpPr/>
          <p:nvPr/>
        </p:nvSpPr>
        <p:spPr>
          <a:xfrm>
            <a:off x="1117600" y="619365"/>
            <a:ext cx="7416800" cy="120031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đọc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câu </a:t>
            </a: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chuyện, bài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</a:t>
            </a: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về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</a:t>
            </a: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cô.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8000" y="60992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919605" y="854075"/>
            <a:ext cx="660717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5400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123.doc.org</a:t>
            </a:r>
            <a:endParaRPr lang="en-US" altLang="en-US" sz="5400" b="1" u="sng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5400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violet.vn</a:t>
            </a:r>
            <a:endParaRPr lang="en-US" altLang="en-US" sz="5400" b="1" u="sng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5400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thuvienso.net</a:t>
            </a:r>
            <a:endParaRPr lang="en-US" altLang="en-US" sz="5400" b="1" u="sng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timgsa.baidu.com/timg?image&amp;quality=80&amp;size=b9999_10000&amp;sec=1503731140348&amp;di=95bb1541e248716a9ca7f8cd835c0af6&amp;imgtype=0&amp;src=http%3A%2F%2Fyuer.qpx.com%2Fuploads%2Fallimg%2F160819%2F1-160Q9141455206.jp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pic>
        <p:nvPicPr>
          <p:cNvPr id="11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0787" y="511629"/>
            <a:ext cx="261375" cy="261120"/>
          </a:xfrm>
          <a:prstGeom prst="rect">
            <a:avLst/>
          </a:prstGeom>
        </p:spPr>
      </p:pic>
      <p:pic>
        <p:nvPicPr>
          <p:cNvPr id="17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1583">
            <a:off x="8467280" y="162337"/>
            <a:ext cx="439037" cy="438609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648200" y="511629"/>
            <a:ext cx="3906322" cy="1097909"/>
          </a:xfrm>
          <a:prstGeom prst="wedgeRoundRectCallout">
            <a:avLst>
              <a:gd name="adj1" fmla="val -38609"/>
              <a:gd name="adj2" fmla="val 813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 luận nhóm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" y="1320796"/>
            <a:ext cx="4815419" cy="315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timgsa.baidu.com/timg?image&amp;quality=80&amp;size=b9999_10000&amp;sec=1503731140348&amp;di=95bb1541e248716a9ca7f8cd835c0af6&amp;imgtype=0&amp;src=http%3A%2F%2Fyuer.qpx.com%2Fuploads%2Fallimg%2F160819%2F1-160Q9141455206.jp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pic>
        <p:nvPicPr>
          <p:cNvPr id="11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0787" y="511629"/>
            <a:ext cx="261375" cy="261120"/>
          </a:xfrm>
          <a:prstGeom prst="rect">
            <a:avLst/>
          </a:prstGeom>
        </p:spPr>
      </p:pic>
      <p:pic>
        <p:nvPicPr>
          <p:cNvPr id="17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1583">
            <a:off x="8467280" y="162337"/>
            <a:ext cx="439037" cy="438609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648200" y="511629"/>
            <a:ext cx="3906322" cy="1097909"/>
          </a:xfrm>
          <a:prstGeom prst="wedgeRoundRectCallout">
            <a:avLst>
              <a:gd name="adj1" fmla="val -38609"/>
              <a:gd name="adj2" fmla="val 813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sẻ trước lớp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0" y="789985"/>
            <a:ext cx="4201319" cy="350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e85b950d2c5c9402cd4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-19050"/>
            <a:ext cx="430911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edc3ba700c21b47fed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-19050"/>
            <a:ext cx="4260850" cy="5118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ee80078d25eb9db5c4f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4625" y="3810"/>
            <a:ext cx="3889375" cy="50825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609600" y="3181350"/>
            <a:ext cx="43548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à giáo Chu Văn An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(1292 - 1370)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timgsa.baidu.com/timg?image&amp;quality=80&amp;size=b9999_10000&amp;sec=1503731140348&amp;di=95bb1541e248716a9ca7f8cd835c0af6&amp;imgtype=0&amp;src=http%3A%2F%2Fyuer.qpx.com%2Fuploads%2Fallimg%2F160819%2F1-160Q9141455206.jp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pic>
        <p:nvPicPr>
          <p:cNvPr id="11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0787" y="511629"/>
            <a:ext cx="261375" cy="261120"/>
          </a:xfrm>
          <a:prstGeom prst="rect">
            <a:avLst/>
          </a:prstGeom>
        </p:spPr>
      </p:pic>
      <p:pic>
        <p:nvPicPr>
          <p:cNvPr id="17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1583">
            <a:off x="8467280" y="162337"/>
            <a:ext cx="439037" cy="438609"/>
          </a:xfrm>
          <a:prstGeom prst="rect">
            <a:avLst/>
          </a:prstGeom>
        </p:spPr>
      </p:pic>
      <p:sp>
        <p:nvSpPr>
          <p:cNvPr id="19" name="Rectangle 1"/>
          <p:cNvSpPr/>
          <p:nvPr/>
        </p:nvSpPr>
        <p:spPr>
          <a:xfrm>
            <a:off x="1117600" y="619365"/>
            <a:ext cx="7416800" cy="120031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 lại những câu thơ, câu văn em thích.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8000" y="66619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1088</Words>
  <Application>WPS Presentation</Application>
  <PresentationFormat>On-screen Show (16:9)</PresentationFormat>
  <Paragraphs>43</Paragraphs>
  <Slides>14</Slides>
  <Notes>12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Arial-Rounded</vt:lpstr>
      <vt:lpstr>Segoe UI Symbol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hoa nguyen pham giang</cp:lastModifiedBy>
  <cp:revision>347</cp:revision>
  <dcterms:created xsi:type="dcterms:W3CDTF">2020-12-08T15:48:00Z</dcterms:created>
  <dcterms:modified xsi:type="dcterms:W3CDTF">2025-01-03T03:13:07Z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CC6719DCC81B416081C6694C88C6A01B_13</vt:lpwstr>
  </property>
  <property fmtid="{D5CDD505-2E9C-101B-9397-08002B2CF9AE}" pid="3" name="KSOProductBuildVer">
    <vt:lpwstr>1033-12.2.0.19805</vt:lpwstr>
  </property>
</Properties>
</file>