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5" r:id="rId3"/>
    <p:sldMasterId id="2147483687" r:id="rId4"/>
  </p:sldMasterIdLst>
  <p:handoutMasterIdLst>
    <p:handoutMasterId r:id="rId20"/>
  </p:handoutMasterIdLst>
  <p:sldIdLst>
    <p:sldId id="2007577109" r:id="rId5"/>
    <p:sldId id="256" r:id="rId6"/>
    <p:sldId id="257" r:id="rId7"/>
    <p:sldId id="262" r:id="rId8"/>
    <p:sldId id="261" r:id="rId9"/>
    <p:sldId id="258" r:id="rId10"/>
    <p:sldId id="260" r:id="rId11"/>
    <p:sldId id="2007577095" r:id="rId12"/>
    <p:sldId id="2007577117" r:id="rId13"/>
    <p:sldId id="2007577099" r:id="rId14"/>
    <p:sldId id="2007577104" r:id="rId15"/>
    <p:sldId id="2007577118" r:id="rId16"/>
    <p:sldId id="2007577110" r:id="rId17"/>
    <p:sldId id="2007577112" r:id="rId18"/>
    <p:sldId id="200757709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xmlns="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xmlns="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xmlns="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xmlns="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xmlns="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xmlns="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xmlns="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xmlns="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xmlns="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xmlns="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xmlns="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xmlns="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xmlns="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xmlns="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xmlns="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xmlns="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xmlns="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xmlns="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xmlns="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xmlns="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xmlns="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xmlns="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xmlns="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xmlns="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xmlns="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xmlns="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xmlns="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xmlns="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xmlns="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xmlns="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xmlns="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xmlns="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xmlns="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xmlns="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xmlns="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xmlns="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xmlns="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xmlns="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xmlns="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xmlns="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xmlns="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xmlns="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xmlns="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xmlns="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xmlns="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xmlns="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xmlns="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xmlns="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xmlns="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xmlns="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xmlns="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xmlns="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xmlns="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xmlns="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xmlns="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xmlns="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xmlns="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xmlns="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xmlns="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xmlns="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xmlns="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xmlns="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xmlns="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xmlns="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xmlns="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xmlns="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xmlns="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xmlns="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xmlns="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xmlns="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xmlns="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xmlns="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xmlns="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xmlns="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xmlns="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xmlns="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xmlns="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xmlns="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xmlns="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xmlns="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xmlns="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xmlns="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xmlns="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xmlns="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xmlns="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xmlns="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xmlns="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xmlns="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xmlns="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xmlns="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xmlns="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xmlns="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xmlns="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xmlns="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xmlns="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xmlns="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xmlns="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xmlns="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xmlns="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xmlns="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xmlns="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xmlns="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xmlns="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xmlns="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xmlns="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xmlns="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xmlns="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xmlns="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xmlns="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xmlns="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xmlns="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xmlns="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xmlns="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xmlns="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xmlns="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xmlns="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xmlns="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804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480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549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00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867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104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731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484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382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256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721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5676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2726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05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2023/1/11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xmlns="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xmlns="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xmlns="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xmlns="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xmlns="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xmlns="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xmlns="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xmlns="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xmlns="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xmlns="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9822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2353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8115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3745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745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3015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3619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169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xmlns="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xmlns="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xmlns="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xmlns="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xmlns="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xmlns="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xmlns="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xmlns="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xmlns="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xmlns="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xmlns="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xmlns="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2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83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3.png"/><Relationship Id="rId5" Type="http://schemas.openxmlformats.org/officeDocument/2006/relationships/image" Target="../media/image210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11" Type="http://schemas.openxmlformats.org/officeDocument/2006/relationships/image" Target="../media/image42.jpe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250.png"/><Relationship Id="rId9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26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1.png"/><Relationship Id="rId5" Type="http://schemas.openxmlformats.org/officeDocument/2006/relationships/slide" Target="slide3.xml"/><Relationship Id="rId4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2.png"/><Relationship Id="rId3" Type="http://schemas.microsoft.com/office/2007/relationships/media" Target="../media/media3.mp3"/><Relationship Id="rId7" Type="http://schemas.openxmlformats.org/officeDocument/2006/relationships/image" Target="../media/image34.jpg"/><Relationship Id="rId12" Type="http://schemas.openxmlformats.org/officeDocument/2006/relationships/image" Target="../media/image3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3.jpeg"/><Relationship Id="rId11" Type="http://schemas.microsoft.com/office/2007/relationships/hdphoto" Target="../media/hdphoto3.wdp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36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2.png"/><Relationship Id="rId3" Type="http://schemas.microsoft.com/office/2007/relationships/media" Target="../media/media3.mp3"/><Relationship Id="rId7" Type="http://schemas.openxmlformats.org/officeDocument/2006/relationships/image" Target="../media/image34.jpg"/><Relationship Id="rId12" Type="http://schemas.openxmlformats.org/officeDocument/2006/relationships/image" Target="../media/image3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8.jpg"/><Relationship Id="rId11" Type="http://schemas.microsoft.com/office/2007/relationships/hdphoto" Target="../media/hdphoto3.wdp"/><Relationship Id="rId5" Type="http://schemas.openxmlformats.org/officeDocument/2006/relationships/slideLayout" Target="../slideLayouts/slideLayout43.xml"/><Relationship Id="rId10" Type="http://schemas.openxmlformats.org/officeDocument/2006/relationships/image" Target="../media/image36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2.png"/><Relationship Id="rId3" Type="http://schemas.microsoft.com/office/2007/relationships/media" Target="../media/media3.mp3"/><Relationship Id="rId7" Type="http://schemas.openxmlformats.org/officeDocument/2006/relationships/image" Target="../media/image34.jpg"/><Relationship Id="rId12" Type="http://schemas.openxmlformats.org/officeDocument/2006/relationships/image" Target="../media/image3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9.jpeg"/><Relationship Id="rId11" Type="http://schemas.microsoft.com/office/2007/relationships/hdphoto" Target="../media/hdphoto3.wdp"/><Relationship Id="rId5" Type="http://schemas.openxmlformats.org/officeDocument/2006/relationships/slideLayout" Target="../slideLayouts/slideLayout43.xml"/><Relationship Id="rId10" Type="http://schemas.openxmlformats.org/officeDocument/2006/relationships/image" Target="../media/image36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2.png"/><Relationship Id="rId3" Type="http://schemas.microsoft.com/office/2007/relationships/media" Target="../media/media3.mp3"/><Relationship Id="rId7" Type="http://schemas.openxmlformats.org/officeDocument/2006/relationships/image" Target="../media/image34.jpg"/><Relationship Id="rId12" Type="http://schemas.openxmlformats.org/officeDocument/2006/relationships/image" Target="../media/image3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3.jpeg"/><Relationship Id="rId11" Type="http://schemas.microsoft.com/office/2007/relationships/hdphoto" Target="../media/hdphoto3.wdp"/><Relationship Id="rId5" Type="http://schemas.openxmlformats.org/officeDocument/2006/relationships/slideLayout" Target="../slideLayouts/slideLayout43.xml"/><Relationship Id="rId10" Type="http://schemas.openxmlformats.org/officeDocument/2006/relationships/image" Target="../media/image36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2.png"/><Relationship Id="rId3" Type="http://schemas.microsoft.com/office/2007/relationships/media" Target="../media/media3.mp3"/><Relationship Id="rId7" Type="http://schemas.openxmlformats.org/officeDocument/2006/relationships/image" Target="../media/image34.jpg"/><Relationship Id="rId12" Type="http://schemas.openxmlformats.org/officeDocument/2006/relationships/image" Target="../media/image3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9.jpeg"/><Relationship Id="rId11" Type="http://schemas.microsoft.com/office/2007/relationships/hdphoto" Target="../media/hdphoto3.wdp"/><Relationship Id="rId5" Type="http://schemas.openxmlformats.org/officeDocument/2006/relationships/slideLayout" Target="../slideLayouts/slideLayout43.xml"/><Relationship Id="rId10" Type="http://schemas.openxmlformats.org/officeDocument/2006/relationships/image" Target="../media/image36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26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C:\Users\TUAN\Downloads\Luyện tập 1.png">
            <a:extLst>
              <a:ext uri="{FF2B5EF4-FFF2-40B4-BE49-F238E27FC236}">
                <a16:creationId xmlns:a16="http://schemas.microsoft.com/office/drawing/2014/main" xmlns="" id="{5AE75860-83F4-48D7-BED6-8C5A51C92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129" y="488301"/>
            <a:ext cx="2237784" cy="863493"/>
          </a:xfrm>
          <a:prstGeom prst="rect">
            <a:avLst/>
          </a:prstGeom>
          <a:noFill/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xmlns="" id="{50A28C7F-04BD-4BE7-843F-EBF0C996DB4C}"/>
              </a:ext>
            </a:extLst>
          </p:cNvPr>
          <p:cNvSpPr/>
          <p:nvPr/>
        </p:nvSpPr>
        <p:spPr>
          <a:xfrm>
            <a:off x="1076628" y="14537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10A9AAA-90FD-4733-AF04-7BAF2CE938B8}"/>
              </a:ext>
            </a:extLst>
          </p:cNvPr>
          <p:cNvSpPr txBox="1"/>
          <p:nvPr/>
        </p:nvSpPr>
        <p:spPr>
          <a:xfrm>
            <a:off x="1513950" y="1453708"/>
            <a:ext cx="6584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Viết 2 + 2 + 2 + 2 + 2 = 10 thành phép nhân.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6EC4964A-9853-47C0-AD5D-6FD6981ABFF3}"/>
              </a:ext>
            </a:extLst>
          </p:cNvPr>
          <p:cNvGrpSpPr/>
          <p:nvPr/>
        </p:nvGrpSpPr>
        <p:grpSpPr>
          <a:xfrm>
            <a:off x="4940324" y="2060391"/>
            <a:ext cx="2699226" cy="587661"/>
            <a:chOff x="8046147" y="1143254"/>
            <a:chExt cx="2699226" cy="58766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DC27037A-534E-4B25-93B3-FFA387A797E3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529F2339-D699-4897-87F1-B7A44CEE3FB7}"/>
                </a:ext>
              </a:extLst>
            </p:cNvPr>
            <p:cNvSpPr/>
            <p:nvPr/>
          </p:nvSpPr>
          <p:spPr>
            <a:xfrm>
              <a:off x="8132865" y="114614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smtClean="0">
                  <a:solidFill>
                    <a:srgbClr val="FF0000"/>
                  </a:solidFill>
                </a:rPr>
                <a:t>2</a:t>
              </a:r>
              <a:endParaRPr lang="vi-VN" sz="3200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xmlns="" id="{580164C7-DFC5-4E71-9688-946DC84A9392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98663C4-79F9-4581-ABD4-30524572D5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4FD04D68-7CEB-41FD-97FC-F5180657A1A9}"/>
                </a:ext>
              </a:extLst>
            </p:cNvPr>
            <p:cNvSpPr/>
            <p:nvPr/>
          </p:nvSpPr>
          <p:spPr>
            <a:xfrm>
              <a:off x="9128038" y="114325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A1531ADB-2265-4506-9411-29630A5CBBFE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8927BBB1-A428-4714-8B76-9CA9CC6F46D3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>
                  <a:solidFill>
                    <a:srgbClr val="FF0000"/>
                  </a:solidFill>
                </a:rPr>
                <a:t>10</a:t>
              </a:r>
              <a:endParaRPr lang="vi-VN" sz="3200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7C178441-4705-4A2B-8DDE-0F352ED23CDB}"/>
                  </a:ext>
                </a:extLst>
              </p:cNvPr>
              <p:cNvSpPr txBox="1"/>
              <p:nvPr/>
            </p:nvSpPr>
            <p:spPr>
              <a:xfrm>
                <a:off x="1529248" y="2703958"/>
                <a:ext cx="97714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Viết phép nhân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7 = 35 thành phép cộng các số hạng bằng nhau.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C178441-4705-4A2B-8DDE-0F352ED23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248" y="2703958"/>
                <a:ext cx="9771458" cy="461665"/>
              </a:xfrm>
              <a:prstGeom prst="rect">
                <a:avLst/>
              </a:prstGeom>
              <a:blipFill>
                <a:blip r:embed="rId4"/>
                <a:stretch>
                  <a:fillRect l="-998" t="-9333" r="-936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91540957-BF1F-4525-BCD3-EC14C0F3D538}"/>
              </a:ext>
            </a:extLst>
          </p:cNvPr>
          <p:cNvGrpSpPr/>
          <p:nvPr/>
        </p:nvGrpSpPr>
        <p:grpSpPr>
          <a:xfrm>
            <a:off x="3397559" y="3217177"/>
            <a:ext cx="5784756" cy="610312"/>
            <a:chOff x="8046147" y="1143254"/>
            <a:chExt cx="2699225" cy="61031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B3AD4E0E-ED10-4D99-8501-F0A620AE637B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31A4A455-5A9D-45C7-8961-455B6330D85C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5 + 5 + 5 + 5 + 5 + 5 + 5 = 35</a:t>
              </a:r>
            </a:p>
          </p:txBody>
        </p:sp>
      </p:grpSp>
      <p:sp>
        <p:nvSpPr>
          <p:cNvPr id="40" name="Star: 5 Points 39">
            <a:extLst>
              <a:ext uri="{FF2B5EF4-FFF2-40B4-BE49-F238E27FC236}">
                <a16:creationId xmlns:a16="http://schemas.microsoft.com/office/drawing/2014/main" xmlns="" id="{DF0D8296-FFF8-48D5-8357-0B657E2937A0}"/>
              </a:ext>
            </a:extLst>
          </p:cNvPr>
          <p:cNvSpPr/>
          <p:nvPr/>
        </p:nvSpPr>
        <p:spPr>
          <a:xfrm>
            <a:off x="1174234" y="3800758"/>
            <a:ext cx="710027" cy="723900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A4AF82CC-7DDB-48E4-9CF1-12194D0AB565}"/>
              </a:ext>
            </a:extLst>
          </p:cNvPr>
          <p:cNvSpPr txBox="1"/>
          <p:nvPr/>
        </p:nvSpPr>
        <p:spPr>
          <a:xfrm>
            <a:off x="1797256" y="4062993"/>
            <a:ext cx="5097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 Viết 3 + 3 + 3 = 9 thành phép nhân.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6E37BC48-D119-4E7A-BC63-14AB2224F2F2}"/>
              </a:ext>
            </a:extLst>
          </p:cNvPr>
          <p:cNvGrpSpPr/>
          <p:nvPr/>
        </p:nvGrpSpPr>
        <p:grpSpPr>
          <a:xfrm>
            <a:off x="4940324" y="4524658"/>
            <a:ext cx="2699226" cy="587661"/>
            <a:chOff x="8046147" y="1143254"/>
            <a:chExt cx="2699226" cy="587661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85469AB9-6279-4B5A-90B0-EA3EA76550BE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E4B2748F-8968-4158-935F-1C75C8A98AA1}"/>
                </a:ext>
              </a:extLst>
            </p:cNvPr>
            <p:cNvSpPr/>
            <p:nvPr/>
          </p:nvSpPr>
          <p:spPr>
            <a:xfrm>
              <a:off x="8132865" y="114614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xmlns="" id="{5AF95CF6-D69E-4D83-B57E-8E1F207DC94F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343AE62-2C59-41B2-AC22-FDBE3C7E4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DFE099A4-D20A-4838-9DE6-8A76F1C3F34C}"/>
                </a:ext>
              </a:extLst>
            </p:cNvPr>
            <p:cNvSpPr/>
            <p:nvPr/>
          </p:nvSpPr>
          <p:spPr>
            <a:xfrm>
              <a:off x="9128038" y="114325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5354B4D3-E0F3-4A4C-B343-D962F7A54421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2B2FB07F-60CC-493F-A989-E94792C4E253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C376E75B-B40F-4F79-95A9-35FAD8B8EDB3}"/>
                  </a:ext>
                </a:extLst>
              </p:cNvPr>
              <p:cNvSpPr txBox="1"/>
              <p:nvPr/>
            </p:nvSpPr>
            <p:spPr>
              <a:xfrm>
                <a:off x="1797256" y="5098435"/>
                <a:ext cx="95823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 Viết phép nhân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6 = 24 thành phép cộng các số hạng bằng nhau.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376E75B-B40F-4F79-95A9-35FAD8B8E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256" y="5098435"/>
                <a:ext cx="9582303" cy="461665"/>
              </a:xfrm>
              <a:prstGeom prst="rect">
                <a:avLst/>
              </a:prstGeom>
              <a:blipFill>
                <a:blip r:embed="rId6"/>
                <a:stretch>
                  <a:fillRect l="-127" t="-9211" r="-6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E06FB868-007A-44EA-8553-E5F0F0D6A0C0}"/>
              </a:ext>
            </a:extLst>
          </p:cNvPr>
          <p:cNvGrpSpPr/>
          <p:nvPr/>
        </p:nvGrpSpPr>
        <p:grpSpPr>
          <a:xfrm>
            <a:off x="3629405" y="5537446"/>
            <a:ext cx="5197912" cy="610312"/>
            <a:chOff x="8046147" y="1143254"/>
            <a:chExt cx="2699225" cy="610312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836AE24E-2491-4B60-94C6-7099D6C0AE6B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6A0465EB-0F81-41B5-BF47-7B8B64906E84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4 + 4 + 4 + 4 + 4 + 4 = 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330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6" grpId="0"/>
      <p:bldP spid="40" grpId="0" animBg="1"/>
      <p:bldP spid="41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10A9AAA-90FD-4733-AF04-7BAF2CE938B8}"/>
              </a:ext>
            </a:extLst>
          </p:cNvPr>
          <p:cNvSpPr txBox="1"/>
          <p:nvPr/>
        </p:nvSpPr>
        <p:spPr>
          <a:xfrm>
            <a:off x="1513950" y="1453708"/>
            <a:ext cx="65846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smtClean="0"/>
              <a:t>a) Viết </a:t>
            </a:r>
            <a:r>
              <a:rPr lang="vi-VN" sz="2400" dirty="0"/>
              <a:t>2 + 2 + 2 + 2 + 2 = 10 thành phép </a:t>
            </a:r>
            <a:r>
              <a:rPr lang="vi-VN" sz="2400"/>
              <a:t>nhân</a:t>
            </a:r>
            <a:r>
              <a:rPr lang="vi-VN" sz="2400" smtClean="0"/>
              <a:t>.</a:t>
            </a:r>
          </a:p>
          <a:p>
            <a:pPr algn="ctr"/>
            <a:r>
              <a:rPr lang="vi-VN" sz="2400" smtClean="0">
                <a:solidFill>
                  <a:srgbClr val="FF0000"/>
                </a:solidFill>
              </a:rPr>
              <a:t>2 + 2 + 2 + 2 + 2 = 2 x 5 = 10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39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xmlns="" id="{0B4D0C2F-FAD7-4B1A-B1BD-65CF338D5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664" y="669053"/>
            <a:ext cx="2237784" cy="863493"/>
          </a:xfrm>
          <a:prstGeom prst="rect">
            <a:avLst/>
          </a:prstGeom>
          <a:noFill/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C5C97ED7-93B5-46F3-96A3-F6007FCDCDA9}"/>
              </a:ext>
            </a:extLst>
          </p:cNvPr>
          <p:cNvSpPr/>
          <p:nvPr/>
        </p:nvSpPr>
        <p:spPr>
          <a:xfrm>
            <a:off x="1202217" y="200938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9B5A6A4-A2B1-498C-87FB-1A701C442022}"/>
              </a:ext>
            </a:extLst>
          </p:cNvPr>
          <p:cNvSpPr txBox="1"/>
          <p:nvPr/>
        </p:nvSpPr>
        <p:spPr>
          <a:xfrm>
            <a:off x="1689556" y="2009381"/>
            <a:ext cx="2458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Tìm phép nhân phù hợp với câu trả lời cho mỗi câu hỏi.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4F79257-E417-4C19-9CC0-C22C139A80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35794" y="743481"/>
            <a:ext cx="6292012" cy="5561881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1095B871-A289-4AD5-A4C2-9DC9977F6CD1}"/>
              </a:ext>
            </a:extLst>
          </p:cNvPr>
          <p:cNvSpPr/>
          <p:nvPr/>
        </p:nvSpPr>
        <p:spPr>
          <a:xfrm>
            <a:off x="5241850" y="2909875"/>
            <a:ext cx="3960283" cy="418057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18BBDA18-B9E3-4C7F-8A6F-7B0FBB222CED}"/>
              </a:ext>
            </a:extLst>
          </p:cNvPr>
          <p:cNvSpPr/>
          <p:nvPr/>
        </p:nvSpPr>
        <p:spPr>
          <a:xfrm rot="10800000">
            <a:off x="5712292" y="3739096"/>
            <a:ext cx="4330700" cy="641201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B86D67D4-4D4C-437E-A2AA-54D43013B3D8}"/>
              </a:ext>
            </a:extLst>
          </p:cNvPr>
          <p:cNvSpPr/>
          <p:nvPr/>
        </p:nvSpPr>
        <p:spPr>
          <a:xfrm>
            <a:off x="6537818" y="3739097"/>
            <a:ext cx="3743865" cy="450132"/>
          </a:xfrm>
          <a:custGeom>
            <a:avLst/>
            <a:gdLst>
              <a:gd name="connsiteX0" fmla="*/ 2374900 w 2381638"/>
              <a:gd name="connsiteY0" fmla="*/ 622300 h 622300"/>
              <a:gd name="connsiteX1" fmla="*/ 2070100 w 2381638"/>
              <a:gd name="connsiteY1" fmla="*/ 215900 h 622300"/>
              <a:gd name="connsiteX2" fmla="*/ 355600 w 2381638"/>
              <a:gd name="connsiteY2" fmla="*/ 241300 h 622300"/>
              <a:gd name="connsiteX3" fmla="*/ 0 w 2381638"/>
              <a:gd name="connsiteY3" fmla="*/ 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638" h="622300">
                <a:moveTo>
                  <a:pt x="2374900" y="622300"/>
                </a:moveTo>
                <a:cubicBezTo>
                  <a:pt x="2390775" y="450850"/>
                  <a:pt x="2406650" y="279400"/>
                  <a:pt x="2070100" y="215900"/>
                </a:cubicBezTo>
                <a:cubicBezTo>
                  <a:pt x="1733550" y="152400"/>
                  <a:pt x="700617" y="277283"/>
                  <a:pt x="355600" y="241300"/>
                </a:cubicBezTo>
                <a:cubicBezTo>
                  <a:pt x="10583" y="205317"/>
                  <a:pt x="5291" y="102658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422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C:\Users\TUAN\Downloads\Luyện tập 1.png">
            <a:extLst>
              <a:ext uri="{FF2B5EF4-FFF2-40B4-BE49-F238E27FC236}">
                <a16:creationId xmlns:a16="http://schemas.microsoft.com/office/drawing/2014/main" xmlns="" id="{E4AF8718-420B-4DFF-A27D-BC6CFD196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9026" y="700952"/>
            <a:ext cx="2237784" cy="863493"/>
          </a:xfrm>
          <a:prstGeom prst="rect">
            <a:avLst/>
          </a:prstGeom>
          <a:noFill/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xmlns="" id="{39615278-B614-4049-8B57-9131D45C66DB}"/>
              </a:ext>
            </a:extLst>
          </p:cNvPr>
          <p:cNvSpPr/>
          <p:nvPr/>
        </p:nvSpPr>
        <p:spPr>
          <a:xfrm>
            <a:off x="1054553" y="156444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AA5C958-6464-4624-BCFE-33E5E87EE03C}"/>
              </a:ext>
            </a:extLst>
          </p:cNvPr>
          <p:cNvSpPr txBox="1"/>
          <p:nvPr/>
        </p:nvSpPr>
        <p:spPr>
          <a:xfrm>
            <a:off x="1491875" y="1564445"/>
            <a:ext cx="2458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7E72AB50-78C9-4482-8270-F43E0DD8D0E4}"/>
                  </a:ext>
                </a:extLst>
              </p:cNvPr>
              <p:cNvSpPr txBox="1"/>
              <p:nvPr/>
            </p:nvSpPr>
            <p:spPr>
              <a:xfrm>
                <a:off x="1491875" y="2135665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E72AB50-78C9-4482-8270-F43E0DD8D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875" y="2135665"/>
                <a:ext cx="1258678" cy="461665"/>
              </a:xfrm>
              <a:prstGeom prst="rect">
                <a:avLst/>
              </a:prstGeom>
              <a:blipFill>
                <a:blip r:embed="rId3"/>
                <a:stretch>
                  <a:fillRect l="-7767" t="-9211" r="-6796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250C9F75-29D6-493E-9FE8-DD50EBE5705B}"/>
              </a:ext>
            </a:extLst>
          </p:cNvPr>
          <p:cNvGrpSpPr/>
          <p:nvPr/>
        </p:nvGrpSpPr>
        <p:grpSpPr>
          <a:xfrm>
            <a:off x="1252715" y="2593561"/>
            <a:ext cx="4635500" cy="1354354"/>
            <a:chOff x="1313001" y="2225190"/>
            <a:chExt cx="4635500" cy="135435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384CD9AB-B460-4C12-BE36-5190424D16F7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xmlns="" id="{4EC6F698-15A7-44BA-B093-3FEEA8B1334E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4445448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5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4 = 5 + 5 + 5 + 5 = 20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5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4 = 20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56E2D30-96D8-4FF3-A70E-6750A42E15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4445448" cy="1131848"/>
                </a:xfrm>
                <a:prstGeom prst="rect">
                  <a:avLst/>
                </a:prstGeom>
                <a:blipFill>
                  <a:blip r:embed="rId4"/>
                  <a:stretch>
                    <a:fillRect l="-2195" r="-1235" b="-1182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04D28860-2E8D-4F90-BAD6-B0F27331D036}"/>
                  </a:ext>
                </a:extLst>
              </p:cNvPr>
              <p:cNvSpPr txBox="1"/>
              <p:nvPr/>
            </p:nvSpPr>
            <p:spPr>
              <a:xfrm>
                <a:off x="6533775" y="2135664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8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2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4D28860-2E8D-4F90-BAD6-B0F27331D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775" y="2135664"/>
                <a:ext cx="1258678" cy="461665"/>
              </a:xfrm>
              <a:prstGeom prst="rect">
                <a:avLst/>
              </a:prstGeom>
              <a:blipFill>
                <a:blip r:embed="rId5"/>
                <a:stretch>
                  <a:fillRect l="-7767" t="-9211" r="-6796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B8C77D4E-A093-46DF-BC73-E1311CD50556}"/>
                  </a:ext>
                </a:extLst>
              </p:cNvPr>
              <p:cNvSpPr txBox="1"/>
              <p:nvPr/>
            </p:nvSpPr>
            <p:spPr>
              <a:xfrm>
                <a:off x="1491875" y="4277140"/>
                <a:ext cx="12410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3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6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8C77D4E-A093-46DF-BC73-E1311CD50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875" y="4277140"/>
                <a:ext cx="1241045" cy="461665"/>
              </a:xfrm>
              <a:prstGeom prst="rect">
                <a:avLst/>
              </a:prstGeom>
              <a:blipFill>
                <a:blip r:embed="rId6"/>
                <a:stretch>
                  <a:fillRect l="-7882" t="-9333" r="-6897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2B1E4CA6-0887-43BE-93C3-6E8DA94AFB4F}"/>
                  </a:ext>
                </a:extLst>
              </p:cNvPr>
              <p:cNvSpPr txBox="1"/>
              <p:nvPr/>
            </p:nvSpPr>
            <p:spPr>
              <a:xfrm>
                <a:off x="6533775" y="4277139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d)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B1E4CA6-0887-43BE-93C3-6E8DA94AF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775" y="4277139"/>
                <a:ext cx="1258678" cy="461665"/>
              </a:xfrm>
              <a:prstGeom prst="rect">
                <a:avLst/>
              </a:prstGeom>
              <a:blipFill>
                <a:blip r:embed="rId7"/>
                <a:stretch>
                  <a:fillRect l="-7767" t="-9333" r="-6796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52907FB9-A5CF-4F92-90BA-AAD5D6C52E5A}"/>
                  </a:ext>
                </a:extLst>
              </p:cNvPr>
              <p:cNvSpPr txBox="1"/>
              <p:nvPr/>
            </p:nvSpPr>
            <p:spPr>
              <a:xfrm>
                <a:off x="6533775" y="2669292"/>
                <a:ext cx="2634054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8 + 8 = 16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16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2907FB9-A5CF-4F92-90BA-AAD5D6C52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775" y="2669292"/>
                <a:ext cx="2634054" cy="1131848"/>
              </a:xfrm>
              <a:prstGeom prst="rect">
                <a:avLst/>
              </a:prstGeom>
              <a:blipFill>
                <a:blip r:embed="rId8"/>
                <a:stretch>
                  <a:fillRect l="-3704" r="-2778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E83B1BD2-F054-4B51-829F-8A4339105BAB}"/>
                  </a:ext>
                </a:extLst>
              </p:cNvPr>
              <p:cNvSpPr txBox="1"/>
              <p:nvPr/>
            </p:nvSpPr>
            <p:spPr>
              <a:xfrm>
                <a:off x="1378042" y="4738804"/>
                <a:ext cx="4717958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6 = 3 + 3 + 3 + 3 + 3 + 3 = 18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6 = 18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83B1BD2-F054-4B51-829F-8A4339105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042" y="4738804"/>
                <a:ext cx="4717958" cy="1131848"/>
              </a:xfrm>
              <a:prstGeom prst="rect">
                <a:avLst/>
              </a:prstGeom>
              <a:blipFill>
                <a:blip r:embed="rId9"/>
                <a:stretch>
                  <a:fillRect l="-1938" r="-1163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110D3A28-23E2-4352-8344-E20EFDE3064A}"/>
                  </a:ext>
                </a:extLst>
              </p:cNvPr>
              <p:cNvSpPr txBox="1"/>
              <p:nvPr/>
            </p:nvSpPr>
            <p:spPr>
              <a:xfrm>
                <a:off x="6533775" y="4738804"/>
                <a:ext cx="3155031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4 + 4 + 4 = 12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12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10D3A28-23E2-4352-8344-E20EFDE306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775" y="4738804"/>
                <a:ext cx="3155031" cy="1131848"/>
              </a:xfrm>
              <a:prstGeom prst="rect">
                <a:avLst/>
              </a:prstGeom>
              <a:blipFill>
                <a:blip r:embed="rId10"/>
                <a:stretch>
                  <a:fillRect l="-3095" r="-2128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2">
            <a:extLst>
              <a:ext uri="{FF2B5EF4-FFF2-40B4-BE49-F238E27FC236}">
                <a16:creationId xmlns:a16="http://schemas.microsoft.com/office/drawing/2014/main" xmlns="" id="{36C35C21-C2ED-4C89-A5F8-76F7D842D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229" y="25814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0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31" grpId="0"/>
      <p:bldP spid="32" grpId="0"/>
      <p:bldP spid="33" grpId="0"/>
      <p:bldP spid="34" grpId="0" build="p"/>
      <p:bldP spid="35" grpId="0" build="p"/>
      <p:bldP spid="3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2985656"/>
            <a:ext cx="6400800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Chú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Sóc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gắng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nhặt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hạt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dẻ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̉.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giúp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̃ chú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Sóc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cách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lời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đúng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nhe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́.</a:t>
            </a:r>
          </a:p>
        </p:txBody>
      </p:sp>
      <p:pic>
        <p:nvPicPr>
          <p:cNvPr id="5" name="Picture 5" descr="C:\Users\ADMIN\Desktop\Tai nguyen thiet ke tro choi\Bảng gỗ\choi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8426"/>
            <a:ext cx="1747960" cy="6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artOfYourWorld-V.A-356548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76400" y="-428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2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888713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x 6 =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9800" y="3276601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18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6727" y="4574884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17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4572001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  56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6600" y="3312679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16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430490" y="4864388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4017819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56710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609110" y="2283397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56710" y="2204594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60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2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888713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84 – 25 =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07382" y="4518251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59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6727" y="4574884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57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65218" y="3185835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58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6600" y="3312679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60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499765" y="4867271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4017819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56710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962399" y="1872759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4031191" y="2283397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60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8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888713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 + 51 =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86600" y="3312678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66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6727" y="4574884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77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86600" y="4572001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55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16727" y="3312679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88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430490" y="4864388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4017819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56710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609110" y="2283397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581401" y="2060457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60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3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888713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45 + 16 =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9800" y="3276601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71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6727" y="4574884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81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86600" y="4572001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56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6600" y="3312679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61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395854" y="4836679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4017819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56710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609110" y="2283397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04756" y="2089608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60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5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888713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ja-JP" alt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－</a:t>
            </a:r>
            <a:r>
              <a:rPr lang="en-US" altLang="ja-JP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86600" y="4609520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 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6727" y="4574884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37509" y="3210889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6600" y="3312679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5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430490" y="4864388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4017819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56710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609110" y="2283397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368302" y="2081152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60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4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82023C8-03CC-4ED0-830D-BF606451F86B}"/>
              </a:ext>
            </a:extLst>
          </p:cNvPr>
          <p:cNvSpPr txBox="1"/>
          <p:nvPr/>
        </p:nvSpPr>
        <p:spPr>
          <a:xfrm>
            <a:off x="1615469" y="3256553"/>
            <a:ext cx="8813492" cy="83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75 ÔN TẬP CHUNG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42752"/>
            <a:chOff x="1523997" y="0"/>
            <a:chExt cx="2190752" cy="1015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xmlns="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xmlns="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14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9308AFA-8573-43EC-992F-FC51DD70C7E8}"/>
              </a:ext>
            </a:extLst>
          </p:cNvPr>
          <p:cNvSpPr txBox="1"/>
          <p:nvPr/>
        </p:nvSpPr>
        <p:spPr>
          <a:xfrm>
            <a:off x="3147238" y="1059621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+mj-lt"/>
              </a:rPr>
              <a:t>ÔN TẬP CUỐI NĂM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330912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393</Words>
  <Application>Microsoft Office PowerPoint</Application>
  <PresentationFormat>Custom</PresentationFormat>
  <Paragraphs>67</Paragraphs>
  <Slides>15</Slides>
  <Notes>0</Notes>
  <HiddenSlides>0</HiddenSlides>
  <MMClips>21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Office Theme</vt:lpstr>
      <vt:lpstr>5_Office Theme</vt:lpstr>
      <vt:lpstr>1_Office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</cp:lastModifiedBy>
  <cp:revision>22</cp:revision>
  <dcterms:created xsi:type="dcterms:W3CDTF">2021-07-24T01:07:49Z</dcterms:created>
  <dcterms:modified xsi:type="dcterms:W3CDTF">2023-01-11T03:31:51Z</dcterms:modified>
</cp:coreProperties>
</file>