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2" r:id="rId4"/>
    <p:sldMasterId id="2147483827" r:id="rId5"/>
    <p:sldMasterId id="2147483851" r:id="rId6"/>
    <p:sldMasterId id="2147483873" r:id="rId7"/>
    <p:sldMasterId id="2147483895" r:id="rId8"/>
    <p:sldMasterId id="2147483913" r:id="rId9"/>
  </p:sldMasterIdLst>
  <p:notesMasterIdLst>
    <p:notesMasterId r:id="rId17"/>
  </p:notesMasterIdLst>
  <p:sldIdLst>
    <p:sldId id="3401" r:id="rId10"/>
    <p:sldId id="515" r:id="rId11"/>
    <p:sldId id="300" r:id="rId12"/>
    <p:sldId id="371" r:id="rId13"/>
    <p:sldId id="265" r:id="rId14"/>
    <p:sldId id="2892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1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7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5.xml"/><Relationship Id="rId6" Type="http://schemas.openxmlformats.org/officeDocument/2006/relationships/image" Target="../media/image340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7.tiff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58.png"/><Relationship Id="rId7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42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817627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146" y="2837681"/>
            <a:ext cx="2955851" cy="4289180"/>
          </a:xfrm>
          <a:prstGeom prst="rect">
            <a:avLst/>
          </a:prstGeom>
        </p:spPr>
      </p:pic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2C4150BE-80CA-4B1D-81B4-B621EAA0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477" y="1275110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EE946C-C782-4E69-82F7-6002512CB0D9}"/>
              </a:ext>
            </a:extLst>
          </p:cNvPr>
          <p:cNvSpPr/>
          <p:nvPr/>
        </p:nvSpPr>
        <p:spPr>
          <a:xfrm>
            <a:off x="3074261" y="155812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FA0AF-1F93-4221-81E2-ED2A655BE5FD}"/>
              </a:ext>
            </a:extLst>
          </p:cNvPr>
          <p:cNvSpPr txBox="1"/>
          <p:nvPr/>
        </p:nvSpPr>
        <p:spPr>
          <a:xfrm>
            <a:off x="3511583" y="1558129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tích, biết: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22862-90E7-4F22-A758-AB10BAF248EE}"/>
              </a:ext>
            </a:extLst>
          </p:cNvPr>
          <p:cNvSpPr txBox="1"/>
          <p:nvPr/>
        </p:nvSpPr>
        <p:spPr>
          <a:xfrm>
            <a:off x="1900526" y="2203176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Hai thừa số là 2 và 4.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D98364-5395-4B2F-A75C-F79D2F795230}"/>
              </a:ext>
            </a:extLst>
          </p:cNvPr>
          <p:cNvGrpSpPr/>
          <p:nvPr/>
        </p:nvGrpSpPr>
        <p:grpSpPr>
          <a:xfrm>
            <a:off x="5868624" y="1866722"/>
            <a:ext cx="4635500" cy="1354354"/>
            <a:chOff x="1313001" y="2225190"/>
            <a:chExt cx="4635500" cy="13543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981F2B-37E5-4672-A559-BB356E4826C3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28CA74-6262-4182-99AD-74DAA5F22547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100803" cy="11291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Mẫu: 2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4 = 2 + 2 + 2 + 2 = 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       2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4 = 8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C27E17D-4385-43BB-9379-A06656B6E6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100803" cy="1129155"/>
                </a:xfrm>
                <a:prstGeom prst="rect">
                  <a:avLst/>
                </a:prstGeom>
                <a:blipFill>
                  <a:blip r:embed="rId6"/>
                  <a:stretch>
                    <a:fillRect l="-2377" r="-1337" b="-113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041DE25-729C-403C-9B82-EE078891126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5349" y="2414814"/>
            <a:ext cx="1420020" cy="13543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BF5C98-2388-4F25-96EA-5AC1D0D4F3AB}"/>
              </a:ext>
            </a:extLst>
          </p:cNvPr>
          <p:cNvSpPr txBox="1"/>
          <p:nvPr/>
        </p:nvSpPr>
        <p:spPr>
          <a:xfrm>
            <a:off x="1955369" y="3322314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Hai thừa số là 8 và 2.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70E20-24BA-42E8-9FF2-7255CC2DA430}"/>
                  </a:ext>
                </a:extLst>
              </p:cNvPr>
              <p:cNvSpPr txBox="1"/>
              <p:nvPr/>
            </p:nvSpPr>
            <p:spPr>
              <a:xfrm>
                <a:off x="2194556" y="3627885"/>
                <a:ext cx="2475358" cy="1129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 = 8 + 8 = 16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 = 16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170E20-24BA-42E8-9FF2-7255CC2DA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556" y="3627885"/>
                <a:ext cx="2475358" cy="1129155"/>
              </a:xfrm>
              <a:prstGeom prst="rect">
                <a:avLst/>
              </a:prstGeom>
              <a:blipFill>
                <a:blip r:embed="rId9"/>
                <a:stretch>
                  <a:fillRect l="-3695" r="-2956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76E32E6-FB3D-4143-B482-D9B34B94814E}"/>
              </a:ext>
            </a:extLst>
          </p:cNvPr>
          <p:cNvSpPr txBox="1"/>
          <p:nvPr/>
        </p:nvSpPr>
        <p:spPr>
          <a:xfrm>
            <a:off x="5963650" y="3322314"/>
            <a:ext cx="3156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Hai thừa số là 4 và 5.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4444E9-C344-4334-9F60-11CF540B966A}"/>
                  </a:ext>
                </a:extLst>
              </p:cNvPr>
              <p:cNvSpPr txBox="1"/>
              <p:nvPr/>
            </p:nvSpPr>
            <p:spPr>
              <a:xfrm>
                <a:off x="6202837" y="3627885"/>
                <a:ext cx="4022255" cy="1129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= 4 + 4 + 4 + 4 + 4 = 20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= 20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4444E9-C344-4334-9F60-11CF540B9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837" y="3627885"/>
                <a:ext cx="4022255" cy="1129155"/>
              </a:xfrm>
              <a:prstGeom prst="rect">
                <a:avLst/>
              </a:prstGeom>
              <a:blipFill>
                <a:blip r:embed="rId10"/>
                <a:stretch>
                  <a:fillRect l="-2428" r="-1517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4" grpId="0"/>
      <p:bldP spid="15" grpId="0" build="p"/>
      <p:bldP spid="16" grpId="0"/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0B9C49-0EF6-4C7E-9CE8-020A53A346D3}"/>
              </a:ext>
            </a:extLst>
          </p:cNvPr>
          <p:cNvSpPr/>
          <p:nvPr/>
        </p:nvSpPr>
        <p:spPr>
          <a:xfrm>
            <a:off x="1630503" y="151891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C0E66B-A4D7-4760-AA3C-FCCCE79D8BD4}"/>
              </a:ext>
            </a:extLst>
          </p:cNvPr>
          <p:cNvGrpSpPr/>
          <p:nvPr/>
        </p:nvGrpSpPr>
        <p:grpSpPr>
          <a:xfrm>
            <a:off x="2273335" y="1518911"/>
            <a:ext cx="1103488" cy="601819"/>
            <a:chOff x="1870518" y="1362054"/>
            <a:chExt cx="1103488" cy="6018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FB80CC-B972-4ADF-9EB0-2AC793CF0CFE}"/>
                </a:ext>
              </a:extLst>
            </p:cNvPr>
            <p:cNvGrpSpPr/>
            <p:nvPr/>
          </p:nvGrpSpPr>
          <p:grpSpPr>
            <a:xfrm>
              <a:off x="1870518" y="1362054"/>
              <a:ext cx="758382" cy="523220"/>
              <a:chOff x="1870518" y="1362054"/>
              <a:chExt cx="758382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4E56B92-1468-4893-BB12-541F9C2F447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2DAC8E-7510-477D-9EBE-61002831B3C2}"/>
                  </a:ext>
                </a:extLst>
              </p:cNvPr>
              <p:cNvSpPr txBox="1"/>
              <p:nvPr/>
            </p:nvSpPr>
            <p:spPr>
              <a:xfrm>
                <a:off x="1977839" y="1362054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098DF1-82A5-4C14-99B8-CBB21462DCCD}"/>
                </a:ext>
              </a:extLst>
            </p:cNvPr>
            <p:cNvSpPr txBox="1"/>
            <p:nvPr/>
          </p:nvSpPr>
          <p:spPr>
            <a:xfrm>
              <a:off x="2630642" y="1440653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aphicFrame>
        <p:nvGraphicFramePr>
          <p:cNvPr id="10" name="Table 17">
            <a:extLst>
              <a:ext uri="{FF2B5EF4-FFF2-40B4-BE49-F238E27FC236}">
                <a16:creationId xmlns:a16="http://schemas.microsoft.com/office/drawing/2014/main" id="{97E3E496-021A-422F-B90A-602D43F8B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848620"/>
              </p:ext>
            </p:extLst>
          </p:nvPr>
        </p:nvGraphicFramePr>
        <p:xfrm>
          <a:off x="2523565" y="2331341"/>
          <a:ext cx="8486276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3876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847B5CF-955C-4017-B895-43C1AE6C7308}"/>
              </a:ext>
            </a:extLst>
          </p:cNvPr>
          <p:cNvSpPr txBox="1"/>
          <p:nvPr/>
        </p:nvSpPr>
        <p:spPr>
          <a:xfrm>
            <a:off x="6624588" y="3559054"/>
            <a:ext cx="606691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C350A-DC57-44AB-86D6-197DF382620F}"/>
              </a:ext>
            </a:extLst>
          </p:cNvPr>
          <p:cNvSpPr txBox="1"/>
          <p:nvPr/>
        </p:nvSpPr>
        <p:spPr>
          <a:xfrm>
            <a:off x="8147939" y="3549352"/>
            <a:ext cx="804374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8B6B99-9F36-4045-B580-95837EAA008F}"/>
              </a:ext>
            </a:extLst>
          </p:cNvPr>
          <p:cNvSpPr txBox="1"/>
          <p:nvPr/>
        </p:nvSpPr>
        <p:spPr>
          <a:xfrm>
            <a:off x="9792384" y="3551175"/>
            <a:ext cx="804374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AF1610F0-8DE2-4C91-B83F-D44D231B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980" y="337783"/>
            <a:ext cx="2871425" cy="1107996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12B064-3D47-4A7D-9CF5-59078FAE3ADE}"/>
              </a:ext>
            </a:extLst>
          </p:cNvPr>
          <p:cNvSpPr/>
          <p:nvPr/>
        </p:nvSpPr>
        <p:spPr>
          <a:xfrm>
            <a:off x="355883" y="30112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88167-F283-440D-AD29-1CE19D50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7644" y="451529"/>
            <a:ext cx="6857731" cy="2635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F29DA7-0593-4601-82CC-2929D99B8FE3}"/>
              </a:ext>
            </a:extLst>
          </p:cNvPr>
          <p:cNvSpPr txBox="1"/>
          <p:nvPr/>
        </p:nvSpPr>
        <p:spPr>
          <a:xfrm>
            <a:off x="1344289" y="3016202"/>
            <a:ext cx="3988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Mỗi hàng có 5 quả bóng.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3 hàng có tất cả bao nhiêu quả bóng?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2C5D7-B59D-4560-B167-DA9EB1209105}"/>
              </a:ext>
            </a:extLst>
          </p:cNvPr>
          <p:cNvSpPr txBox="1"/>
          <p:nvPr/>
        </p:nvSpPr>
        <p:spPr>
          <a:xfrm>
            <a:off x="2438465" y="3946225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764C6-6015-4CDE-B246-839189FCD083}"/>
              </a:ext>
            </a:extLst>
          </p:cNvPr>
          <p:cNvSpPr txBox="1"/>
          <p:nvPr/>
        </p:nvSpPr>
        <p:spPr>
          <a:xfrm>
            <a:off x="1301357" y="4300356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quả bóng ở cả 3 hàng là: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5FC893-5F17-460D-99C9-A147D6A6ABC1}"/>
              </a:ext>
            </a:extLst>
          </p:cNvPr>
          <p:cNvGrpSpPr/>
          <p:nvPr/>
        </p:nvGrpSpPr>
        <p:grpSpPr>
          <a:xfrm>
            <a:off x="1716065" y="4730617"/>
            <a:ext cx="3038011" cy="478938"/>
            <a:chOff x="1550832" y="4706073"/>
            <a:chExt cx="3038011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869A9E-4EA6-415A-B683-8297CCDDBEDE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03801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3   =            (quả) </a:t>
                  </a: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567600A8-A20F-4CBF-8198-2EE78601C6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038011" cy="430887"/>
                </a:xfrm>
                <a:prstGeom prst="rect">
                  <a:avLst/>
                </a:prstGeom>
                <a:blipFill>
                  <a:blip r:embed="rId6"/>
                  <a:stretch>
                    <a:fillRect t="-11429" r="-1807" b="-2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687105E-F021-46E2-9364-6DC62E0FF8E4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D54BBC2-6564-41F6-A8A3-6C2C520063F5}"/>
                </a:ext>
              </a:extLst>
            </p:cNvPr>
            <p:cNvSpPr/>
            <p:nvPr/>
          </p:nvSpPr>
          <p:spPr>
            <a:xfrm>
              <a:off x="3259698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B19105-40D8-4809-A3DC-EC61DF89A4BE}"/>
              </a:ext>
            </a:extLst>
          </p:cNvPr>
          <p:cNvSpPr/>
          <p:nvPr/>
        </p:nvSpPr>
        <p:spPr>
          <a:xfrm>
            <a:off x="1768882" y="4734471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6A5337-E3E2-47E0-B66D-10253614C330}"/>
              </a:ext>
            </a:extLst>
          </p:cNvPr>
          <p:cNvGrpSpPr/>
          <p:nvPr/>
        </p:nvGrpSpPr>
        <p:grpSpPr>
          <a:xfrm>
            <a:off x="1258425" y="5354649"/>
            <a:ext cx="4074678" cy="478938"/>
            <a:chOff x="1320656" y="5275529"/>
            <a:chExt cx="4074678" cy="47893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A87AB2-DBB8-4F85-9323-630870357D1F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 số:   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 bóng.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63E540B-9DA3-40CB-AEEF-46CADD7B9778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0A3151-5E71-4A3A-B803-4026B54C2DA6}"/>
              </a:ext>
            </a:extLst>
          </p:cNvPr>
          <p:cNvSpPr/>
          <p:nvPr/>
        </p:nvSpPr>
        <p:spPr>
          <a:xfrm>
            <a:off x="3322685" y="4703241"/>
            <a:ext cx="655866" cy="542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6CC987-CE89-4641-BB5D-F69F49974E0A}"/>
              </a:ext>
            </a:extLst>
          </p:cNvPr>
          <p:cNvSpPr/>
          <p:nvPr/>
        </p:nvSpPr>
        <p:spPr>
          <a:xfrm>
            <a:off x="2830848" y="5354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857555-6DFF-4DB4-A88E-9DA8821E3FAE}"/>
              </a:ext>
            </a:extLst>
          </p:cNvPr>
          <p:cNvCxnSpPr>
            <a:cxnSpLocks/>
          </p:cNvCxnSpPr>
          <p:nvPr/>
        </p:nvCxnSpPr>
        <p:spPr>
          <a:xfrm>
            <a:off x="5976194" y="3161199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79FD1A9-EF4A-4121-81C3-0CFE428063E4}"/>
              </a:ext>
            </a:extLst>
          </p:cNvPr>
          <p:cNvSpPr txBox="1"/>
          <p:nvPr/>
        </p:nvSpPr>
        <p:spPr>
          <a:xfrm>
            <a:off x="6566566" y="3016202"/>
            <a:ext cx="3988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Mỗi cột có 3 quả bóng.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5 cột có tất cả bao nhiêu quả bóng?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67D95E-1C62-4295-BE0A-4BDCA451B235}"/>
              </a:ext>
            </a:extLst>
          </p:cNvPr>
          <p:cNvSpPr txBox="1"/>
          <p:nvPr/>
        </p:nvSpPr>
        <p:spPr>
          <a:xfrm>
            <a:off x="7660742" y="3946225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0D9509-AFB7-468F-8D0C-DA1CC761127E}"/>
              </a:ext>
            </a:extLst>
          </p:cNvPr>
          <p:cNvSpPr txBox="1"/>
          <p:nvPr/>
        </p:nvSpPr>
        <p:spPr>
          <a:xfrm>
            <a:off x="6523634" y="4300356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quả bóng ở cả 5 cột là: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53DD57-0611-4291-968E-E7E9FE2808F0}"/>
              </a:ext>
            </a:extLst>
          </p:cNvPr>
          <p:cNvGrpSpPr/>
          <p:nvPr/>
        </p:nvGrpSpPr>
        <p:grpSpPr>
          <a:xfrm>
            <a:off x="6938342" y="4730617"/>
            <a:ext cx="3038011" cy="478938"/>
            <a:chOff x="1550832" y="4706073"/>
            <a:chExt cx="3038011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41D3A51-4AE4-42FB-8946-E3A78E9DFFA9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03801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5   =            (quả) </a:t>
                  </a:r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C8887186-7237-45F9-9A2A-233F44C50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038011" cy="430887"/>
                </a:xfrm>
                <a:prstGeom prst="rect">
                  <a:avLst/>
                </a:prstGeom>
                <a:blipFill>
                  <a:blip r:embed="rId7"/>
                  <a:stretch>
                    <a:fillRect t="-11429" r="-1603" b="-2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DD1B299-BA75-4DAF-83E6-E56149223550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2C91CD8-5B87-4A8F-B79A-FD84A6F8495A}"/>
                </a:ext>
              </a:extLst>
            </p:cNvPr>
            <p:cNvSpPr/>
            <p:nvPr/>
          </p:nvSpPr>
          <p:spPr>
            <a:xfrm>
              <a:off x="3141103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10084F6-77DB-4271-8E40-90222A732BB4}"/>
              </a:ext>
            </a:extLst>
          </p:cNvPr>
          <p:cNvSpPr/>
          <p:nvPr/>
        </p:nvSpPr>
        <p:spPr>
          <a:xfrm>
            <a:off x="6991159" y="4734471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DEF001-157B-4665-A642-C5E875EBA986}"/>
              </a:ext>
            </a:extLst>
          </p:cNvPr>
          <p:cNvGrpSpPr/>
          <p:nvPr/>
        </p:nvGrpSpPr>
        <p:grpSpPr>
          <a:xfrm>
            <a:off x="6480702" y="5354649"/>
            <a:ext cx="4074678" cy="478938"/>
            <a:chOff x="1320656" y="5275529"/>
            <a:chExt cx="4074678" cy="47893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0717AE-8724-4228-A2B6-9703C868CF62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 số:   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 bóng.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065AC98-CA6A-498D-AE63-6F948263DCA4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F3D4899-48B3-4C68-B95E-5D533C94357F}"/>
              </a:ext>
            </a:extLst>
          </p:cNvPr>
          <p:cNvSpPr/>
          <p:nvPr/>
        </p:nvSpPr>
        <p:spPr>
          <a:xfrm>
            <a:off x="8480979" y="4740058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FC5CF4C-82CE-4DE4-8F9E-60639AACBFCC}"/>
              </a:ext>
            </a:extLst>
          </p:cNvPr>
          <p:cNvSpPr/>
          <p:nvPr/>
        </p:nvSpPr>
        <p:spPr>
          <a:xfrm>
            <a:off x="8053125" y="5354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AA2A1A-EAB7-4A76-9279-23D659C98A58}"/>
              </a:ext>
            </a:extLst>
          </p:cNvPr>
          <p:cNvGrpSpPr/>
          <p:nvPr/>
        </p:nvGrpSpPr>
        <p:grpSpPr>
          <a:xfrm>
            <a:off x="3618981" y="5965293"/>
            <a:ext cx="4714426" cy="610312"/>
            <a:chOff x="8046147" y="1143254"/>
            <a:chExt cx="2699225" cy="6103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86DF3B-A67E-483C-8C60-0396A2AA03F9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204EF7D-C534-4C0D-8F2F-B0F31F6CE692}"/>
                    </a:ext>
                  </a:extLst>
                </p:cNvPr>
                <p:cNvSpPr/>
                <p:nvPr/>
              </p:nvSpPr>
              <p:spPr>
                <a:xfrm>
                  <a:off x="8046148" y="1143254"/>
                  <a:ext cx="2699224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* Nhận xét: 5 </a:t>
                  </a:r>
                  <a14:m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3 = 3 </a:t>
                  </a:r>
                  <a14:m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2845B1C-8877-4CAA-B496-45E913261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6148" y="1143254"/>
                  <a:ext cx="2699224" cy="584775"/>
                </a:xfrm>
                <a:prstGeom prst="rect">
                  <a:avLst/>
                </a:prstGeom>
                <a:blipFill>
                  <a:blip r:embed="rId8"/>
                  <a:stretch>
                    <a:fillRect l="-3364" t="-13684" r="-3105" b="-3473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F65617E-9494-4EE2-A070-6F33018E5439}"/>
              </a:ext>
            </a:extLst>
          </p:cNvPr>
          <p:cNvSpPr/>
          <p:nvPr/>
        </p:nvSpPr>
        <p:spPr>
          <a:xfrm>
            <a:off x="4904050" y="509741"/>
            <a:ext cx="3622774" cy="86349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D0B3DE3-CD14-4C24-9B6E-00B4A4D6EBEC}"/>
              </a:ext>
            </a:extLst>
          </p:cNvPr>
          <p:cNvSpPr/>
          <p:nvPr/>
        </p:nvSpPr>
        <p:spPr>
          <a:xfrm rot="5400000">
            <a:off x="7066493" y="1210296"/>
            <a:ext cx="2173729" cy="71412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5" grpId="0" animBg="1"/>
      <p:bldP spid="19" grpId="0" animBg="1"/>
      <p:bldP spid="20" grpId="0" animBg="1"/>
      <p:bldP spid="22" grpId="0"/>
      <p:bldP spid="23" grpId="0"/>
      <p:bldP spid="24" grpId="0"/>
      <p:bldP spid="29" grpId="0" animBg="1"/>
      <p:bldP spid="33" grpId="0" animBg="1"/>
      <p:bldP spid="34" grpId="0" animBg="1"/>
      <p:bldP spid="38" grpId="0" animBg="1"/>
      <p:bldP spid="38" grpId="1" animBg="1"/>
      <p:bldP spid="39" grpId="0" animBg="1"/>
      <p:bldP spid="3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7A3689C9-75AE-4A2B-A32D-0EE096B1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297" y="504143"/>
            <a:ext cx="3589954" cy="1385254"/>
          </a:xfrm>
          <a:prstGeom prst="rect">
            <a:avLst/>
          </a:prstGeom>
          <a:noFill/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3E10ACC-3754-4662-B4DA-D5DB2B868F91}"/>
              </a:ext>
            </a:extLst>
          </p:cNvPr>
          <p:cNvSpPr/>
          <p:nvPr/>
        </p:nvSpPr>
        <p:spPr>
          <a:xfrm>
            <a:off x="758722" y="1948490"/>
            <a:ext cx="522060" cy="52111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EE9377-A3CE-4661-939C-F047893AB70C}"/>
              </a:ext>
            </a:extLst>
          </p:cNvPr>
          <p:cNvGrpSpPr/>
          <p:nvPr/>
        </p:nvGrpSpPr>
        <p:grpSpPr>
          <a:xfrm>
            <a:off x="1341568" y="1968119"/>
            <a:ext cx="1868039" cy="550117"/>
            <a:chOff x="1870518" y="1440653"/>
            <a:chExt cx="984133" cy="4616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9C8C88E-AB2C-4A5C-B1B3-3C7D60E23ECB}"/>
                </a:ext>
              </a:extLst>
            </p:cNvPr>
            <p:cNvGrpSpPr/>
            <p:nvPr/>
          </p:nvGrpSpPr>
          <p:grpSpPr>
            <a:xfrm>
              <a:off x="1870518" y="1440653"/>
              <a:ext cx="758382" cy="461665"/>
              <a:chOff x="1870518" y="1440653"/>
              <a:chExt cx="758382" cy="46166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6682C4D-5633-4C45-960B-1036EEBC964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FCAC703-7675-4DCE-B969-21F63D340A64}"/>
                  </a:ext>
                </a:extLst>
              </p:cNvPr>
              <p:cNvSpPr txBox="1"/>
              <p:nvPr/>
            </p:nvSpPr>
            <p:spPr>
              <a:xfrm>
                <a:off x="1928272" y="1440653"/>
                <a:ext cx="6685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&gt;; &lt;; =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66D55B-AC0E-4F41-A1E5-BD32AA1D8431}"/>
                </a:ext>
              </a:extLst>
            </p:cNvPr>
            <p:cNvSpPr txBox="1"/>
            <p:nvPr/>
          </p:nvSpPr>
          <p:spPr>
            <a:xfrm>
              <a:off x="2630642" y="1440653"/>
              <a:ext cx="224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D91457B-E8D8-448A-9F31-D8D902197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382" y="2845222"/>
            <a:ext cx="5244595" cy="237645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4EEAAA0-DF16-49BC-8B27-12B799373BBD}"/>
              </a:ext>
            </a:extLst>
          </p:cNvPr>
          <p:cNvGrpSpPr/>
          <p:nvPr/>
        </p:nvGrpSpPr>
        <p:grpSpPr>
          <a:xfrm>
            <a:off x="6759066" y="1968119"/>
            <a:ext cx="3190297" cy="2570983"/>
            <a:chOff x="5851852" y="1837740"/>
            <a:chExt cx="2672467" cy="21576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1288D95-BBB2-4159-AB16-6D0418AA0596}"/>
                    </a:ext>
                  </a:extLst>
                </p:cNvPr>
                <p:cNvSpPr txBox="1"/>
                <p:nvPr/>
              </p:nvSpPr>
              <p:spPr>
                <a:xfrm>
                  <a:off x="5851852" y="1837740"/>
                  <a:ext cx="2672467" cy="21349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4        4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2</a:t>
                  </a:r>
                </a:p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4     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 </a:t>
                  </a: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7</a:t>
                  </a:r>
                </a:p>
                <a:p>
                  <a:pPr marL="514350" marR="0" lvl="0" indent="-51435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4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2        9 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1288D95-BBB2-4159-AB16-6D0418AA0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852" y="1837740"/>
                  <a:ext cx="2672467" cy="2134929"/>
                </a:xfrm>
                <a:prstGeom prst="rect">
                  <a:avLst/>
                </a:prstGeom>
                <a:blipFill>
                  <a:blip r:embed="rId5"/>
                  <a:stretch>
                    <a:fillRect l="-3442" r="-2677" b="-5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F9B38CA-9E08-4C2B-B59A-8618F313250E}"/>
                </a:ext>
              </a:extLst>
            </p:cNvPr>
            <p:cNvSpPr/>
            <p:nvPr/>
          </p:nvSpPr>
          <p:spPr>
            <a:xfrm>
              <a:off x="7173017" y="2073580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A58933-A88A-411E-904E-E5C144F437C1}"/>
                </a:ext>
              </a:extLst>
            </p:cNvPr>
            <p:cNvSpPr/>
            <p:nvPr/>
          </p:nvSpPr>
          <p:spPr>
            <a:xfrm>
              <a:off x="7188085" y="2710516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99233DA-FDB9-493E-996E-1246345325FF}"/>
                </a:ext>
              </a:extLst>
            </p:cNvPr>
            <p:cNvSpPr/>
            <p:nvPr/>
          </p:nvSpPr>
          <p:spPr>
            <a:xfrm>
              <a:off x="7183213" y="351640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BCBA6DB-950B-43F1-8628-929167F695AA}"/>
              </a:ext>
            </a:extLst>
          </p:cNvPr>
          <p:cNvSpPr txBox="1"/>
          <p:nvPr/>
        </p:nvSpPr>
        <p:spPr>
          <a:xfrm>
            <a:off x="7537056" y="2643933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C3CEEE-2E22-4C8B-9FBA-A78A1777ED73}"/>
              </a:ext>
            </a:extLst>
          </p:cNvPr>
          <p:cNvSpPr txBox="1"/>
          <p:nvPr/>
        </p:nvSpPr>
        <p:spPr>
          <a:xfrm>
            <a:off x="9215082" y="2649924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18A3BE5-0667-4AC2-B304-A2194E8425E9}"/>
              </a:ext>
            </a:extLst>
          </p:cNvPr>
          <p:cNvSpPr/>
          <p:nvPr/>
        </p:nvSpPr>
        <p:spPr>
          <a:xfrm>
            <a:off x="8357492" y="2262655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3CC120-6A74-4225-BCCE-34F8B0C50EED}"/>
              </a:ext>
            </a:extLst>
          </p:cNvPr>
          <p:cNvSpPr txBox="1"/>
          <p:nvPr/>
        </p:nvSpPr>
        <p:spPr>
          <a:xfrm>
            <a:off x="7559120" y="3581719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EC82F3A-D7EA-4805-B561-EDFC84924D7B}"/>
              </a:ext>
            </a:extLst>
          </p:cNvPr>
          <p:cNvSpPr/>
          <p:nvPr/>
        </p:nvSpPr>
        <p:spPr>
          <a:xfrm>
            <a:off x="8355527" y="3021623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3F8EA8-04EF-47CD-BCAD-B9B636B97968}"/>
              </a:ext>
            </a:extLst>
          </p:cNvPr>
          <p:cNvSpPr txBox="1"/>
          <p:nvPr/>
        </p:nvSpPr>
        <p:spPr>
          <a:xfrm>
            <a:off x="7558663" y="4456073"/>
            <a:ext cx="45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C7004DF-13A9-4B43-9444-07F3CBE9FFE3}"/>
              </a:ext>
            </a:extLst>
          </p:cNvPr>
          <p:cNvSpPr/>
          <p:nvPr/>
        </p:nvSpPr>
        <p:spPr>
          <a:xfrm>
            <a:off x="8357492" y="3968404"/>
            <a:ext cx="578931" cy="570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</a:p>
        </p:txBody>
      </p:sp>
      <p:pic>
        <p:nvPicPr>
          <p:cNvPr id="47" name="Picture 46" descr="Logo, icon&#10;&#10;Description automatically generated">
            <a:extLst>
              <a:ext uri="{FF2B5EF4-FFF2-40B4-BE49-F238E27FC236}">
                <a16:creationId xmlns:a16="http://schemas.microsoft.com/office/drawing/2014/main" id="{A277A10F-0690-416D-8F77-63D4A1472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76" y="4104939"/>
            <a:ext cx="2741024" cy="27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0" grpId="0"/>
      <p:bldP spid="41" grpId="0"/>
      <p:bldP spid="42" grpId="0" animBg="1"/>
      <p:bldP spid="43" grpId="0"/>
      <p:bldP spid="44" grpId="0" animBg="1"/>
      <p:bldP spid="45" grpId="0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271</Words>
  <Application>Microsoft Office PowerPoint</Application>
  <PresentationFormat>Widescreen</PresentationFormat>
  <Paragraphs>79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</vt:i4>
      </vt:variant>
    </vt:vector>
  </HeadingPairs>
  <TitlesOfParts>
    <vt:vector size="24" baseType="lpstr">
      <vt:lpstr>DengXian</vt:lpstr>
      <vt:lpstr>DengXian</vt:lpstr>
      <vt:lpstr>微软雅黑</vt:lpstr>
      <vt:lpstr>仓耳羽辰体-谷力 W05</vt:lpstr>
      <vt:lpstr>Arial</vt:lpstr>
      <vt:lpstr>Arial-Rounded</vt:lpstr>
      <vt:lpstr>Calibri</vt:lpstr>
      <vt:lpstr>Cambria Math</vt:lpstr>
      <vt:lpstr>Office Theme</vt:lpstr>
      <vt:lpstr>1_Office 主题</vt:lpstr>
      <vt:lpstr>2_Office 主题</vt:lpstr>
      <vt:lpstr>Office 主题</vt:lpstr>
      <vt:lpstr>https://www.freeppt7.com</vt:lpstr>
      <vt:lpstr>2_Office 主题​​</vt:lpstr>
      <vt:lpstr>3_Office 主题</vt:lpstr>
      <vt:lpstr>3_Office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41</cp:revision>
  <dcterms:created xsi:type="dcterms:W3CDTF">2021-07-20T01:55:21Z</dcterms:created>
  <dcterms:modified xsi:type="dcterms:W3CDTF">2021-08-05T05:07:21Z</dcterms:modified>
</cp:coreProperties>
</file>