
<file path=[Content_Types].xml><?xml version="1.0" encoding="utf-8"?>
<Types xmlns="http://schemas.openxmlformats.org/package/2006/content-types">
  <Default Extension="png" ContentType="image/png"/>
  <Default Extension="svg" ContentType="image/svg+xml"/>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1.xml" ContentType="application/vnd.ms-office.activeX+xml"/>
  <Override PartName="/ppt/notesSlides/notesSlide12.xml" ContentType="application/vnd.openxmlformats-officedocument.presentationml.notesSlide+xml"/>
  <Override PartName="/ppt/activeX/activeX2.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9513" r:id="rId2"/>
    <p:sldId id="9526" r:id="rId3"/>
    <p:sldId id="2007577238" r:id="rId4"/>
    <p:sldId id="2007577241" r:id="rId5"/>
    <p:sldId id="9514" r:id="rId6"/>
    <p:sldId id="2007577233" r:id="rId7"/>
    <p:sldId id="272" r:id="rId8"/>
    <p:sldId id="2007577247" r:id="rId9"/>
    <p:sldId id="2007577248" r:id="rId10"/>
    <p:sldId id="2007577249" r:id="rId11"/>
    <p:sldId id="2007577250" r:id="rId12"/>
    <p:sldId id="9519" r:id="rId13"/>
    <p:sldId id="2007577242" r:id="rId14"/>
    <p:sldId id="2007577245" r:id="rId15"/>
    <p:sldId id="2007577246" r:id="rId16"/>
    <p:sldId id="2007577251" r:id="rId17"/>
    <p:sldId id="2007577252" r:id="rId18"/>
    <p:sldId id="2007577253" r:id="rId19"/>
    <p:sldId id="2007577237" r:id="rId20"/>
    <p:sldId id="2007577254" r:id="rId21"/>
    <p:sldId id="2007577255" r:id="rId22"/>
    <p:sldId id="2007577256" r:id="rId23"/>
    <p:sldId id="2007577257" r:id="rId24"/>
    <p:sldId id="2007577258" r:id="rId25"/>
    <p:sldId id="286"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9" d="100"/>
          <a:sy n="79" d="100"/>
        </p:scale>
        <p:origin x="77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3FEF4-98D1-489F-A4AD-9BB9B834FCD3}"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5F7ED-9F27-486D-BB85-3A929F5E8A71}" type="slidenum">
              <a:rPr lang="en-US" smtClean="0"/>
              <a:t>‹#›</a:t>
            </a:fld>
            <a:endParaRPr lang="en-US"/>
          </a:p>
        </p:txBody>
      </p:sp>
    </p:spTree>
    <p:extLst>
      <p:ext uri="{BB962C8B-B14F-4D97-AF65-F5344CB8AC3E}">
        <p14:creationId xmlns:p14="http://schemas.microsoft.com/office/powerpoint/2010/main" val="178737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a:t>
            </a:fld>
            <a:endParaRPr lang="en-US"/>
          </a:p>
        </p:txBody>
      </p:sp>
    </p:spTree>
    <p:extLst>
      <p:ext uri="{BB962C8B-B14F-4D97-AF65-F5344CB8AC3E}">
        <p14:creationId xmlns:p14="http://schemas.microsoft.com/office/powerpoint/2010/main" val="228772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10</a:t>
            </a:fld>
            <a:endParaRPr lang="en-US"/>
          </a:p>
        </p:txBody>
      </p:sp>
    </p:spTree>
    <p:extLst>
      <p:ext uri="{BB962C8B-B14F-4D97-AF65-F5344CB8AC3E}">
        <p14:creationId xmlns:p14="http://schemas.microsoft.com/office/powerpoint/2010/main" val="306222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11</a:t>
            </a:fld>
            <a:endParaRPr lang="en-US"/>
          </a:p>
        </p:txBody>
      </p:sp>
    </p:spTree>
    <p:extLst>
      <p:ext uri="{BB962C8B-B14F-4D97-AF65-F5344CB8AC3E}">
        <p14:creationId xmlns:p14="http://schemas.microsoft.com/office/powerpoint/2010/main" val="212939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12</a:t>
            </a:fld>
            <a:endParaRPr lang="en-US"/>
          </a:p>
        </p:txBody>
      </p:sp>
    </p:spTree>
    <p:extLst>
      <p:ext uri="{BB962C8B-B14F-4D97-AF65-F5344CB8AC3E}">
        <p14:creationId xmlns:p14="http://schemas.microsoft.com/office/powerpoint/2010/main" val="398378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13</a:t>
            </a:fld>
            <a:endParaRPr lang="en-US"/>
          </a:p>
        </p:txBody>
      </p:sp>
    </p:spTree>
    <p:extLst>
      <p:ext uri="{BB962C8B-B14F-4D97-AF65-F5344CB8AC3E}">
        <p14:creationId xmlns:p14="http://schemas.microsoft.com/office/powerpoint/2010/main" val="182826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14</a:t>
            </a:fld>
            <a:endParaRPr lang="en-US"/>
          </a:p>
        </p:txBody>
      </p:sp>
    </p:spTree>
    <p:extLst>
      <p:ext uri="{BB962C8B-B14F-4D97-AF65-F5344CB8AC3E}">
        <p14:creationId xmlns:p14="http://schemas.microsoft.com/office/powerpoint/2010/main" val="51078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15</a:t>
            </a:fld>
            <a:endParaRPr lang="en-US"/>
          </a:p>
        </p:txBody>
      </p:sp>
    </p:spTree>
    <p:extLst>
      <p:ext uri="{BB962C8B-B14F-4D97-AF65-F5344CB8AC3E}">
        <p14:creationId xmlns:p14="http://schemas.microsoft.com/office/powerpoint/2010/main" val="187166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16</a:t>
            </a:fld>
            <a:endParaRPr lang="en-US"/>
          </a:p>
        </p:txBody>
      </p:sp>
    </p:spTree>
    <p:extLst>
      <p:ext uri="{BB962C8B-B14F-4D97-AF65-F5344CB8AC3E}">
        <p14:creationId xmlns:p14="http://schemas.microsoft.com/office/powerpoint/2010/main" val="172598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17</a:t>
            </a:fld>
            <a:endParaRPr lang="en-US"/>
          </a:p>
        </p:txBody>
      </p:sp>
    </p:spTree>
    <p:extLst>
      <p:ext uri="{BB962C8B-B14F-4D97-AF65-F5344CB8AC3E}">
        <p14:creationId xmlns:p14="http://schemas.microsoft.com/office/powerpoint/2010/main" val="2839503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18</a:t>
            </a:fld>
            <a:endParaRPr lang="en-US"/>
          </a:p>
        </p:txBody>
      </p:sp>
    </p:spTree>
    <p:extLst>
      <p:ext uri="{BB962C8B-B14F-4D97-AF65-F5344CB8AC3E}">
        <p14:creationId xmlns:p14="http://schemas.microsoft.com/office/powerpoint/2010/main" val="627027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19</a:t>
            </a:fld>
            <a:endParaRPr lang="en-US"/>
          </a:p>
        </p:txBody>
      </p:sp>
    </p:spTree>
    <p:extLst>
      <p:ext uri="{BB962C8B-B14F-4D97-AF65-F5344CB8AC3E}">
        <p14:creationId xmlns:p14="http://schemas.microsoft.com/office/powerpoint/2010/main" val="7209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2</a:t>
            </a:fld>
            <a:endParaRPr lang="en-US"/>
          </a:p>
        </p:txBody>
      </p:sp>
    </p:spTree>
    <p:extLst>
      <p:ext uri="{BB962C8B-B14F-4D97-AF65-F5344CB8AC3E}">
        <p14:creationId xmlns:p14="http://schemas.microsoft.com/office/powerpoint/2010/main" val="199673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20</a:t>
            </a:fld>
            <a:endParaRPr lang="en-US"/>
          </a:p>
        </p:txBody>
      </p:sp>
    </p:spTree>
    <p:extLst>
      <p:ext uri="{BB962C8B-B14F-4D97-AF65-F5344CB8AC3E}">
        <p14:creationId xmlns:p14="http://schemas.microsoft.com/office/powerpoint/2010/main" val="277563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21</a:t>
            </a:fld>
            <a:endParaRPr lang="en-US"/>
          </a:p>
        </p:txBody>
      </p:sp>
    </p:spTree>
    <p:extLst>
      <p:ext uri="{BB962C8B-B14F-4D97-AF65-F5344CB8AC3E}">
        <p14:creationId xmlns:p14="http://schemas.microsoft.com/office/powerpoint/2010/main" val="129409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22</a:t>
            </a:fld>
            <a:endParaRPr lang="en-US"/>
          </a:p>
        </p:txBody>
      </p:sp>
    </p:spTree>
    <p:extLst>
      <p:ext uri="{BB962C8B-B14F-4D97-AF65-F5344CB8AC3E}">
        <p14:creationId xmlns:p14="http://schemas.microsoft.com/office/powerpoint/2010/main" val="3729950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23</a:t>
            </a:fld>
            <a:endParaRPr lang="en-US"/>
          </a:p>
        </p:txBody>
      </p:sp>
    </p:spTree>
    <p:extLst>
      <p:ext uri="{BB962C8B-B14F-4D97-AF65-F5344CB8AC3E}">
        <p14:creationId xmlns:p14="http://schemas.microsoft.com/office/powerpoint/2010/main" val="2708629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24</a:t>
            </a:fld>
            <a:endParaRPr lang="en-US"/>
          </a:p>
        </p:txBody>
      </p:sp>
    </p:spTree>
    <p:extLst>
      <p:ext uri="{BB962C8B-B14F-4D97-AF65-F5344CB8AC3E}">
        <p14:creationId xmlns:p14="http://schemas.microsoft.com/office/powerpoint/2010/main" val="438385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25</a:t>
            </a:fld>
            <a:endParaRPr lang="en-US"/>
          </a:p>
        </p:txBody>
      </p:sp>
    </p:spTree>
    <p:extLst>
      <p:ext uri="{BB962C8B-B14F-4D97-AF65-F5344CB8AC3E}">
        <p14:creationId xmlns:p14="http://schemas.microsoft.com/office/powerpoint/2010/main" val="285130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3</a:t>
            </a:fld>
            <a:endParaRPr lang="en-US"/>
          </a:p>
        </p:txBody>
      </p:sp>
    </p:spTree>
    <p:extLst>
      <p:ext uri="{BB962C8B-B14F-4D97-AF65-F5344CB8AC3E}">
        <p14:creationId xmlns:p14="http://schemas.microsoft.com/office/powerpoint/2010/main" val="14387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4</a:t>
            </a:fld>
            <a:endParaRPr lang="en-US"/>
          </a:p>
        </p:txBody>
      </p:sp>
    </p:spTree>
    <p:extLst>
      <p:ext uri="{BB962C8B-B14F-4D97-AF65-F5344CB8AC3E}">
        <p14:creationId xmlns:p14="http://schemas.microsoft.com/office/powerpoint/2010/main" val="109087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5</a:t>
            </a:fld>
            <a:endParaRPr lang="en-US"/>
          </a:p>
        </p:txBody>
      </p:sp>
    </p:spTree>
    <p:extLst>
      <p:ext uri="{BB962C8B-B14F-4D97-AF65-F5344CB8AC3E}">
        <p14:creationId xmlns:p14="http://schemas.microsoft.com/office/powerpoint/2010/main" val="100798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6</a:t>
            </a:fld>
            <a:endParaRPr lang="en-US"/>
          </a:p>
        </p:txBody>
      </p:sp>
    </p:spTree>
    <p:extLst>
      <p:ext uri="{BB962C8B-B14F-4D97-AF65-F5344CB8AC3E}">
        <p14:creationId xmlns:p14="http://schemas.microsoft.com/office/powerpoint/2010/main" val="148140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7</a:t>
            </a:fld>
            <a:endParaRPr lang="en-US"/>
          </a:p>
        </p:txBody>
      </p:sp>
    </p:spTree>
    <p:extLst>
      <p:ext uri="{BB962C8B-B14F-4D97-AF65-F5344CB8AC3E}">
        <p14:creationId xmlns:p14="http://schemas.microsoft.com/office/powerpoint/2010/main" val="259738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8</a:t>
            </a:fld>
            <a:endParaRPr lang="en-US"/>
          </a:p>
        </p:txBody>
      </p:sp>
    </p:spTree>
    <p:extLst>
      <p:ext uri="{BB962C8B-B14F-4D97-AF65-F5344CB8AC3E}">
        <p14:creationId xmlns:p14="http://schemas.microsoft.com/office/powerpoint/2010/main" val="10638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5F7ED-9F27-486D-BB85-3A929F5E8A71}" type="slidenum">
              <a:rPr lang="en-US" smtClean="0"/>
              <a:t>9</a:t>
            </a:fld>
            <a:endParaRPr lang="en-US"/>
          </a:p>
        </p:txBody>
      </p:sp>
    </p:spTree>
    <p:extLst>
      <p:ext uri="{BB962C8B-B14F-4D97-AF65-F5344CB8AC3E}">
        <p14:creationId xmlns:p14="http://schemas.microsoft.com/office/powerpoint/2010/main" val="162048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74947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9132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1940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2222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67106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824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63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78059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352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1/8/2025</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03996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91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6.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4.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6.jp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ảnh.">
            <a:extLst>
              <a:ext uri="{FF2B5EF4-FFF2-40B4-BE49-F238E27FC236}">
                <a16:creationId xmlns:a16="http://schemas.microsoft.com/office/drawing/2014/main" id="{E798F098-63CE-4E66-A652-550E8372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C8AD765-58C2-485A-B69E-2FE049DE2725}"/>
              </a:ext>
            </a:extLst>
          </p:cNvPr>
          <p:cNvPicPr>
            <a:picLocks noChangeAspect="1"/>
          </p:cNvPicPr>
          <p:nvPr/>
        </p:nvPicPr>
        <p:blipFill>
          <a:blip r:embed="rId4"/>
          <a:stretch>
            <a:fillRect/>
          </a:stretch>
        </p:blipFill>
        <p:spPr>
          <a:xfrm>
            <a:off x="3325245" y="1579760"/>
            <a:ext cx="6523285" cy="154242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D42E8853-8CAB-432A-9FD9-CC1FDD5271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39571" y="0"/>
            <a:ext cx="3566155" cy="3899985"/>
          </a:xfrm>
          <a:prstGeom prst="rect">
            <a:avLst/>
          </a:prstGeom>
        </p:spPr>
      </p:pic>
    </p:spTree>
    <p:extLst>
      <p:ext uri="{BB962C8B-B14F-4D97-AF65-F5344CB8AC3E}">
        <p14:creationId xmlns:p14="http://schemas.microsoft.com/office/powerpoint/2010/main" val="167870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F4A862-5611-05C9-48BE-1AF2E191BE47}"/>
              </a:ext>
            </a:extLst>
          </p:cNvPr>
          <p:cNvGrpSpPr/>
          <p:nvPr/>
        </p:nvGrpSpPr>
        <p:grpSpPr>
          <a:xfrm>
            <a:off x="2066098" y="761156"/>
            <a:ext cx="8534636" cy="830998"/>
            <a:chOff x="2941084" y="292594"/>
            <a:chExt cx="6309828" cy="830998"/>
          </a:xfrm>
        </p:grpSpPr>
        <p:sp>
          <p:nvSpPr>
            <p:cNvPr id="3" name="TextBox 2">
              <a:extLst>
                <a:ext uri="{FF2B5EF4-FFF2-40B4-BE49-F238E27FC236}">
                  <a16:creationId xmlns:a16="http://schemas.microsoft.com/office/drawing/2014/main" id="{21CCD83F-EB8B-6B02-CCBD-F559A890B00A}"/>
                </a:ext>
              </a:extLst>
            </p:cNvPr>
            <p:cNvSpPr txBox="1"/>
            <p:nvPr/>
          </p:nvSpPr>
          <p:spPr>
            <a:xfrm>
              <a:off x="2941085" y="292595"/>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sp>
          <p:nvSpPr>
            <p:cNvPr id="4" name="TextBox 3">
              <a:extLst>
                <a:ext uri="{FF2B5EF4-FFF2-40B4-BE49-F238E27FC236}">
                  <a16:creationId xmlns:a16="http://schemas.microsoft.com/office/drawing/2014/main" id="{97CE0B5F-FEA1-3410-F19F-2BDD5FA2035F}"/>
                </a:ext>
              </a:extLst>
            </p:cNvPr>
            <p:cNvSpPr txBox="1"/>
            <p:nvPr/>
          </p:nvSpPr>
          <p:spPr>
            <a:xfrm>
              <a:off x="2941084" y="292594"/>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grpSp>
      <p:pic>
        <p:nvPicPr>
          <p:cNvPr id="5" name="Graphic 4">
            <a:extLst>
              <a:ext uri="{FF2B5EF4-FFF2-40B4-BE49-F238E27FC236}">
                <a16:creationId xmlns:a16="http://schemas.microsoft.com/office/drawing/2014/main" id="{E5207581-C7EB-FCA5-70BC-9FEE89D62E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6704" y="2215540"/>
            <a:ext cx="3720353" cy="4312227"/>
          </a:xfrm>
          <a:prstGeom prst="rect">
            <a:avLst/>
          </a:prstGeom>
        </p:spPr>
      </p:pic>
      <p:sp>
        <p:nvSpPr>
          <p:cNvPr id="8" name="Rectangle: Rounded Corners 7">
            <a:extLst>
              <a:ext uri="{FF2B5EF4-FFF2-40B4-BE49-F238E27FC236}">
                <a16:creationId xmlns:a16="http://schemas.microsoft.com/office/drawing/2014/main" id="{33FE8C01-1918-E9CA-1FDF-FBCA74342F75}"/>
              </a:ext>
            </a:extLst>
          </p:cNvPr>
          <p:cNvSpPr/>
          <p:nvPr/>
        </p:nvSpPr>
        <p:spPr>
          <a:xfrm>
            <a:off x="883578" y="2381397"/>
            <a:ext cx="7116829" cy="2026216"/>
          </a:xfrm>
          <a:custGeom>
            <a:avLst/>
            <a:gdLst>
              <a:gd name="connsiteX0" fmla="*/ 0 w 7116829"/>
              <a:gd name="connsiteY0" fmla="*/ 494822 h 2026216"/>
              <a:gd name="connsiteX1" fmla="*/ 494822 w 7116829"/>
              <a:gd name="connsiteY1" fmla="*/ 0 h 2026216"/>
              <a:gd name="connsiteX2" fmla="*/ 6622007 w 7116829"/>
              <a:gd name="connsiteY2" fmla="*/ 0 h 2026216"/>
              <a:gd name="connsiteX3" fmla="*/ 7116829 w 7116829"/>
              <a:gd name="connsiteY3" fmla="*/ 494822 h 2026216"/>
              <a:gd name="connsiteX4" fmla="*/ 7116829 w 7116829"/>
              <a:gd name="connsiteY4" fmla="*/ 1531394 h 2026216"/>
              <a:gd name="connsiteX5" fmla="*/ 6622007 w 7116829"/>
              <a:gd name="connsiteY5" fmla="*/ 2026216 h 2026216"/>
              <a:gd name="connsiteX6" fmla="*/ 494822 w 7116829"/>
              <a:gd name="connsiteY6" fmla="*/ 2026216 h 2026216"/>
              <a:gd name="connsiteX7" fmla="*/ 0 w 7116829"/>
              <a:gd name="connsiteY7" fmla="*/ 1531394 h 2026216"/>
              <a:gd name="connsiteX8" fmla="*/ 0 w 7116829"/>
              <a:gd name="connsiteY8" fmla="*/ 494822 h 202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829" h="2026216" fill="none" extrusionOk="0">
                <a:moveTo>
                  <a:pt x="0" y="494822"/>
                </a:moveTo>
                <a:cubicBezTo>
                  <a:pt x="-9080" y="253358"/>
                  <a:pt x="187283" y="-23021"/>
                  <a:pt x="494822" y="0"/>
                </a:cubicBezTo>
                <a:cubicBezTo>
                  <a:pt x="1378911" y="-35273"/>
                  <a:pt x="5888392" y="-144294"/>
                  <a:pt x="6622007" y="0"/>
                </a:cubicBezTo>
                <a:cubicBezTo>
                  <a:pt x="6938597" y="13181"/>
                  <a:pt x="7087523" y="196830"/>
                  <a:pt x="7116829" y="494822"/>
                </a:cubicBezTo>
                <a:cubicBezTo>
                  <a:pt x="7062995" y="986396"/>
                  <a:pt x="7147932" y="1329583"/>
                  <a:pt x="7116829" y="1531394"/>
                </a:cubicBezTo>
                <a:cubicBezTo>
                  <a:pt x="7129786" y="1794879"/>
                  <a:pt x="6910760" y="2009445"/>
                  <a:pt x="6622007" y="2026216"/>
                </a:cubicBezTo>
                <a:cubicBezTo>
                  <a:pt x="4783048" y="2103741"/>
                  <a:pt x="2640920" y="1982513"/>
                  <a:pt x="494822" y="2026216"/>
                </a:cubicBezTo>
                <a:cubicBezTo>
                  <a:pt x="186530" y="2016516"/>
                  <a:pt x="-40159" y="1804128"/>
                  <a:pt x="0" y="1531394"/>
                </a:cubicBezTo>
                <a:cubicBezTo>
                  <a:pt x="-5547" y="1046860"/>
                  <a:pt x="56977" y="989413"/>
                  <a:pt x="0" y="494822"/>
                </a:cubicBezTo>
                <a:close/>
              </a:path>
              <a:path w="7116829" h="2026216" stroke="0" extrusionOk="0">
                <a:moveTo>
                  <a:pt x="0" y="494822"/>
                </a:moveTo>
                <a:cubicBezTo>
                  <a:pt x="-2292" y="213618"/>
                  <a:pt x="182105" y="31938"/>
                  <a:pt x="494822" y="0"/>
                </a:cubicBezTo>
                <a:cubicBezTo>
                  <a:pt x="2912198" y="-95379"/>
                  <a:pt x="5828111" y="58096"/>
                  <a:pt x="6622007" y="0"/>
                </a:cubicBezTo>
                <a:cubicBezTo>
                  <a:pt x="6884967" y="-7267"/>
                  <a:pt x="7108594" y="215620"/>
                  <a:pt x="7116829" y="494822"/>
                </a:cubicBezTo>
                <a:cubicBezTo>
                  <a:pt x="7122389" y="823185"/>
                  <a:pt x="7153885" y="1170514"/>
                  <a:pt x="7116829" y="1531394"/>
                </a:cubicBezTo>
                <a:cubicBezTo>
                  <a:pt x="7128530" y="1790769"/>
                  <a:pt x="6861144" y="1992202"/>
                  <a:pt x="6622007" y="2026216"/>
                </a:cubicBezTo>
                <a:cubicBezTo>
                  <a:pt x="4390521" y="1966310"/>
                  <a:pt x="2074071" y="2108730"/>
                  <a:pt x="494822" y="2026216"/>
                </a:cubicBezTo>
                <a:cubicBezTo>
                  <a:pt x="214803" y="2027881"/>
                  <a:pt x="-23083" y="1828104"/>
                  <a:pt x="0" y="1531394"/>
                </a:cubicBezTo>
                <a:cubicBezTo>
                  <a:pt x="73650" y="1410138"/>
                  <a:pt x="-68944" y="619469"/>
                  <a:pt x="0" y="494822"/>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6000" b="1" dirty="0">
                <a:solidFill>
                  <a:srgbClr val="FF0000"/>
                </a:solidFill>
                <a:latin typeface="Calibri" panose="020F0502020204030204" pitchFamily="34" charset="0"/>
                <a:cs typeface="Calibri" panose="020F0502020204030204" pitchFamily="34" charset="0"/>
              </a:rPr>
              <a:t>Đứng lặng</a:t>
            </a:r>
            <a:r>
              <a:rPr lang="vi-VN" sz="6000" b="1" dirty="0">
                <a:solidFill>
                  <a:srgbClr val="002060"/>
                </a:solidFill>
                <a:latin typeface="Calibri" panose="020F0502020204030204" pitchFamily="34" charset="0"/>
                <a:cs typeface="Calibri" panose="020F0502020204030204" pitchFamily="34" charset="0"/>
              </a:rPr>
              <a:t>: đứng im</a:t>
            </a:r>
            <a:endParaRPr kumimoji="0" lang="en-US" sz="60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8144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F4A862-5611-05C9-48BE-1AF2E191BE47}"/>
              </a:ext>
            </a:extLst>
          </p:cNvPr>
          <p:cNvGrpSpPr/>
          <p:nvPr/>
        </p:nvGrpSpPr>
        <p:grpSpPr>
          <a:xfrm>
            <a:off x="2066098" y="761156"/>
            <a:ext cx="8534636" cy="830998"/>
            <a:chOff x="2941084" y="292594"/>
            <a:chExt cx="6309828" cy="830998"/>
          </a:xfrm>
        </p:grpSpPr>
        <p:sp>
          <p:nvSpPr>
            <p:cNvPr id="3" name="TextBox 2">
              <a:extLst>
                <a:ext uri="{FF2B5EF4-FFF2-40B4-BE49-F238E27FC236}">
                  <a16:creationId xmlns:a16="http://schemas.microsoft.com/office/drawing/2014/main" id="{21CCD83F-EB8B-6B02-CCBD-F559A890B00A}"/>
                </a:ext>
              </a:extLst>
            </p:cNvPr>
            <p:cNvSpPr txBox="1"/>
            <p:nvPr/>
          </p:nvSpPr>
          <p:spPr>
            <a:xfrm>
              <a:off x="2941085" y="292595"/>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sp>
          <p:nvSpPr>
            <p:cNvPr id="4" name="TextBox 3">
              <a:extLst>
                <a:ext uri="{FF2B5EF4-FFF2-40B4-BE49-F238E27FC236}">
                  <a16:creationId xmlns:a16="http://schemas.microsoft.com/office/drawing/2014/main" id="{97CE0B5F-FEA1-3410-F19F-2BDD5FA2035F}"/>
                </a:ext>
              </a:extLst>
            </p:cNvPr>
            <p:cNvSpPr txBox="1"/>
            <p:nvPr/>
          </p:nvSpPr>
          <p:spPr>
            <a:xfrm>
              <a:off x="2941084" y="292594"/>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grpSp>
      <p:pic>
        <p:nvPicPr>
          <p:cNvPr id="5" name="Graphic 4">
            <a:extLst>
              <a:ext uri="{FF2B5EF4-FFF2-40B4-BE49-F238E27FC236}">
                <a16:creationId xmlns:a16="http://schemas.microsoft.com/office/drawing/2014/main" id="{E5207581-C7EB-FCA5-70BC-9FEE89D62E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6704" y="2215540"/>
            <a:ext cx="3720353" cy="4312227"/>
          </a:xfrm>
          <a:prstGeom prst="rect">
            <a:avLst/>
          </a:prstGeom>
        </p:spPr>
      </p:pic>
      <p:sp>
        <p:nvSpPr>
          <p:cNvPr id="8" name="Rectangle: Rounded Corners 7">
            <a:extLst>
              <a:ext uri="{FF2B5EF4-FFF2-40B4-BE49-F238E27FC236}">
                <a16:creationId xmlns:a16="http://schemas.microsoft.com/office/drawing/2014/main" id="{33FE8C01-1918-E9CA-1FDF-FBCA74342F75}"/>
              </a:ext>
            </a:extLst>
          </p:cNvPr>
          <p:cNvSpPr/>
          <p:nvPr/>
        </p:nvSpPr>
        <p:spPr>
          <a:xfrm>
            <a:off x="704192" y="2381397"/>
            <a:ext cx="7296215" cy="2026216"/>
          </a:xfrm>
          <a:custGeom>
            <a:avLst/>
            <a:gdLst>
              <a:gd name="connsiteX0" fmla="*/ 0 w 7296215"/>
              <a:gd name="connsiteY0" fmla="*/ 494822 h 2026216"/>
              <a:gd name="connsiteX1" fmla="*/ 494822 w 7296215"/>
              <a:gd name="connsiteY1" fmla="*/ 0 h 2026216"/>
              <a:gd name="connsiteX2" fmla="*/ 6801393 w 7296215"/>
              <a:gd name="connsiteY2" fmla="*/ 0 h 2026216"/>
              <a:gd name="connsiteX3" fmla="*/ 7296215 w 7296215"/>
              <a:gd name="connsiteY3" fmla="*/ 494822 h 2026216"/>
              <a:gd name="connsiteX4" fmla="*/ 7296215 w 7296215"/>
              <a:gd name="connsiteY4" fmla="*/ 1531394 h 2026216"/>
              <a:gd name="connsiteX5" fmla="*/ 6801393 w 7296215"/>
              <a:gd name="connsiteY5" fmla="*/ 2026216 h 2026216"/>
              <a:gd name="connsiteX6" fmla="*/ 494822 w 7296215"/>
              <a:gd name="connsiteY6" fmla="*/ 2026216 h 2026216"/>
              <a:gd name="connsiteX7" fmla="*/ 0 w 7296215"/>
              <a:gd name="connsiteY7" fmla="*/ 1531394 h 2026216"/>
              <a:gd name="connsiteX8" fmla="*/ 0 w 7296215"/>
              <a:gd name="connsiteY8" fmla="*/ 494822 h 202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6215" h="2026216" fill="none" extrusionOk="0">
                <a:moveTo>
                  <a:pt x="0" y="494822"/>
                </a:moveTo>
                <a:cubicBezTo>
                  <a:pt x="-9080" y="253358"/>
                  <a:pt x="187283" y="-23021"/>
                  <a:pt x="494822" y="0"/>
                </a:cubicBezTo>
                <a:cubicBezTo>
                  <a:pt x="3379120" y="-35273"/>
                  <a:pt x="5606107" y="-144294"/>
                  <a:pt x="6801393" y="0"/>
                </a:cubicBezTo>
                <a:cubicBezTo>
                  <a:pt x="7117983" y="13181"/>
                  <a:pt x="7266909" y="196830"/>
                  <a:pt x="7296215" y="494822"/>
                </a:cubicBezTo>
                <a:cubicBezTo>
                  <a:pt x="7242381" y="986396"/>
                  <a:pt x="7327318" y="1329583"/>
                  <a:pt x="7296215" y="1531394"/>
                </a:cubicBezTo>
                <a:cubicBezTo>
                  <a:pt x="7309172" y="1794879"/>
                  <a:pt x="7090146" y="2009445"/>
                  <a:pt x="6801393" y="2026216"/>
                </a:cubicBezTo>
                <a:cubicBezTo>
                  <a:pt x="4684330" y="2103741"/>
                  <a:pt x="1137928" y="1982513"/>
                  <a:pt x="494822" y="2026216"/>
                </a:cubicBezTo>
                <a:cubicBezTo>
                  <a:pt x="186530" y="2016516"/>
                  <a:pt x="-40159" y="1804128"/>
                  <a:pt x="0" y="1531394"/>
                </a:cubicBezTo>
                <a:cubicBezTo>
                  <a:pt x="-5547" y="1046860"/>
                  <a:pt x="56977" y="989413"/>
                  <a:pt x="0" y="494822"/>
                </a:cubicBezTo>
                <a:close/>
              </a:path>
              <a:path w="7296215" h="2026216" stroke="0" extrusionOk="0">
                <a:moveTo>
                  <a:pt x="0" y="494822"/>
                </a:moveTo>
                <a:cubicBezTo>
                  <a:pt x="-2292" y="213618"/>
                  <a:pt x="182105" y="31938"/>
                  <a:pt x="494822" y="0"/>
                </a:cubicBezTo>
                <a:cubicBezTo>
                  <a:pt x="2044652" y="-95379"/>
                  <a:pt x="4137590" y="58096"/>
                  <a:pt x="6801393" y="0"/>
                </a:cubicBezTo>
                <a:cubicBezTo>
                  <a:pt x="7064353" y="-7267"/>
                  <a:pt x="7287980" y="215620"/>
                  <a:pt x="7296215" y="494822"/>
                </a:cubicBezTo>
                <a:cubicBezTo>
                  <a:pt x="7301775" y="823185"/>
                  <a:pt x="7333271" y="1170514"/>
                  <a:pt x="7296215" y="1531394"/>
                </a:cubicBezTo>
                <a:cubicBezTo>
                  <a:pt x="7307916" y="1790769"/>
                  <a:pt x="7040530" y="1992202"/>
                  <a:pt x="6801393" y="2026216"/>
                </a:cubicBezTo>
                <a:cubicBezTo>
                  <a:pt x="3746601" y="1966310"/>
                  <a:pt x="3367520" y="2108730"/>
                  <a:pt x="494822" y="2026216"/>
                </a:cubicBezTo>
                <a:cubicBezTo>
                  <a:pt x="214803" y="2027881"/>
                  <a:pt x="-23083" y="1828104"/>
                  <a:pt x="0" y="1531394"/>
                </a:cubicBezTo>
                <a:cubicBezTo>
                  <a:pt x="73650" y="1410138"/>
                  <a:pt x="-68944" y="619469"/>
                  <a:pt x="0" y="494822"/>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Rưng rưng: </a:t>
            </a:r>
            <a:r>
              <a:rPr lang="vi-VN" sz="4400" b="1" dirty="0">
                <a:solidFill>
                  <a:srgbClr val="002060"/>
                </a:solidFill>
                <a:latin typeface="Calibri" panose="020F0502020204030204" pitchFamily="34" charset="0"/>
                <a:cs typeface="Calibri" panose="020F0502020204030204" pitchFamily="34" charset="0"/>
              </a:rPr>
              <a:t>nước mắt ứa ra, đọng thành tròng nhưng chưa chảy xuống thành giọt.</a:t>
            </a:r>
            <a:endParaRPr kumimoji="0" lang="en-US" sz="44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564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5">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1626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412B0F36-A2A7-B645-D7D6-1FE0B84A2863}"/>
              </a:ext>
            </a:extLst>
          </p:cNvPr>
          <p:cNvGrpSpPr/>
          <p:nvPr/>
        </p:nvGrpSpPr>
        <p:grpSpPr>
          <a:xfrm>
            <a:off x="326847" y="2536112"/>
            <a:ext cx="11511357" cy="4111268"/>
            <a:chOff x="445063" y="2349054"/>
            <a:chExt cx="8472360" cy="2248105"/>
          </a:xfrm>
        </p:grpSpPr>
        <p:sp>
          <p:nvSpPr>
            <p:cNvPr id="3" name="Rectangle: Rounded Corners 2">
              <a:extLst>
                <a:ext uri="{FF2B5EF4-FFF2-40B4-BE49-F238E27FC236}">
                  <a16:creationId xmlns:a16="http://schemas.microsoft.com/office/drawing/2014/main" id="{2A8D78C1-A72E-D15E-457D-A6C0DA638C68}"/>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 xmlns:ask="http://schemas.microsoft.com/office/drawing/2018/sketchyshape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4" name="TextBox 3">
              <a:extLst>
                <a:ext uri="{FF2B5EF4-FFF2-40B4-BE49-F238E27FC236}">
                  <a16:creationId xmlns:a16="http://schemas.microsoft.com/office/drawing/2014/main" id="{9BAFFC84-E466-7AB5-9166-B1AB525E44EE}"/>
                </a:ext>
              </a:extLst>
            </p:cNvPr>
            <p:cNvSpPr txBox="1"/>
            <p:nvPr/>
          </p:nvSpPr>
          <p:spPr>
            <a:xfrm>
              <a:off x="547964" y="2397276"/>
              <a:ext cx="8281539" cy="1896924"/>
            </a:xfrm>
            <a:prstGeom prst="rect">
              <a:avLst/>
            </a:prstGeom>
            <a:noFill/>
          </p:spPr>
          <p:txBody>
            <a:bodyPr wrap="square" rtlCol="0">
              <a:spAutoFit/>
            </a:bodyPr>
            <a:lstStyle/>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Có một cậu bé mơ ước được bay như chim. Nhìn những cánh chim chao liệng trên trời cao, cậu nghĩ tại sao mình lại không thể bay nhỉ.</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Một hôm, cậu đến công viên chơi và gặp một cậu bé đang ngồi nghịch cát. Hai cậu làm quen với nhau. Cậu bé mơ ước được bay như chim hỏi bạn có ước mơ giống mình không.</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 Không! Mình chỉ muốn biết cảm giác đi và chạy giống các cậu sẽ như thế nào. – Người bạn mới mỉm cười, đáp. Thì ra, bạn ấy bị liệt.</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 Ồ, ước gì mình chia sẻ được với cậu cảm giác đó. – Cậu bé muốn bay như chim nói với bạn.</a:t>
              </a:r>
              <a:endParaRPr lang="vi-VN" sz="2600" kern="0" dirty="0">
                <a:solidFill>
                  <a:srgbClr val="000000"/>
                </a:solidFill>
                <a:cs typeface="Arial"/>
                <a:sym typeface="Arial"/>
              </a:endParaRPr>
            </a:p>
          </p:txBody>
        </p:sp>
      </p:grpSp>
      <p:grpSp>
        <p:nvGrpSpPr>
          <p:cNvPr id="5" name="Group 4">
            <a:extLst>
              <a:ext uri="{FF2B5EF4-FFF2-40B4-BE49-F238E27FC236}">
                <a16:creationId xmlns:a16="http://schemas.microsoft.com/office/drawing/2014/main" id="{5341F2BD-E51B-4ABA-AC35-9242A743D0F5}"/>
              </a:ext>
            </a:extLst>
          </p:cNvPr>
          <p:cNvGrpSpPr/>
          <p:nvPr/>
        </p:nvGrpSpPr>
        <p:grpSpPr>
          <a:xfrm>
            <a:off x="384821" y="1283503"/>
            <a:ext cx="2501351" cy="836125"/>
            <a:chOff x="1401906" y="1414510"/>
            <a:chExt cx="1694825" cy="846837"/>
          </a:xfrm>
        </p:grpSpPr>
        <p:sp>
          <p:nvSpPr>
            <p:cNvPr id="6" name="Flowchart: Terminator 5">
              <a:extLst>
                <a:ext uri="{FF2B5EF4-FFF2-40B4-BE49-F238E27FC236}">
                  <a16:creationId xmlns:a16="http://schemas.microsoft.com/office/drawing/2014/main" id="{8AEF8A7F-A96D-FEC3-51C1-290552322BD9}"/>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9" name="TextBox 8">
              <a:extLst>
                <a:ext uri="{FF2B5EF4-FFF2-40B4-BE49-F238E27FC236}">
                  <a16:creationId xmlns:a16="http://schemas.microsoft.com/office/drawing/2014/main" id="{5FF47843-C7DF-4B15-4D1C-789CA7C0EA84}"/>
                </a:ext>
              </a:extLst>
            </p:cNvPr>
            <p:cNvSpPr txBox="1"/>
            <p:nvPr/>
          </p:nvSpPr>
          <p:spPr>
            <a:xfrm>
              <a:off x="1459458" y="1414510"/>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ea typeface="LNTH-LuoLuoNotangYuanTi 1" pitchFamily="2" charset="-128"/>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ea typeface="LNTH-LuoLuoNotangYuanTi 1" pitchFamily="2" charset="-128"/>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ea typeface="LNTH-LuoLuoNotangYuanTi 1" pitchFamily="2" charset="-128"/>
                <a:cs typeface="LNTH-LuoLuoNotangYuanTi 1" pitchFamily="2" charset="-128"/>
                <a:sym typeface="Arial"/>
              </a:endParaRPr>
            </a:p>
          </p:txBody>
        </p:sp>
      </p:grpSp>
      <p:pic>
        <p:nvPicPr>
          <p:cNvPr id="10" name="Picture 9">
            <a:extLst>
              <a:ext uri="{FF2B5EF4-FFF2-40B4-BE49-F238E27FC236}">
                <a16:creationId xmlns:a16="http://schemas.microsoft.com/office/drawing/2014/main" id="{A6824F76-A6D3-7A27-9759-B4A55ECF53D8}"/>
              </a:ext>
            </a:extLst>
          </p:cNvPr>
          <p:cNvPicPr>
            <a:picLocks noChangeAspect="1"/>
          </p:cNvPicPr>
          <p:nvPr/>
        </p:nvPicPr>
        <p:blipFill>
          <a:blip r:embed="rId6"/>
          <a:stretch>
            <a:fillRect/>
          </a:stretch>
        </p:blipFill>
        <p:spPr>
          <a:xfrm>
            <a:off x="1895475" y="-87779"/>
            <a:ext cx="9450158" cy="1700598"/>
          </a:xfrm>
          <a:prstGeom prst="rect">
            <a:avLst/>
          </a:prstGeom>
        </p:spPr>
      </p:pic>
      <p:cxnSp>
        <p:nvCxnSpPr>
          <p:cNvPr id="18" name="Straight Connector 17">
            <a:extLst>
              <a:ext uri="{FF2B5EF4-FFF2-40B4-BE49-F238E27FC236}">
                <a16:creationId xmlns:a16="http://schemas.microsoft.com/office/drawing/2014/main" id="{15D453E8-DF2F-317E-991A-3A23CF2DD3D5}"/>
              </a:ext>
            </a:extLst>
          </p:cNvPr>
          <p:cNvCxnSpPr>
            <a:cxnSpLocks/>
          </p:cNvCxnSpPr>
          <p:nvPr/>
        </p:nvCxnSpPr>
        <p:spPr>
          <a:xfrm flipH="1">
            <a:off x="3303143" y="3123343"/>
            <a:ext cx="118151" cy="3660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A431DB-EA02-2D72-26B7-A628C4B4E5CF}"/>
              </a:ext>
            </a:extLst>
          </p:cNvPr>
          <p:cNvCxnSpPr>
            <a:cxnSpLocks/>
          </p:cNvCxnSpPr>
          <p:nvPr/>
        </p:nvCxnSpPr>
        <p:spPr>
          <a:xfrm flipH="1">
            <a:off x="4690155" y="3123343"/>
            <a:ext cx="118151" cy="3660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30CA54-8251-C9F7-4457-14645F4E5548}"/>
              </a:ext>
            </a:extLst>
          </p:cNvPr>
          <p:cNvCxnSpPr>
            <a:cxnSpLocks/>
          </p:cNvCxnSpPr>
          <p:nvPr/>
        </p:nvCxnSpPr>
        <p:spPr>
          <a:xfrm flipH="1">
            <a:off x="9929975" y="3102794"/>
            <a:ext cx="118151" cy="3660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239845-20D2-B3A9-6726-0CB3DB70A518}"/>
              </a:ext>
            </a:extLst>
          </p:cNvPr>
          <p:cNvCxnSpPr>
            <a:cxnSpLocks/>
          </p:cNvCxnSpPr>
          <p:nvPr/>
        </p:nvCxnSpPr>
        <p:spPr>
          <a:xfrm flipH="1">
            <a:off x="10032716" y="3133617"/>
            <a:ext cx="118151" cy="3660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7E5E0A-A45D-3523-2F77-84969B17EC30}"/>
              </a:ext>
            </a:extLst>
          </p:cNvPr>
          <p:cNvCxnSpPr>
            <a:cxnSpLocks/>
          </p:cNvCxnSpPr>
          <p:nvPr/>
        </p:nvCxnSpPr>
        <p:spPr>
          <a:xfrm flipH="1">
            <a:off x="2234630" y="3554857"/>
            <a:ext cx="118151" cy="3660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757FC5-4F5C-1A2B-E4C5-738BEB9A30A6}"/>
              </a:ext>
            </a:extLst>
          </p:cNvPr>
          <p:cNvCxnSpPr>
            <a:cxnSpLocks/>
          </p:cNvCxnSpPr>
          <p:nvPr/>
        </p:nvCxnSpPr>
        <p:spPr>
          <a:xfrm flipH="1">
            <a:off x="5964149" y="3544583"/>
            <a:ext cx="118151" cy="3660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971131-34FA-14A1-85DD-A053DCDE7187}"/>
              </a:ext>
            </a:extLst>
          </p:cNvPr>
          <p:cNvCxnSpPr>
            <a:cxnSpLocks/>
          </p:cNvCxnSpPr>
          <p:nvPr/>
        </p:nvCxnSpPr>
        <p:spPr>
          <a:xfrm flipH="1">
            <a:off x="991457" y="3986372"/>
            <a:ext cx="118151" cy="3660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B9E8E3-F7BF-E762-A7F0-99EF381BB6AE}"/>
              </a:ext>
            </a:extLst>
          </p:cNvPr>
          <p:cNvCxnSpPr>
            <a:cxnSpLocks/>
          </p:cNvCxnSpPr>
          <p:nvPr/>
        </p:nvCxnSpPr>
        <p:spPr>
          <a:xfrm flipH="1">
            <a:off x="1083924" y="3996646"/>
            <a:ext cx="118151" cy="3660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9" name="TextBox1" r:id="rId2" imgW="5821560" imgH="975240"/>
        </mc:Choice>
        <mc:Fallback>
          <p:control name="TextBox1" r:id="rId2" imgW="5821560" imgH="975240">
            <p:pic>
              <p:nvPicPr>
                <p:cNvPr id="17" name="TextBox1">
                  <a:extLst>
                    <a:ext uri="{FF2B5EF4-FFF2-40B4-BE49-F238E27FC236}">
                      <a16:creationId xmlns:a16="http://schemas.microsoft.com/office/drawing/2014/main" id="{F6F897AE-7B56-9047-08E2-85BB8D457948}"/>
                    </a:ext>
                  </a:extLst>
                </p:cNvPr>
                <p:cNvPicPr>
                  <a:picLocks/>
                </p:cNvPicPr>
                <p:nvPr/>
              </p:nvPicPr>
              <p:blipFill>
                <a:blip r:embed="rId7"/>
                <a:stretch>
                  <a:fillRect/>
                </a:stretch>
              </p:blipFill>
              <p:spPr>
                <a:xfrm>
                  <a:off x="5838825" y="1295399"/>
                  <a:ext cx="5822344" cy="975189"/>
                </a:xfrm>
                <a:prstGeom prst="rect">
                  <a:avLst/>
                </a:prstGeom>
              </p:spPr>
            </p:pic>
          </p:control>
        </mc:Fallback>
      </mc:AlternateContent>
    </p:controls>
    <p:extLst>
      <p:ext uri="{BB962C8B-B14F-4D97-AF65-F5344CB8AC3E}">
        <p14:creationId xmlns:p14="http://schemas.microsoft.com/office/powerpoint/2010/main" val="999828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667">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5">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1626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412B0F36-A2A7-B645-D7D6-1FE0B84A2863}"/>
              </a:ext>
            </a:extLst>
          </p:cNvPr>
          <p:cNvGrpSpPr/>
          <p:nvPr/>
        </p:nvGrpSpPr>
        <p:grpSpPr>
          <a:xfrm>
            <a:off x="326847" y="2352782"/>
            <a:ext cx="11511357" cy="4426502"/>
            <a:chOff x="445063" y="2349054"/>
            <a:chExt cx="8472360" cy="2320232"/>
          </a:xfrm>
        </p:grpSpPr>
        <p:sp>
          <p:nvSpPr>
            <p:cNvPr id="3" name="Rectangle: Rounded Corners 2">
              <a:extLst>
                <a:ext uri="{FF2B5EF4-FFF2-40B4-BE49-F238E27FC236}">
                  <a16:creationId xmlns:a16="http://schemas.microsoft.com/office/drawing/2014/main" id="{2A8D78C1-A72E-D15E-457D-A6C0DA638C68}"/>
                </a:ext>
              </a:extLst>
            </p:cNvPr>
            <p:cNvSpPr/>
            <p:nvPr/>
          </p:nvSpPr>
          <p:spPr>
            <a:xfrm>
              <a:off x="445063" y="2349054"/>
              <a:ext cx="8472360" cy="2248105"/>
            </a:xfrm>
            <a:custGeom>
              <a:avLst/>
              <a:gdLst>
                <a:gd name="connsiteX0" fmla="*/ 0 w 8472360"/>
                <a:gd name="connsiteY0" fmla="*/ 299290 h 2248105"/>
                <a:gd name="connsiteX1" fmla="*/ 299290 w 8472360"/>
                <a:gd name="connsiteY1" fmla="*/ 0 h 2248105"/>
                <a:gd name="connsiteX2" fmla="*/ 8173070 w 8472360"/>
                <a:gd name="connsiteY2" fmla="*/ 0 h 2248105"/>
                <a:gd name="connsiteX3" fmla="*/ 8472360 w 8472360"/>
                <a:gd name="connsiteY3" fmla="*/ 299290 h 2248105"/>
                <a:gd name="connsiteX4" fmla="*/ 8472360 w 8472360"/>
                <a:gd name="connsiteY4" fmla="*/ 1948815 h 2248105"/>
                <a:gd name="connsiteX5" fmla="*/ 8173070 w 8472360"/>
                <a:gd name="connsiteY5" fmla="*/ 2248105 h 2248105"/>
                <a:gd name="connsiteX6" fmla="*/ 299290 w 8472360"/>
                <a:gd name="connsiteY6" fmla="*/ 2248105 h 2248105"/>
                <a:gd name="connsiteX7" fmla="*/ 0 w 8472360"/>
                <a:gd name="connsiteY7" fmla="*/ 1948815 h 2248105"/>
                <a:gd name="connsiteX8" fmla="*/ 0 w 8472360"/>
                <a:gd name="connsiteY8" fmla="*/ 299290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299290"/>
                  </a:moveTo>
                  <a:cubicBezTo>
                    <a:pt x="7095" y="145616"/>
                    <a:pt x="135940" y="2820"/>
                    <a:pt x="299290" y="0"/>
                  </a:cubicBezTo>
                  <a:cubicBezTo>
                    <a:pt x="3698523" y="1774"/>
                    <a:pt x="5951029" y="15166"/>
                    <a:pt x="8173070" y="0"/>
                  </a:cubicBezTo>
                  <a:cubicBezTo>
                    <a:pt x="8340004" y="1810"/>
                    <a:pt x="8482947" y="125072"/>
                    <a:pt x="8472360" y="299290"/>
                  </a:cubicBezTo>
                  <a:cubicBezTo>
                    <a:pt x="8356431" y="933058"/>
                    <a:pt x="8522181" y="1185729"/>
                    <a:pt x="8472360" y="1948815"/>
                  </a:cubicBezTo>
                  <a:cubicBezTo>
                    <a:pt x="8484717" y="2105098"/>
                    <a:pt x="8346078" y="2250448"/>
                    <a:pt x="8173070" y="2248105"/>
                  </a:cubicBezTo>
                  <a:cubicBezTo>
                    <a:pt x="6624411" y="2197790"/>
                    <a:pt x="1964906" y="2251513"/>
                    <a:pt x="299290" y="2248105"/>
                  </a:cubicBezTo>
                  <a:cubicBezTo>
                    <a:pt x="159577" y="2248938"/>
                    <a:pt x="-15999" y="2116701"/>
                    <a:pt x="0" y="1948815"/>
                  </a:cubicBezTo>
                  <a:cubicBezTo>
                    <a:pt x="47484" y="1721802"/>
                    <a:pt x="32779" y="618784"/>
                    <a:pt x="0" y="299290"/>
                  </a:cubicBezTo>
                  <a:close/>
                </a:path>
                <a:path w="8472360" h="2248105" stroke="0" extrusionOk="0">
                  <a:moveTo>
                    <a:pt x="0" y="299290"/>
                  </a:moveTo>
                  <a:cubicBezTo>
                    <a:pt x="-20844" y="153796"/>
                    <a:pt x="156713" y="3486"/>
                    <a:pt x="299290" y="0"/>
                  </a:cubicBezTo>
                  <a:cubicBezTo>
                    <a:pt x="2617224" y="22690"/>
                    <a:pt x="6990375" y="155460"/>
                    <a:pt x="8173070" y="0"/>
                  </a:cubicBezTo>
                  <a:cubicBezTo>
                    <a:pt x="8330441" y="27042"/>
                    <a:pt x="8495812" y="130271"/>
                    <a:pt x="8472360" y="299290"/>
                  </a:cubicBezTo>
                  <a:cubicBezTo>
                    <a:pt x="8560618" y="788000"/>
                    <a:pt x="8424551" y="1138306"/>
                    <a:pt x="8472360" y="1948815"/>
                  </a:cubicBezTo>
                  <a:cubicBezTo>
                    <a:pt x="8478313" y="2090864"/>
                    <a:pt x="8356941" y="2251860"/>
                    <a:pt x="8173070" y="2248105"/>
                  </a:cubicBezTo>
                  <a:cubicBezTo>
                    <a:pt x="6467763" y="2115671"/>
                    <a:pt x="2214018" y="2174255"/>
                    <a:pt x="299290" y="2248105"/>
                  </a:cubicBezTo>
                  <a:cubicBezTo>
                    <a:pt x="125816" y="2255280"/>
                    <a:pt x="-1474" y="2127435"/>
                    <a:pt x="0" y="1948815"/>
                  </a:cubicBezTo>
                  <a:cubicBezTo>
                    <a:pt x="67845" y="1295458"/>
                    <a:pt x="4246" y="1099051"/>
                    <a:pt x="0" y="299290"/>
                  </a:cubicBezTo>
                  <a:close/>
                </a:path>
              </a:pathLst>
            </a:custGeom>
            <a:solidFill>
              <a:schemeClr val="bg1"/>
            </a:solidFill>
            <a:ln w="38100">
              <a:solidFill>
                <a:srgbClr val="002060"/>
              </a:solidFill>
              <a:extLst>
                <a:ext uri="{C807C97D-BFC1-408E-A445-0C87EB9F89A2}">
                  <ask:lineSketchStyleProps xmlns="" xmlns:ask="http://schemas.microsoft.com/office/drawing/2018/sketchyshapes" sd="3428593590">
                    <a:prstGeom prst="roundRect">
                      <a:avLst>
                        <a:gd name="adj" fmla="val 1331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9BAFFC84-E466-7AB5-9166-B1AB525E44EE}"/>
                </a:ext>
              </a:extLst>
            </p:cNvPr>
            <p:cNvSpPr txBox="1"/>
            <p:nvPr/>
          </p:nvSpPr>
          <p:spPr>
            <a:xfrm>
              <a:off x="547964" y="2397276"/>
              <a:ext cx="8281539" cy="22720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Thế rồi hai cậu bé cùng nhau xây những toà lâu đài bằng cát và cười giòn tan. Khi cha của cậu bé bị liệt nói đã tới lúc về, cậu bé mơ ước biết bay đến thầm thì vào tai ông và được ông đồng ý. Cậu bảo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Mình chưa biết làm thế nào để giúp cậu đi và chạy được như mình. Nhưng điều này thì mình làm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Dứt lời, cậu xoay người lại cõng bạn. Người bạn nhỏ ôm ghì lấy cậu. Lúc đầu, cậu đi từng bước ngắn. Rồi như được tiếp thêm sức mạnh, cậu bắt đầu chạy cho tới lúc gió tạt mạnh vào mặt cả hai.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Người cha đứng lặng nhìn theo, mắt rưng rưng. Đứa con không đi được của ông đang dang rộng đôi cánh tay, vung vẩy trong gió và luôn miệng hét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Con đang bay, bố ơi! Con đang bay!</a:t>
              </a:r>
            </a:p>
          </p:txBody>
        </p:sp>
      </p:grpSp>
      <p:grpSp>
        <p:nvGrpSpPr>
          <p:cNvPr id="5" name="Group 4">
            <a:extLst>
              <a:ext uri="{FF2B5EF4-FFF2-40B4-BE49-F238E27FC236}">
                <a16:creationId xmlns:a16="http://schemas.microsoft.com/office/drawing/2014/main" id="{5341F2BD-E51B-4ABA-AC35-9242A743D0F5}"/>
              </a:ext>
            </a:extLst>
          </p:cNvPr>
          <p:cNvGrpSpPr/>
          <p:nvPr/>
        </p:nvGrpSpPr>
        <p:grpSpPr>
          <a:xfrm>
            <a:off x="384821" y="1283503"/>
            <a:ext cx="2501351" cy="923330"/>
            <a:chOff x="1401906" y="1414510"/>
            <a:chExt cx="1694825" cy="935159"/>
          </a:xfrm>
        </p:grpSpPr>
        <p:sp>
          <p:nvSpPr>
            <p:cNvPr id="6" name="Flowchart: Terminator 5">
              <a:extLst>
                <a:ext uri="{FF2B5EF4-FFF2-40B4-BE49-F238E27FC236}">
                  <a16:creationId xmlns:a16="http://schemas.microsoft.com/office/drawing/2014/main" id="{8AEF8A7F-A96D-FEC3-51C1-290552322BD9}"/>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9" name="TextBox 8">
              <a:extLst>
                <a:ext uri="{FF2B5EF4-FFF2-40B4-BE49-F238E27FC236}">
                  <a16:creationId xmlns:a16="http://schemas.microsoft.com/office/drawing/2014/main" id="{5FF47843-C7DF-4B15-4D1C-789CA7C0EA84}"/>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libri" panose="020F0502020204030204"/>
                  <a:ea typeface="LNTH-LuoLuoNotangYuanTi 1" pitchFamily="2" charset="-128"/>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libri" panose="020F0502020204030204"/>
                  <a:ea typeface="LNTH-LuoLuoNotangYuanTi 1" pitchFamily="2" charset="-128"/>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Arial" panose="020B0604020202020204" pitchFamily="34" charset="0"/>
                <a:ea typeface="LNTH-LuoLuoNotangYuanTi 1" pitchFamily="2" charset="-128"/>
                <a:cs typeface="LNTH-LuoLuoNotangYuanTi 1" pitchFamily="2" charset="-128"/>
                <a:sym typeface="Arial"/>
              </a:endParaRPr>
            </a:p>
          </p:txBody>
        </p:sp>
      </p:grpSp>
      <p:pic>
        <p:nvPicPr>
          <p:cNvPr id="10" name="Picture 9">
            <a:extLst>
              <a:ext uri="{FF2B5EF4-FFF2-40B4-BE49-F238E27FC236}">
                <a16:creationId xmlns:a16="http://schemas.microsoft.com/office/drawing/2014/main" id="{A6824F76-A6D3-7A27-9759-B4A55ECF53D8}"/>
              </a:ext>
            </a:extLst>
          </p:cNvPr>
          <p:cNvPicPr>
            <a:picLocks noChangeAspect="1"/>
          </p:cNvPicPr>
          <p:nvPr/>
        </p:nvPicPr>
        <p:blipFill>
          <a:blip r:embed="rId6"/>
          <a:stretch>
            <a:fillRect/>
          </a:stretch>
        </p:blipFill>
        <p:spPr>
          <a:xfrm>
            <a:off x="1895475" y="-87779"/>
            <a:ext cx="9450158" cy="1700598"/>
          </a:xfrm>
          <a:prstGeom prst="rect">
            <a:avLst/>
          </a:prstGeom>
        </p:spPr>
      </p:pic>
    </p:spTree>
    <p:controls>
      <mc:AlternateContent xmlns:mc="http://schemas.openxmlformats.org/markup-compatibility/2006">
        <mc:Choice xmlns:v="urn:schemas-microsoft-com:vml" Requires="v">
          <p:control spid="2053" name="TextBox1" r:id="rId2" imgW="6019920" imgH="975240"/>
        </mc:Choice>
        <mc:Fallback>
          <p:control name="TextBox1" r:id="rId2" imgW="6019920" imgH="975240">
            <p:pic>
              <p:nvPicPr>
                <p:cNvPr id="17" name="TextBox1">
                  <a:extLst>
                    <a:ext uri="{FF2B5EF4-FFF2-40B4-BE49-F238E27FC236}">
                      <a16:creationId xmlns:a16="http://schemas.microsoft.com/office/drawing/2014/main" id="{F6F897AE-7B56-9047-08E2-85BB8D457948}"/>
                    </a:ext>
                  </a:extLst>
                </p:cNvPr>
                <p:cNvPicPr>
                  <a:picLocks/>
                </p:cNvPicPr>
                <p:nvPr/>
              </p:nvPicPr>
              <p:blipFill>
                <a:blip r:embed="rId7"/>
                <a:stretch>
                  <a:fillRect/>
                </a:stretch>
              </p:blipFill>
              <p:spPr>
                <a:xfrm>
                  <a:off x="5838825" y="1295399"/>
                  <a:ext cx="6019800" cy="975189"/>
                </a:xfrm>
                <a:prstGeom prst="rect">
                  <a:avLst/>
                </a:prstGeom>
              </p:spPr>
            </p:pic>
          </p:control>
        </mc:Fallback>
      </mc:AlternateContent>
    </p:controls>
    <p:extLst>
      <p:ext uri="{BB962C8B-B14F-4D97-AF65-F5344CB8AC3E}">
        <p14:creationId xmlns:p14="http://schemas.microsoft.com/office/powerpoint/2010/main" val="101739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667">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图片 10">
            <a:extLst>
              <a:ext uri="{FF2B5EF4-FFF2-40B4-BE49-F238E27FC236}">
                <a16:creationId xmlns:a16="http://schemas.microsoft.com/office/drawing/2014/main" id="{08553787-A48B-6A46-F8DF-9704EC01D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981" y="1386326"/>
            <a:ext cx="4376960" cy="5376424"/>
          </a:xfrm>
          <a:prstGeom prst="rect">
            <a:avLst/>
          </a:prstGeom>
        </p:spPr>
      </p:pic>
      <p:pic>
        <p:nvPicPr>
          <p:cNvPr id="2" name="Picture 1">
            <a:extLst>
              <a:ext uri="{FF2B5EF4-FFF2-40B4-BE49-F238E27FC236}">
                <a16:creationId xmlns:a16="http://schemas.microsoft.com/office/drawing/2014/main" id="{650F8578-350E-264D-81CC-BF4708F43397}"/>
              </a:ext>
            </a:extLst>
          </p:cNvPr>
          <p:cNvPicPr>
            <a:picLocks noChangeAspect="1"/>
          </p:cNvPicPr>
          <p:nvPr/>
        </p:nvPicPr>
        <p:blipFill>
          <a:blip r:embed="rId6"/>
          <a:stretch>
            <a:fillRect/>
          </a:stretch>
        </p:blipFill>
        <p:spPr>
          <a:xfrm>
            <a:off x="2847924" y="2078831"/>
            <a:ext cx="8660562" cy="3202085"/>
          </a:xfrm>
          <a:prstGeom prst="rect">
            <a:avLst/>
          </a:prstGeom>
        </p:spPr>
      </p:pic>
    </p:spTree>
    <p:extLst>
      <p:ext uri="{BB962C8B-B14F-4D97-AF65-F5344CB8AC3E}">
        <p14:creationId xmlns:p14="http://schemas.microsoft.com/office/powerpoint/2010/main" val="2232932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30801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Nhóm 20">
            <a:extLst>
              <a:ext uri="{FF2B5EF4-FFF2-40B4-BE49-F238E27FC236}">
                <a16:creationId xmlns:a16="http://schemas.microsoft.com/office/drawing/2014/main" id="{69DAEED2-F545-364E-B436-2832907D1E63}"/>
              </a:ext>
            </a:extLst>
          </p:cNvPr>
          <p:cNvGrpSpPr/>
          <p:nvPr/>
        </p:nvGrpSpPr>
        <p:grpSpPr>
          <a:xfrm>
            <a:off x="262810" y="127534"/>
            <a:ext cx="11398360" cy="1506969"/>
            <a:chOff x="282113" y="-170659"/>
            <a:chExt cx="8548770" cy="1130227"/>
          </a:xfrm>
        </p:grpSpPr>
        <p:sp>
          <p:nvSpPr>
            <p:cNvPr id="8" name="Hình chữ nhật: Góc Tròn 3">
              <a:extLst>
                <a:ext uri="{FF2B5EF4-FFF2-40B4-BE49-F238E27FC236}">
                  <a16:creationId xmlns:a16="http://schemas.microsoft.com/office/drawing/2014/main" id="{30781F75-700C-7DA1-4816-CB58B18FEDEC}"/>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11" name="Hộp Văn bản 4">
              <a:extLst>
                <a:ext uri="{FF2B5EF4-FFF2-40B4-BE49-F238E27FC236}">
                  <a16:creationId xmlns:a16="http://schemas.microsoft.com/office/drawing/2014/main" id="{43FB4F2F-A221-D233-5959-71F733778B18}"/>
                </a:ext>
              </a:extLst>
            </p:cNvPr>
            <p:cNvSpPr txBox="1"/>
            <p:nvPr/>
          </p:nvSpPr>
          <p:spPr>
            <a:xfrm>
              <a:off x="927764" y="-83238"/>
              <a:ext cx="7856885" cy="992579"/>
            </a:xfrm>
            <a:prstGeom prst="rect">
              <a:avLst/>
            </a:prstGeom>
            <a:noFill/>
          </p:spPr>
          <p:txBody>
            <a:bodyPr wrap="square" rtlCol="0">
              <a:spAutoFit/>
            </a:bodyPr>
            <a:lstStyle/>
            <a:p>
              <a:pPr marL="0" marR="0" algn="just">
                <a:spcBef>
                  <a:spcPts val="0"/>
                </a:spcBef>
                <a:spcAft>
                  <a:spcPts val="0"/>
                </a:spcAft>
              </a:pPr>
              <a:r>
                <a:rPr lang="en-US" sz="4000" b="1" dirty="0">
                  <a:effectLst/>
                  <a:ea typeface="Calibri" panose="020F0502020204030204" pitchFamily="34" charset="0"/>
                </a:rPr>
                <a:t>Hai </a:t>
              </a:r>
              <a:r>
                <a:rPr lang="en-US" sz="4000" b="1" dirty="0" err="1">
                  <a:effectLst/>
                  <a:ea typeface="Calibri" panose="020F0502020204030204" pitchFamily="34" charset="0"/>
                </a:rPr>
                <a:t>cậu</a:t>
              </a:r>
              <a:r>
                <a:rPr lang="en-US" sz="4000" b="1" dirty="0">
                  <a:effectLst/>
                  <a:ea typeface="Calibri" panose="020F0502020204030204" pitchFamily="34" charset="0"/>
                </a:rPr>
                <a:t> </a:t>
              </a:r>
              <a:r>
                <a:rPr lang="en-US" sz="4000" b="1" dirty="0" err="1">
                  <a:effectLst/>
                  <a:ea typeface="Calibri" panose="020F0502020204030204" pitchFamily="34" charset="0"/>
                </a:rPr>
                <a:t>bé</a:t>
              </a:r>
              <a:r>
                <a:rPr lang="en-US" sz="4000" b="1" dirty="0">
                  <a:effectLst/>
                  <a:ea typeface="Calibri" panose="020F0502020204030204" pitchFamily="34" charset="0"/>
                </a:rPr>
                <a:t> </a:t>
              </a:r>
              <a:r>
                <a:rPr lang="en-US" sz="4000" b="1" dirty="0" err="1">
                  <a:effectLst/>
                  <a:ea typeface="Calibri" panose="020F0502020204030204" pitchFamily="34" charset="0"/>
                </a:rPr>
                <a:t>gặp</a:t>
              </a:r>
              <a:r>
                <a:rPr lang="en-US" sz="4000" b="1" dirty="0">
                  <a:effectLst/>
                  <a:ea typeface="Calibri" panose="020F0502020204030204" pitchFamily="34" charset="0"/>
                </a:rPr>
                <a:t> </a:t>
              </a:r>
              <a:r>
                <a:rPr lang="en-US" sz="4000" b="1" dirty="0" err="1">
                  <a:effectLst/>
                  <a:ea typeface="Calibri" panose="020F0502020204030204" pitchFamily="34" charset="0"/>
                </a:rPr>
                <a:t>nhau</a:t>
              </a:r>
              <a:r>
                <a:rPr lang="en-US" sz="4000" b="1" dirty="0">
                  <a:effectLst/>
                  <a:ea typeface="Calibri" panose="020F0502020204030204" pitchFamily="34" charset="0"/>
                </a:rPr>
                <a:t> ở </a:t>
              </a:r>
              <a:r>
                <a:rPr lang="en-US" sz="4000" b="1" dirty="0" err="1">
                  <a:effectLst/>
                  <a:ea typeface="Calibri" panose="020F0502020204030204" pitchFamily="34" charset="0"/>
                </a:rPr>
                <a:t>đâu</a:t>
              </a:r>
              <a:r>
                <a:rPr lang="en-US" sz="4000" b="1" dirty="0">
                  <a:effectLst/>
                  <a:ea typeface="Calibri" panose="020F0502020204030204" pitchFamily="34" charset="0"/>
                </a:rPr>
                <a:t>? </a:t>
              </a:r>
              <a:r>
                <a:rPr lang="en-US" sz="4000" b="1" dirty="0" err="1">
                  <a:effectLst/>
                  <a:ea typeface="Calibri" panose="020F0502020204030204" pitchFamily="34" charset="0"/>
                </a:rPr>
                <a:t>Mỗi</a:t>
              </a:r>
              <a:r>
                <a:rPr lang="en-US" sz="4000" b="1" dirty="0">
                  <a:effectLst/>
                  <a:ea typeface="Calibri" panose="020F0502020204030204" pitchFamily="34" charset="0"/>
                </a:rPr>
                <a:t> </a:t>
              </a:r>
              <a:r>
                <a:rPr lang="en-US" sz="4000" b="1" dirty="0" err="1">
                  <a:effectLst/>
                  <a:ea typeface="Calibri" panose="020F0502020204030204" pitchFamily="34" charset="0"/>
                </a:rPr>
                <a:t>cậu</a:t>
              </a:r>
              <a:r>
                <a:rPr lang="en-US" sz="4000" b="1" dirty="0">
                  <a:effectLst/>
                  <a:ea typeface="Calibri" panose="020F0502020204030204" pitchFamily="34" charset="0"/>
                </a:rPr>
                <a:t> </a:t>
              </a:r>
              <a:r>
                <a:rPr lang="en-US" sz="4000" b="1" dirty="0" err="1">
                  <a:effectLst/>
                  <a:ea typeface="Calibri" panose="020F0502020204030204" pitchFamily="34" charset="0"/>
                </a:rPr>
                <a:t>bé</a:t>
              </a:r>
              <a:r>
                <a:rPr lang="en-US" sz="4000" b="1" dirty="0">
                  <a:effectLst/>
                  <a:ea typeface="Calibri" panose="020F0502020204030204" pitchFamily="34" charset="0"/>
                </a:rPr>
                <a:t> </a:t>
              </a:r>
              <a:r>
                <a:rPr lang="en-US" sz="4000" b="1" dirty="0" err="1">
                  <a:effectLst/>
                  <a:ea typeface="Calibri" panose="020F0502020204030204" pitchFamily="34" charset="0"/>
                </a:rPr>
                <a:t>mơ</a:t>
              </a:r>
              <a:r>
                <a:rPr lang="en-US" sz="4000" b="1" dirty="0">
                  <a:effectLst/>
                  <a:ea typeface="Calibri" panose="020F0502020204030204" pitchFamily="34" charset="0"/>
                </a:rPr>
                <a:t> </a:t>
              </a:r>
              <a:r>
                <a:rPr lang="en-US" sz="4000" b="1" dirty="0" err="1">
                  <a:effectLst/>
                  <a:ea typeface="Calibri" panose="020F0502020204030204" pitchFamily="34" charset="0"/>
                </a:rPr>
                <a:t>ước</a:t>
              </a:r>
              <a:r>
                <a:rPr lang="en-US" sz="4000" b="1" dirty="0">
                  <a:effectLst/>
                  <a:ea typeface="Calibri" panose="020F0502020204030204" pitchFamily="34" charset="0"/>
                </a:rPr>
                <a:t> </a:t>
              </a:r>
              <a:r>
                <a:rPr lang="en-US" sz="4000" b="1" dirty="0" err="1">
                  <a:effectLst/>
                  <a:ea typeface="Calibri" panose="020F0502020204030204" pitchFamily="34" charset="0"/>
                </a:rPr>
                <a:t>hoặc</a:t>
              </a:r>
              <a:r>
                <a:rPr lang="en-US" sz="4000" b="1" dirty="0">
                  <a:effectLst/>
                  <a:ea typeface="Calibri" panose="020F0502020204030204" pitchFamily="34" charset="0"/>
                </a:rPr>
                <a:t> </a:t>
              </a:r>
              <a:r>
                <a:rPr lang="en-US" sz="4000" b="1" dirty="0" err="1">
                  <a:effectLst/>
                  <a:ea typeface="Calibri" panose="020F0502020204030204" pitchFamily="34" charset="0"/>
                </a:rPr>
                <a:t>mong</a:t>
              </a:r>
              <a:r>
                <a:rPr lang="en-US" sz="4000" b="1" dirty="0">
                  <a:effectLst/>
                  <a:ea typeface="Calibri" panose="020F0502020204030204" pitchFamily="34" charset="0"/>
                </a:rPr>
                <a:t> </a:t>
              </a:r>
              <a:r>
                <a:rPr lang="en-US" sz="4000" b="1" dirty="0" err="1">
                  <a:effectLst/>
                  <a:ea typeface="Calibri" panose="020F0502020204030204" pitchFamily="34" charset="0"/>
                </a:rPr>
                <a:t>muốn</a:t>
              </a:r>
              <a:r>
                <a:rPr lang="en-US" sz="4000" b="1" dirty="0">
                  <a:effectLst/>
                  <a:ea typeface="Calibri" panose="020F0502020204030204" pitchFamily="34" charset="0"/>
                </a:rPr>
                <a:t> </a:t>
              </a:r>
              <a:r>
                <a:rPr lang="en-US" sz="4000" b="1" dirty="0" err="1">
                  <a:effectLst/>
                  <a:ea typeface="Calibri" panose="020F0502020204030204" pitchFamily="34" charset="0"/>
                </a:rPr>
                <a:t>điều</a:t>
              </a:r>
              <a:r>
                <a:rPr lang="en-US" sz="4000" b="1" dirty="0">
                  <a:effectLst/>
                  <a:ea typeface="Calibri" panose="020F0502020204030204" pitchFamily="34" charset="0"/>
                </a:rPr>
                <a:t> </a:t>
              </a:r>
              <a:r>
                <a:rPr lang="en-US" sz="4000" b="1" dirty="0" err="1">
                  <a:effectLst/>
                  <a:ea typeface="Calibri" panose="020F0502020204030204" pitchFamily="34" charset="0"/>
                </a:rPr>
                <a:t>gì</a:t>
              </a:r>
              <a:r>
                <a:rPr lang="en-US" sz="4000" b="1" dirty="0">
                  <a:effectLst/>
                  <a:ea typeface="Calibri" panose="020F0502020204030204" pitchFamily="34" charset="0"/>
                </a:rPr>
                <a:t>?</a:t>
              </a:r>
            </a:p>
          </p:txBody>
        </p:sp>
        <p:pic>
          <p:nvPicPr>
            <p:cNvPr id="12" name="Hình ảnh 5">
              <a:extLst>
                <a:ext uri="{FF2B5EF4-FFF2-40B4-BE49-F238E27FC236}">
                  <a16:creationId xmlns:a16="http://schemas.microsoft.com/office/drawing/2014/main" id="{62A81702-0F4F-A70B-3820-8E5CB50B0D9D}"/>
                </a:ext>
              </a:extLst>
            </p:cNvPr>
            <p:cNvPicPr>
              <a:picLocks noChangeAspect="1"/>
            </p:cNvPicPr>
            <p:nvPr/>
          </p:nvPicPr>
          <p:blipFill rotWithShape="1">
            <a:blip r:embed="rId4"/>
            <a:srcRect l="31483" t="5898" r="50744" b="64236"/>
            <a:stretch/>
          </p:blipFill>
          <p:spPr>
            <a:xfrm>
              <a:off x="421432" y="-170659"/>
              <a:ext cx="672640" cy="1130227"/>
            </a:xfrm>
            <a:prstGeom prst="rect">
              <a:avLst/>
            </a:prstGeom>
          </p:spPr>
        </p:pic>
      </p:grpSp>
      <p:pic>
        <p:nvPicPr>
          <p:cNvPr id="13" name="Picture 5">
            <a:extLst>
              <a:ext uri="{FF2B5EF4-FFF2-40B4-BE49-F238E27FC236}">
                <a16:creationId xmlns:a16="http://schemas.microsoft.com/office/drawing/2014/main" id="{FB4AEA4B-53F7-17E1-18AC-F6CA5065513D}"/>
              </a:ext>
            </a:extLst>
          </p:cNvPr>
          <p:cNvPicPr>
            <a:picLocks noChangeAspect="1"/>
          </p:cNvPicPr>
          <p:nvPr/>
        </p:nvPicPr>
        <p:blipFill>
          <a:blip r:embed="rId5"/>
          <a:stretch>
            <a:fillRect/>
          </a:stretch>
        </p:blipFill>
        <p:spPr>
          <a:xfrm>
            <a:off x="9799644" y="2620251"/>
            <a:ext cx="2302904" cy="3661027"/>
          </a:xfrm>
          <a:prstGeom prst="rect">
            <a:avLst/>
          </a:prstGeom>
        </p:spPr>
      </p:pic>
      <p:grpSp>
        <p:nvGrpSpPr>
          <p:cNvPr id="14" name="Nhóm 25">
            <a:extLst>
              <a:ext uri="{FF2B5EF4-FFF2-40B4-BE49-F238E27FC236}">
                <a16:creationId xmlns:a16="http://schemas.microsoft.com/office/drawing/2014/main" id="{92656DA6-BCD7-0046-35AA-F6CB08B5E52D}"/>
              </a:ext>
            </a:extLst>
          </p:cNvPr>
          <p:cNvGrpSpPr/>
          <p:nvPr/>
        </p:nvGrpSpPr>
        <p:grpSpPr>
          <a:xfrm>
            <a:off x="896995" y="2404297"/>
            <a:ext cx="8348187" cy="4222534"/>
            <a:chOff x="538431" y="1505163"/>
            <a:chExt cx="5597425" cy="2488775"/>
          </a:xfrm>
        </p:grpSpPr>
        <p:sp>
          <p:nvSpPr>
            <p:cNvPr id="15" name="Hình chữ nhật: Góc Tròn 26">
              <a:extLst>
                <a:ext uri="{FF2B5EF4-FFF2-40B4-BE49-F238E27FC236}">
                  <a16:creationId xmlns:a16="http://schemas.microsoft.com/office/drawing/2014/main" id="{7974F3EA-93D1-547A-D54E-F7F96E32C4E9}"/>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9FAF0"/>
                </a:solidFill>
                <a:latin typeface="Calibri"/>
                <a:sym typeface="Arial"/>
              </a:endParaRPr>
            </a:p>
          </p:txBody>
        </p:sp>
        <p:sp>
          <p:nvSpPr>
            <p:cNvPr id="16" name="Hộp Văn bản 27">
              <a:extLst>
                <a:ext uri="{FF2B5EF4-FFF2-40B4-BE49-F238E27FC236}">
                  <a16:creationId xmlns:a16="http://schemas.microsoft.com/office/drawing/2014/main" id="{9F53BEB4-20BB-A4AE-8A91-C32766CE14E2}"/>
                </a:ext>
              </a:extLst>
            </p:cNvPr>
            <p:cNvSpPr txBox="1"/>
            <p:nvPr/>
          </p:nvSpPr>
          <p:spPr>
            <a:xfrm>
              <a:off x="597351" y="1616363"/>
              <a:ext cx="5479585" cy="2377575"/>
            </a:xfrm>
            <a:prstGeom prst="rect">
              <a:avLst/>
            </a:prstGeom>
            <a:noFill/>
          </p:spPr>
          <p:txBody>
            <a:bodyPr wrap="square">
              <a:spAutoFit/>
            </a:bodyPr>
            <a:lstStyle/>
            <a:p>
              <a:pPr algn="just" defTabSz="1219170">
                <a:buClr>
                  <a:srgbClr val="000000"/>
                </a:buClr>
                <a:defRPr/>
              </a:pPr>
              <a:r>
                <a:rPr lang="vi-VN" sz="4000" b="1" kern="0" dirty="0">
                  <a:solidFill>
                    <a:srgbClr val="FF0000"/>
                  </a:solidFill>
                  <a:latin typeface="Calibri"/>
                  <a:cs typeface="Arial"/>
                  <a:sym typeface="Arial"/>
                </a:rPr>
                <a:t>Hai cậu bé gặp nhau ở công viên. Cậu bé bình thường thì mơ ước biết bay như những chú chim, cậu bé bị liệt thì chỉ muốn biết đi lại bình thường như bao người khác.</a:t>
              </a:r>
            </a:p>
          </p:txBody>
        </p:sp>
      </p:grpSp>
    </p:spTree>
    <p:extLst>
      <p:ext uri="{BB962C8B-B14F-4D97-AF65-F5344CB8AC3E}">
        <p14:creationId xmlns:p14="http://schemas.microsoft.com/office/powerpoint/2010/main" val="1977457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30801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5">
            <a:extLst>
              <a:ext uri="{FF2B5EF4-FFF2-40B4-BE49-F238E27FC236}">
                <a16:creationId xmlns:a16="http://schemas.microsoft.com/office/drawing/2014/main" id="{DDBF850B-1001-0299-781B-0248389890DC}"/>
              </a:ext>
            </a:extLst>
          </p:cNvPr>
          <p:cNvPicPr>
            <a:picLocks noChangeAspect="1"/>
          </p:cNvPicPr>
          <p:nvPr/>
        </p:nvPicPr>
        <p:blipFill>
          <a:blip r:embed="rId4"/>
          <a:stretch>
            <a:fillRect/>
          </a:stretch>
        </p:blipFill>
        <p:spPr>
          <a:xfrm>
            <a:off x="9984179" y="2527107"/>
            <a:ext cx="2302904" cy="3661027"/>
          </a:xfrm>
          <a:prstGeom prst="rect">
            <a:avLst/>
          </a:prstGeom>
        </p:spPr>
      </p:pic>
      <p:grpSp>
        <p:nvGrpSpPr>
          <p:cNvPr id="3" name="Nhóm 2">
            <a:extLst>
              <a:ext uri="{FF2B5EF4-FFF2-40B4-BE49-F238E27FC236}">
                <a16:creationId xmlns:a16="http://schemas.microsoft.com/office/drawing/2014/main" id="{ED93F694-5974-17EF-5F50-84D773B90682}"/>
              </a:ext>
            </a:extLst>
          </p:cNvPr>
          <p:cNvGrpSpPr/>
          <p:nvPr/>
        </p:nvGrpSpPr>
        <p:grpSpPr>
          <a:xfrm>
            <a:off x="757714" y="351803"/>
            <a:ext cx="10527140" cy="1328023"/>
            <a:chOff x="355702" y="1260988"/>
            <a:chExt cx="7895355" cy="996017"/>
          </a:xfrm>
        </p:grpSpPr>
        <p:grpSp>
          <p:nvGrpSpPr>
            <p:cNvPr id="4" name="Nhóm 6">
              <a:extLst>
                <a:ext uri="{FF2B5EF4-FFF2-40B4-BE49-F238E27FC236}">
                  <a16:creationId xmlns:a16="http://schemas.microsoft.com/office/drawing/2014/main" id="{C9812FEB-3E80-E61C-D90B-5874A6F59A31}"/>
                </a:ext>
              </a:extLst>
            </p:cNvPr>
            <p:cNvGrpSpPr/>
            <p:nvPr/>
          </p:nvGrpSpPr>
          <p:grpSpPr>
            <a:xfrm>
              <a:off x="355702" y="1260988"/>
              <a:ext cx="7895355" cy="996017"/>
              <a:chOff x="4656263" y="932085"/>
              <a:chExt cx="7895355" cy="996017"/>
            </a:xfrm>
          </p:grpSpPr>
          <p:sp>
            <p:nvSpPr>
              <p:cNvPr id="6" name="Hình chữ nhật: Góc Tròn 8">
                <a:extLst>
                  <a:ext uri="{FF2B5EF4-FFF2-40B4-BE49-F238E27FC236}">
                    <a16:creationId xmlns:a16="http://schemas.microsoft.com/office/drawing/2014/main" id="{0FC341A9-8CFF-A8CC-B013-C187195A4BDF}"/>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5">
                  <a:lumMod val="20000"/>
                  <a:lumOff val="80000"/>
                </a:schemeClr>
              </a:solidFill>
              <a:ln w="19050">
                <a:solidFill>
                  <a:schemeClr val="accent3">
                    <a:lumMod val="50000"/>
                  </a:schemeClr>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9" name="Hộp Văn bản 9">
                <a:extLst>
                  <a:ext uri="{FF2B5EF4-FFF2-40B4-BE49-F238E27FC236}">
                    <a16:creationId xmlns:a16="http://schemas.microsoft.com/office/drawing/2014/main" id="{D6666EC0-EF93-D741-DD4C-0C95E42AAE9B}"/>
                  </a:ext>
                </a:extLst>
              </p:cNvPr>
              <p:cNvSpPr txBox="1"/>
              <p:nvPr/>
            </p:nvSpPr>
            <p:spPr>
              <a:xfrm>
                <a:off x="5461384" y="932085"/>
                <a:ext cx="6799748" cy="996017"/>
              </a:xfrm>
              <a:prstGeom prst="roundRect">
                <a:avLst/>
              </a:prstGeom>
              <a:noFill/>
            </p:spPr>
            <p:txBody>
              <a:bodyPr wrap="square" rtlCol="0">
                <a:spAutoFit/>
              </a:bodyPr>
              <a:lstStyle/>
              <a:p>
                <a:pPr algn="ctr" defTabSz="1219170">
                  <a:buClr>
                    <a:srgbClr val="000000"/>
                  </a:buClr>
                  <a:defRPr/>
                </a:pPr>
                <a:r>
                  <a:rPr lang="vi-VN" sz="3600" b="1" kern="0" dirty="0">
                    <a:solidFill>
                      <a:srgbClr val="002060"/>
                    </a:solidFill>
                    <a:latin typeface="Calibri" panose="020F0502020204030204" pitchFamily="34" charset="0"/>
                    <a:cs typeface="Calibri" panose="020F0502020204030204" pitchFamily="34" charset="0"/>
                    <a:sym typeface="Arial"/>
                  </a:rPr>
                  <a:t>Khi biết mong muốn của người bạn mới gặp, cậu bé mơ ước biết bay đã làm gì cho bạn?</a:t>
                </a:r>
              </a:p>
            </p:txBody>
          </p:sp>
        </p:grpSp>
        <p:pic>
          <p:nvPicPr>
            <p:cNvPr id="5" name="Hình ảnh 7">
              <a:extLst>
                <a:ext uri="{FF2B5EF4-FFF2-40B4-BE49-F238E27FC236}">
                  <a16:creationId xmlns:a16="http://schemas.microsoft.com/office/drawing/2014/main" id="{69301D5D-1B11-6ACB-BD39-C7D3C0BD935D}"/>
                </a:ext>
              </a:extLst>
            </p:cNvPr>
            <p:cNvPicPr>
              <a:picLocks noChangeAspect="1"/>
            </p:cNvPicPr>
            <p:nvPr/>
          </p:nvPicPr>
          <p:blipFill rotWithShape="1">
            <a:blip r:embed="rId5"/>
            <a:srcRect l="50655" t="3903" r="28184" b="63507"/>
            <a:stretch/>
          </p:blipFill>
          <p:spPr>
            <a:xfrm>
              <a:off x="467776" y="1341413"/>
              <a:ext cx="580974" cy="894758"/>
            </a:xfrm>
            <a:prstGeom prst="roundRect">
              <a:avLst/>
            </a:prstGeom>
          </p:spPr>
        </p:pic>
      </p:grpSp>
      <p:grpSp>
        <p:nvGrpSpPr>
          <p:cNvPr id="10" name="Nhóm 11">
            <a:extLst>
              <a:ext uri="{FF2B5EF4-FFF2-40B4-BE49-F238E27FC236}">
                <a16:creationId xmlns:a16="http://schemas.microsoft.com/office/drawing/2014/main" id="{142F1689-28F3-FD9E-5901-E1BCD76B7161}"/>
              </a:ext>
            </a:extLst>
          </p:cNvPr>
          <p:cNvGrpSpPr/>
          <p:nvPr/>
        </p:nvGrpSpPr>
        <p:grpSpPr>
          <a:xfrm>
            <a:off x="462337" y="2507753"/>
            <a:ext cx="9195370" cy="1776570"/>
            <a:chOff x="907327" y="1560045"/>
            <a:chExt cx="4859299" cy="1734835"/>
          </a:xfrm>
        </p:grpSpPr>
        <p:sp>
          <p:nvSpPr>
            <p:cNvPr id="17" name="Hình chữ nhật: Góc Tròn 23">
              <a:extLst>
                <a:ext uri="{FF2B5EF4-FFF2-40B4-BE49-F238E27FC236}">
                  <a16:creationId xmlns:a16="http://schemas.microsoft.com/office/drawing/2014/main" id="{941DEB5B-DD2B-9CD2-F622-F04524A7FFF8}"/>
                </a:ext>
              </a:extLst>
            </p:cNvPr>
            <p:cNvSpPr/>
            <p:nvPr/>
          </p:nvSpPr>
          <p:spPr>
            <a:xfrm>
              <a:off x="907327" y="1560045"/>
              <a:ext cx="4859299" cy="17348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18" name="Hộp Văn bản 10">
              <a:extLst>
                <a:ext uri="{FF2B5EF4-FFF2-40B4-BE49-F238E27FC236}">
                  <a16:creationId xmlns:a16="http://schemas.microsoft.com/office/drawing/2014/main" id="{94E6290B-6BDE-B121-A716-B6BCFBBC1E9E}"/>
                </a:ext>
              </a:extLst>
            </p:cNvPr>
            <p:cNvSpPr txBox="1"/>
            <p:nvPr/>
          </p:nvSpPr>
          <p:spPr>
            <a:xfrm>
              <a:off x="1013931" y="1624612"/>
              <a:ext cx="4661451" cy="741750"/>
            </a:xfrm>
            <a:prstGeom prst="rect">
              <a:avLst/>
            </a:prstGeom>
            <a:noFill/>
          </p:spPr>
          <p:txBody>
            <a:bodyPr wrap="square">
              <a:spAutoFit/>
            </a:bodyPr>
            <a:lstStyle/>
            <a:p>
              <a:pPr algn="just" defTabSz="1219170">
                <a:buClr>
                  <a:srgbClr val="000000"/>
                </a:buClr>
                <a:defRPr/>
              </a:pPr>
              <a:r>
                <a:rPr lang="vi-VN" sz="4800" b="1" kern="0" dirty="0">
                  <a:solidFill>
                    <a:srgbClr val="FF0000"/>
                  </a:solidFill>
                  <a:latin typeface="Calibri"/>
                  <a:cs typeface="Arial"/>
                  <a:sym typeface="Arial"/>
                </a:rPr>
                <a:t>Cậu bé đã cõng bạn để bạn có cảm giác được bay.</a:t>
              </a:r>
            </a:p>
          </p:txBody>
        </p:sp>
      </p:grpSp>
    </p:spTree>
    <p:extLst>
      <p:ext uri="{BB962C8B-B14F-4D97-AF65-F5344CB8AC3E}">
        <p14:creationId xmlns:p14="http://schemas.microsoft.com/office/powerpoint/2010/main" val="2279871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30801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5">
            <a:extLst>
              <a:ext uri="{FF2B5EF4-FFF2-40B4-BE49-F238E27FC236}">
                <a16:creationId xmlns:a16="http://schemas.microsoft.com/office/drawing/2014/main" id="{64F12D1F-65B5-7919-66ED-E72B2A0EE2CA}"/>
              </a:ext>
            </a:extLst>
          </p:cNvPr>
          <p:cNvPicPr>
            <a:picLocks noChangeAspect="1"/>
          </p:cNvPicPr>
          <p:nvPr/>
        </p:nvPicPr>
        <p:blipFill>
          <a:blip r:embed="rId4"/>
          <a:stretch>
            <a:fillRect/>
          </a:stretch>
        </p:blipFill>
        <p:spPr>
          <a:xfrm>
            <a:off x="9359758" y="2481330"/>
            <a:ext cx="2302904" cy="3661027"/>
          </a:xfrm>
          <a:prstGeom prst="rect">
            <a:avLst/>
          </a:prstGeom>
        </p:spPr>
      </p:pic>
      <p:grpSp>
        <p:nvGrpSpPr>
          <p:cNvPr id="8" name="Nhóm 3">
            <a:extLst>
              <a:ext uri="{FF2B5EF4-FFF2-40B4-BE49-F238E27FC236}">
                <a16:creationId xmlns:a16="http://schemas.microsoft.com/office/drawing/2014/main" id="{45FDD8BF-81FB-8382-1B9D-C181DAAC9BD9}"/>
              </a:ext>
            </a:extLst>
          </p:cNvPr>
          <p:cNvGrpSpPr/>
          <p:nvPr/>
        </p:nvGrpSpPr>
        <p:grpSpPr>
          <a:xfrm>
            <a:off x="1271853" y="629189"/>
            <a:ext cx="9670124" cy="1523021"/>
            <a:chOff x="326379" y="2230465"/>
            <a:chExt cx="6427126" cy="1142265"/>
          </a:xfrm>
        </p:grpSpPr>
        <p:sp>
          <p:nvSpPr>
            <p:cNvPr id="11" name="Hình chữ nhật: Góc Tròn 4">
              <a:extLst>
                <a:ext uri="{FF2B5EF4-FFF2-40B4-BE49-F238E27FC236}">
                  <a16:creationId xmlns:a16="http://schemas.microsoft.com/office/drawing/2014/main" id="{F06091B7-2645-0320-D0B4-B2CAF174BA11}"/>
                </a:ext>
              </a:extLst>
            </p:cNvPr>
            <p:cNvSpPr/>
            <p:nvPr/>
          </p:nvSpPr>
          <p:spPr>
            <a:xfrm>
              <a:off x="456936" y="2349888"/>
              <a:ext cx="6296569" cy="1022842"/>
            </a:xfrm>
            <a:custGeom>
              <a:avLst/>
              <a:gdLst>
                <a:gd name="connsiteX0" fmla="*/ 0 w 6296569"/>
                <a:gd name="connsiteY0" fmla="*/ 170477 h 1022842"/>
                <a:gd name="connsiteX1" fmla="*/ 170477 w 6296569"/>
                <a:gd name="connsiteY1" fmla="*/ 0 h 1022842"/>
                <a:gd name="connsiteX2" fmla="*/ 891768 w 6296569"/>
                <a:gd name="connsiteY2" fmla="*/ 0 h 1022842"/>
                <a:gd name="connsiteX3" fmla="*/ 1434391 w 6296569"/>
                <a:gd name="connsiteY3" fmla="*/ 0 h 1022842"/>
                <a:gd name="connsiteX4" fmla="*/ 2215238 w 6296569"/>
                <a:gd name="connsiteY4" fmla="*/ 0 h 1022842"/>
                <a:gd name="connsiteX5" fmla="*/ 2996085 w 6296569"/>
                <a:gd name="connsiteY5" fmla="*/ 0 h 1022842"/>
                <a:gd name="connsiteX6" fmla="*/ 3538708 w 6296569"/>
                <a:gd name="connsiteY6" fmla="*/ 0 h 1022842"/>
                <a:gd name="connsiteX7" fmla="*/ 4021775 w 6296569"/>
                <a:gd name="connsiteY7" fmla="*/ 0 h 1022842"/>
                <a:gd name="connsiteX8" fmla="*/ 4683510 w 6296569"/>
                <a:gd name="connsiteY8" fmla="*/ 0 h 1022842"/>
                <a:gd name="connsiteX9" fmla="*/ 5226132 w 6296569"/>
                <a:gd name="connsiteY9" fmla="*/ 0 h 1022842"/>
                <a:gd name="connsiteX10" fmla="*/ 6126092 w 6296569"/>
                <a:gd name="connsiteY10" fmla="*/ 0 h 1022842"/>
                <a:gd name="connsiteX11" fmla="*/ 6296569 w 6296569"/>
                <a:gd name="connsiteY11" fmla="*/ 170477 h 1022842"/>
                <a:gd name="connsiteX12" fmla="*/ 6296569 w 6296569"/>
                <a:gd name="connsiteY12" fmla="*/ 852365 h 1022842"/>
                <a:gd name="connsiteX13" fmla="*/ 6126092 w 6296569"/>
                <a:gd name="connsiteY13" fmla="*/ 1022842 h 1022842"/>
                <a:gd name="connsiteX14" fmla="*/ 5464357 w 6296569"/>
                <a:gd name="connsiteY14" fmla="*/ 1022842 h 1022842"/>
                <a:gd name="connsiteX15" fmla="*/ 4981290 w 6296569"/>
                <a:gd name="connsiteY15" fmla="*/ 1022842 h 1022842"/>
                <a:gd name="connsiteX16" fmla="*/ 4438668 w 6296569"/>
                <a:gd name="connsiteY16" fmla="*/ 1022842 h 1022842"/>
                <a:gd name="connsiteX17" fmla="*/ 3836489 w 6296569"/>
                <a:gd name="connsiteY17" fmla="*/ 1022842 h 1022842"/>
                <a:gd name="connsiteX18" fmla="*/ 3353422 w 6296569"/>
                <a:gd name="connsiteY18" fmla="*/ 1022842 h 1022842"/>
                <a:gd name="connsiteX19" fmla="*/ 2751244 w 6296569"/>
                <a:gd name="connsiteY19" fmla="*/ 1022842 h 1022842"/>
                <a:gd name="connsiteX20" fmla="*/ 2208621 w 6296569"/>
                <a:gd name="connsiteY20" fmla="*/ 1022842 h 1022842"/>
                <a:gd name="connsiteX21" fmla="*/ 1546886 w 6296569"/>
                <a:gd name="connsiteY21" fmla="*/ 1022842 h 1022842"/>
                <a:gd name="connsiteX22" fmla="*/ 944707 w 6296569"/>
                <a:gd name="connsiteY22" fmla="*/ 1022842 h 1022842"/>
                <a:gd name="connsiteX23" fmla="*/ 170477 w 6296569"/>
                <a:gd name="connsiteY23" fmla="*/ 1022842 h 1022842"/>
                <a:gd name="connsiteX24" fmla="*/ 0 w 6296569"/>
                <a:gd name="connsiteY24" fmla="*/ 852365 h 1022842"/>
                <a:gd name="connsiteX25" fmla="*/ 0 w 6296569"/>
                <a:gd name="connsiteY25"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96569" h="1022842" fill="none" extrusionOk="0">
                  <a:moveTo>
                    <a:pt x="0" y="170477"/>
                  </a:moveTo>
                  <a:cubicBezTo>
                    <a:pt x="13042" y="63082"/>
                    <a:pt x="72338" y="-7873"/>
                    <a:pt x="170477" y="0"/>
                  </a:cubicBezTo>
                  <a:cubicBezTo>
                    <a:pt x="526413" y="13756"/>
                    <a:pt x="722714" y="29309"/>
                    <a:pt x="891768" y="0"/>
                  </a:cubicBezTo>
                  <a:cubicBezTo>
                    <a:pt x="1060822" y="-29309"/>
                    <a:pt x="1244511" y="-14119"/>
                    <a:pt x="1434391" y="0"/>
                  </a:cubicBezTo>
                  <a:cubicBezTo>
                    <a:pt x="1624271" y="14119"/>
                    <a:pt x="1886312" y="-4449"/>
                    <a:pt x="2215238" y="0"/>
                  </a:cubicBezTo>
                  <a:cubicBezTo>
                    <a:pt x="2544164" y="4449"/>
                    <a:pt x="2822364" y="16323"/>
                    <a:pt x="2996085" y="0"/>
                  </a:cubicBezTo>
                  <a:cubicBezTo>
                    <a:pt x="3169806" y="-16323"/>
                    <a:pt x="3381615" y="12385"/>
                    <a:pt x="3538708" y="0"/>
                  </a:cubicBezTo>
                  <a:cubicBezTo>
                    <a:pt x="3695801" y="-12385"/>
                    <a:pt x="3849328" y="-4713"/>
                    <a:pt x="4021775" y="0"/>
                  </a:cubicBezTo>
                  <a:cubicBezTo>
                    <a:pt x="4194222" y="4713"/>
                    <a:pt x="4379608" y="-25553"/>
                    <a:pt x="4683510" y="0"/>
                  </a:cubicBezTo>
                  <a:cubicBezTo>
                    <a:pt x="4987412" y="25553"/>
                    <a:pt x="4999397" y="-18065"/>
                    <a:pt x="5226132" y="0"/>
                  </a:cubicBezTo>
                  <a:cubicBezTo>
                    <a:pt x="5452867" y="18065"/>
                    <a:pt x="5759774" y="37148"/>
                    <a:pt x="6126092" y="0"/>
                  </a:cubicBezTo>
                  <a:cubicBezTo>
                    <a:pt x="6222645" y="-5712"/>
                    <a:pt x="6314574" y="63395"/>
                    <a:pt x="6296569" y="170477"/>
                  </a:cubicBezTo>
                  <a:cubicBezTo>
                    <a:pt x="6301874" y="437940"/>
                    <a:pt x="6280205" y="517512"/>
                    <a:pt x="6296569" y="852365"/>
                  </a:cubicBezTo>
                  <a:cubicBezTo>
                    <a:pt x="6301843" y="934421"/>
                    <a:pt x="6212104" y="1026813"/>
                    <a:pt x="6126092" y="1022842"/>
                  </a:cubicBezTo>
                  <a:cubicBezTo>
                    <a:pt x="5846491" y="1009676"/>
                    <a:pt x="5693268" y="991813"/>
                    <a:pt x="5464357" y="1022842"/>
                  </a:cubicBezTo>
                  <a:cubicBezTo>
                    <a:pt x="5235447" y="1053871"/>
                    <a:pt x="5195475" y="1043345"/>
                    <a:pt x="4981290" y="1022842"/>
                  </a:cubicBezTo>
                  <a:cubicBezTo>
                    <a:pt x="4767105" y="1002339"/>
                    <a:pt x="4684779" y="1018123"/>
                    <a:pt x="4438668" y="1022842"/>
                  </a:cubicBezTo>
                  <a:cubicBezTo>
                    <a:pt x="4192557" y="1027561"/>
                    <a:pt x="4075781" y="1003235"/>
                    <a:pt x="3836489" y="1022842"/>
                  </a:cubicBezTo>
                  <a:cubicBezTo>
                    <a:pt x="3597197" y="1042449"/>
                    <a:pt x="3498885" y="1006677"/>
                    <a:pt x="3353422" y="1022842"/>
                  </a:cubicBezTo>
                  <a:cubicBezTo>
                    <a:pt x="3207959" y="1039007"/>
                    <a:pt x="2986714" y="1014624"/>
                    <a:pt x="2751244" y="1022842"/>
                  </a:cubicBezTo>
                  <a:cubicBezTo>
                    <a:pt x="2515774" y="1031060"/>
                    <a:pt x="2346379" y="996102"/>
                    <a:pt x="2208621" y="1022842"/>
                  </a:cubicBezTo>
                  <a:cubicBezTo>
                    <a:pt x="2070863" y="1049582"/>
                    <a:pt x="1764027" y="1044711"/>
                    <a:pt x="1546886" y="1022842"/>
                  </a:cubicBezTo>
                  <a:cubicBezTo>
                    <a:pt x="1329745" y="1000973"/>
                    <a:pt x="1221728" y="1008414"/>
                    <a:pt x="944707" y="1022842"/>
                  </a:cubicBezTo>
                  <a:cubicBezTo>
                    <a:pt x="667686" y="1037270"/>
                    <a:pt x="343361" y="1054629"/>
                    <a:pt x="170477" y="1022842"/>
                  </a:cubicBezTo>
                  <a:cubicBezTo>
                    <a:pt x="74593" y="1028432"/>
                    <a:pt x="-807" y="959426"/>
                    <a:pt x="0" y="852365"/>
                  </a:cubicBezTo>
                  <a:cubicBezTo>
                    <a:pt x="21295" y="556831"/>
                    <a:pt x="-24402" y="382155"/>
                    <a:pt x="0" y="170477"/>
                  </a:cubicBezTo>
                  <a:close/>
                </a:path>
                <a:path w="6296569" h="1022842" stroke="0" extrusionOk="0">
                  <a:moveTo>
                    <a:pt x="0" y="170477"/>
                  </a:moveTo>
                  <a:cubicBezTo>
                    <a:pt x="22740" y="72507"/>
                    <a:pt x="76188" y="5595"/>
                    <a:pt x="170477" y="0"/>
                  </a:cubicBezTo>
                  <a:cubicBezTo>
                    <a:pt x="406748" y="-18760"/>
                    <a:pt x="468937" y="-3332"/>
                    <a:pt x="653544" y="0"/>
                  </a:cubicBezTo>
                  <a:cubicBezTo>
                    <a:pt x="838151" y="3332"/>
                    <a:pt x="1030920" y="-21630"/>
                    <a:pt x="1136610" y="0"/>
                  </a:cubicBezTo>
                  <a:cubicBezTo>
                    <a:pt x="1242300" y="21630"/>
                    <a:pt x="1440192" y="-408"/>
                    <a:pt x="1738789" y="0"/>
                  </a:cubicBezTo>
                  <a:cubicBezTo>
                    <a:pt x="2037386" y="408"/>
                    <a:pt x="2165063" y="-15385"/>
                    <a:pt x="2519636" y="0"/>
                  </a:cubicBezTo>
                  <a:cubicBezTo>
                    <a:pt x="2874209" y="15385"/>
                    <a:pt x="2826514" y="22283"/>
                    <a:pt x="3002703" y="0"/>
                  </a:cubicBezTo>
                  <a:cubicBezTo>
                    <a:pt x="3178892" y="-22283"/>
                    <a:pt x="3286326" y="-2946"/>
                    <a:pt x="3545326" y="0"/>
                  </a:cubicBezTo>
                  <a:cubicBezTo>
                    <a:pt x="3804326" y="2946"/>
                    <a:pt x="3972934" y="5158"/>
                    <a:pt x="4087948" y="0"/>
                  </a:cubicBezTo>
                  <a:cubicBezTo>
                    <a:pt x="4202962" y="-5158"/>
                    <a:pt x="4453824" y="17417"/>
                    <a:pt x="4690127" y="0"/>
                  </a:cubicBezTo>
                  <a:cubicBezTo>
                    <a:pt x="4926430" y="-17417"/>
                    <a:pt x="5108032" y="5082"/>
                    <a:pt x="5351862" y="0"/>
                  </a:cubicBezTo>
                  <a:cubicBezTo>
                    <a:pt x="5595692" y="-5082"/>
                    <a:pt x="5739022" y="-33981"/>
                    <a:pt x="6126092" y="0"/>
                  </a:cubicBezTo>
                  <a:cubicBezTo>
                    <a:pt x="6231194" y="1649"/>
                    <a:pt x="6300823" y="78095"/>
                    <a:pt x="6296569" y="170477"/>
                  </a:cubicBezTo>
                  <a:cubicBezTo>
                    <a:pt x="6287327" y="431426"/>
                    <a:pt x="6285810" y="608124"/>
                    <a:pt x="6296569" y="852365"/>
                  </a:cubicBezTo>
                  <a:cubicBezTo>
                    <a:pt x="6294575" y="929679"/>
                    <a:pt x="6215631" y="1036870"/>
                    <a:pt x="6126092" y="1022842"/>
                  </a:cubicBezTo>
                  <a:cubicBezTo>
                    <a:pt x="5891669" y="1047459"/>
                    <a:pt x="5665544" y="1039514"/>
                    <a:pt x="5464357" y="1022842"/>
                  </a:cubicBezTo>
                  <a:cubicBezTo>
                    <a:pt x="5263171" y="1006170"/>
                    <a:pt x="4995729" y="1021885"/>
                    <a:pt x="4802622" y="1022842"/>
                  </a:cubicBezTo>
                  <a:cubicBezTo>
                    <a:pt x="4609516" y="1023799"/>
                    <a:pt x="4412366" y="1046758"/>
                    <a:pt x="4200443" y="1022842"/>
                  </a:cubicBezTo>
                  <a:cubicBezTo>
                    <a:pt x="3988520" y="998926"/>
                    <a:pt x="3709207" y="1033428"/>
                    <a:pt x="3479152" y="1022842"/>
                  </a:cubicBezTo>
                  <a:cubicBezTo>
                    <a:pt x="3249097" y="1012256"/>
                    <a:pt x="2994765" y="1056381"/>
                    <a:pt x="2757861" y="1022842"/>
                  </a:cubicBezTo>
                  <a:cubicBezTo>
                    <a:pt x="2520957" y="989303"/>
                    <a:pt x="2289717" y="1039205"/>
                    <a:pt x="1977014" y="1022842"/>
                  </a:cubicBezTo>
                  <a:cubicBezTo>
                    <a:pt x="1664311" y="1006479"/>
                    <a:pt x="1577752" y="1032350"/>
                    <a:pt x="1196166" y="1022842"/>
                  </a:cubicBezTo>
                  <a:cubicBezTo>
                    <a:pt x="814580" y="1013334"/>
                    <a:pt x="596592" y="980226"/>
                    <a:pt x="170477" y="1022842"/>
                  </a:cubicBezTo>
                  <a:cubicBezTo>
                    <a:pt x="69421" y="1022811"/>
                    <a:pt x="-2239" y="941443"/>
                    <a:pt x="0" y="852365"/>
                  </a:cubicBezTo>
                  <a:cubicBezTo>
                    <a:pt x="16268" y="633090"/>
                    <a:pt x="-9043" y="465265"/>
                    <a:pt x="0" y="17047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2" name="Hình ảnh 5">
              <a:extLst>
                <a:ext uri="{FF2B5EF4-FFF2-40B4-BE49-F238E27FC236}">
                  <a16:creationId xmlns:a16="http://schemas.microsoft.com/office/drawing/2014/main" id="{DF7B6635-E9C3-D8B3-4587-C216DE27532C}"/>
                </a:ext>
              </a:extLst>
            </p:cNvPr>
            <p:cNvPicPr>
              <a:picLocks noChangeAspect="1"/>
            </p:cNvPicPr>
            <p:nvPr/>
          </p:nvPicPr>
          <p:blipFill rotWithShape="1">
            <a:blip r:embed="rId5"/>
            <a:srcRect l="71687" t="2707" r="6176" b="64704"/>
            <a:stretch/>
          </p:blipFill>
          <p:spPr>
            <a:xfrm>
              <a:off x="326379" y="2230465"/>
              <a:ext cx="715946" cy="1054004"/>
            </a:xfrm>
            <a:prstGeom prst="rect">
              <a:avLst/>
            </a:prstGeom>
          </p:spPr>
        </p:pic>
        <p:sp>
          <p:nvSpPr>
            <p:cNvPr id="13" name="Hộp Văn bản 15">
              <a:extLst>
                <a:ext uri="{FF2B5EF4-FFF2-40B4-BE49-F238E27FC236}">
                  <a16:creationId xmlns:a16="http://schemas.microsoft.com/office/drawing/2014/main" id="{99608787-F64A-BD9C-291F-6E673A172A77}"/>
                </a:ext>
              </a:extLst>
            </p:cNvPr>
            <p:cNvSpPr txBox="1"/>
            <p:nvPr/>
          </p:nvSpPr>
          <p:spPr>
            <a:xfrm>
              <a:off x="874090" y="2453866"/>
              <a:ext cx="5879415" cy="869565"/>
            </a:xfrm>
            <a:prstGeom prst="rect">
              <a:avLst/>
            </a:prstGeom>
            <a:noFill/>
          </p:spPr>
          <p:txBody>
            <a:bodyPr wrap="square" rtlCol="0">
              <a:spAutoFit/>
            </a:bodyPr>
            <a:lstStyle/>
            <a:p>
              <a:pPr algn="ctr" defTabSz="1219170">
                <a:buClr>
                  <a:srgbClr val="000000"/>
                </a:buClr>
                <a:defRPr/>
              </a:pPr>
              <a:r>
                <a:rPr lang="vi-VN" sz="3467" b="1" kern="0" dirty="0">
                  <a:solidFill>
                    <a:srgbClr val="002060"/>
                  </a:solidFill>
                  <a:latin typeface="Calibri" panose="020F0502020204030204" pitchFamily="34" charset="0"/>
                  <a:cs typeface="Calibri" panose="020F0502020204030204" pitchFamily="34" charset="0"/>
                  <a:sym typeface="Arial"/>
                </a:rPr>
                <a:t>Theo em, cậu bé bị liệt có cảm xúc như thế nào khi được bạn cõng chạy trong công viên?</a:t>
              </a:r>
            </a:p>
          </p:txBody>
        </p:sp>
      </p:grpSp>
      <p:grpSp>
        <p:nvGrpSpPr>
          <p:cNvPr id="14" name="Nhóm 11">
            <a:extLst>
              <a:ext uri="{FF2B5EF4-FFF2-40B4-BE49-F238E27FC236}">
                <a16:creationId xmlns:a16="http://schemas.microsoft.com/office/drawing/2014/main" id="{0FCDA914-3A76-CAF9-EC6F-BA5226E1583A}"/>
              </a:ext>
            </a:extLst>
          </p:cNvPr>
          <p:cNvGrpSpPr/>
          <p:nvPr/>
        </p:nvGrpSpPr>
        <p:grpSpPr>
          <a:xfrm>
            <a:off x="777686" y="2710187"/>
            <a:ext cx="8232749" cy="2252232"/>
            <a:chOff x="874751" y="1198865"/>
            <a:chExt cx="5211724" cy="2578640"/>
          </a:xfrm>
        </p:grpSpPr>
        <p:sp>
          <p:nvSpPr>
            <p:cNvPr id="15" name="Hình chữ nhật: Góc Tròn 23">
              <a:extLst>
                <a:ext uri="{FF2B5EF4-FFF2-40B4-BE49-F238E27FC236}">
                  <a16:creationId xmlns:a16="http://schemas.microsoft.com/office/drawing/2014/main" id="{79D301D1-7747-7C32-811C-2D3AD6F22FAE}"/>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16" name="Hộp Văn bản 10">
              <a:extLst>
                <a:ext uri="{FF2B5EF4-FFF2-40B4-BE49-F238E27FC236}">
                  <a16:creationId xmlns:a16="http://schemas.microsoft.com/office/drawing/2014/main" id="{A6160E50-9253-0006-3527-38E9D9913E1B}"/>
                </a:ext>
              </a:extLst>
            </p:cNvPr>
            <p:cNvSpPr txBox="1"/>
            <p:nvPr/>
          </p:nvSpPr>
          <p:spPr>
            <a:xfrm>
              <a:off x="1074790" y="1337575"/>
              <a:ext cx="4919665" cy="1315744"/>
            </a:xfrm>
            <a:prstGeom prst="rect">
              <a:avLst/>
            </a:prstGeom>
            <a:noFill/>
          </p:spPr>
          <p:txBody>
            <a:bodyPr wrap="square">
              <a:spAutoFit/>
            </a:bodyPr>
            <a:lstStyle/>
            <a:p>
              <a:pPr algn="just" defTabSz="1219170">
                <a:buClr>
                  <a:srgbClr val="000000"/>
                </a:buClr>
                <a:defRPr/>
              </a:pPr>
              <a:r>
                <a:rPr lang="nl-NL" sz="5400" b="1" dirty="0">
                  <a:solidFill>
                    <a:srgbClr val="FF0000"/>
                  </a:solidFill>
                  <a:ea typeface="Calibri" panose="020F0502020204030204" pitchFamily="34" charset="0"/>
                  <a:cs typeface="Times New Roman" panose="02020603050405020304" pitchFamily="18" charset="0"/>
                </a:rPr>
                <a:t>C</a:t>
              </a:r>
              <a:r>
                <a:rPr lang="nl-NL" sz="5400" b="1" dirty="0">
                  <a:solidFill>
                    <a:srgbClr val="FF0000"/>
                  </a:solidFill>
                  <a:effectLst/>
                  <a:ea typeface="Calibri" panose="020F0502020204030204" pitchFamily="34" charset="0"/>
                  <a:cs typeface="Times New Roman" panose="02020603050405020304" pitchFamily="18" charset="0"/>
                </a:rPr>
                <a:t>ậu bé thấy vui/ sung sướng/ hạnh phúc,...</a:t>
              </a:r>
              <a:endParaRPr lang="vi-VN" sz="8000" b="1" kern="0" dirty="0">
                <a:solidFill>
                  <a:srgbClr val="FF0000"/>
                </a:solidFill>
                <a:cs typeface="Times New Roman" panose="02020603050405020304" pitchFamily="18" charset="0"/>
                <a:sym typeface="Arial"/>
              </a:endParaRPr>
            </a:p>
          </p:txBody>
        </p:sp>
      </p:grpSp>
    </p:spTree>
    <p:extLst>
      <p:ext uri="{BB962C8B-B14F-4D97-AF65-F5344CB8AC3E}">
        <p14:creationId xmlns:p14="http://schemas.microsoft.com/office/powerpoint/2010/main" val="2962530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30801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5">
            <a:extLst>
              <a:ext uri="{FF2B5EF4-FFF2-40B4-BE49-F238E27FC236}">
                <a16:creationId xmlns:a16="http://schemas.microsoft.com/office/drawing/2014/main" id="{FEEE1E88-41EB-D836-F5C1-ADE0FFCF16BE}"/>
              </a:ext>
            </a:extLst>
          </p:cNvPr>
          <p:cNvPicPr>
            <a:picLocks noChangeAspect="1"/>
          </p:cNvPicPr>
          <p:nvPr/>
        </p:nvPicPr>
        <p:blipFill>
          <a:blip r:embed="rId4"/>
          <a:stretch>
            <a:fillRect/>
          </a:stretch>
        </p:blipFill>
        <p:spPr>
          <a:xfrm>
            <a:off x="9352190" y="2194641"/>
            <a:ext cx="2302904" cy="3661027"/>
          </a:xfrm>
          <a:prstGeom prst="rect">
            <a:avLst/>
          </a:prstGeom>
        </p:spPr>
      </p:pic>
      <p:grpSp>
        <p:nvGrpSpPr>
          <p:cNvPr id="3" name="Nhóm 2">
            <a:extLst>
              <a:ext uri="{FF2B5EF4-FFF2-40B4-BE49-F238E27FC236}">
                <a16:creationId xmlns:a16="http://schemas.microsoft.com/office/drawing/2014/main" id="{89A6AAF4-80E6-E584-1E6C-9D369FC8BD3F}"/>
              </a:ext>
            </a:extLst>
          </p:cNvPr>
          <p:cNvGrpSpPr/>
          <p:nvPr/>
        </p:nvGrpSpPr>
        <p:grpSpPr>
          <a:xfrm>
            <a:off x="815842" y="301722"/>
            <a:ext cx="10438167" cy="1413507"/>
            <a:chOff x="464811" y="3266297"/>
            <a:chExt cx="7828625" cy="1060130"/>
          </a:xfrm>
        </p:grpSpPr>
        <p:sp>
          <p:nvSpPr>
            <p:cNvPr id="4" name="Hình chữ nhật: Góc Tròn 6">
              <a:extLst>
                <a:ext uri="{FF2B5EF4-FFF2-40B4-BE49-F238E27FC236}">
                  <a16:creationId xmlns:a16="http://schemas.microsoft.com/office/drawing/2014/main" id="{458E101E-CDE0-1763-E516-CAE9A31396EC}"/>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4">
                <a:lumMod val="20000"/>
                <a:lumOff val="80000"/>
              </a:schemeClr>
            </a:solidFill>
            <a:ln w="19050">
              <a:solidFill>
                <a:srgbClr val="02A783"/>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5" name="Hộp Văn bản 7">
              <a:extLst>
                <a:ext uri="{FF2B5EF4-FFF2-40B4-BE49-F238E27FC236}">
                  <a16:creationId xmlns:a16="http://schemas.microsoft.com/office/drawing/2014/main" id="{1F4805D4-D6B7-5F1A-01EA-EC175D76148D}"/>
                </a:ext>
              </a:extLst>
            </p:cNvPr>
            <p:cNvSpPr txBox="1"/>
            <p:nvPr/>
          </p:nvSpPr>
          <p:spPr>
            <a:xfrm>
              <a:off x="1263057" y="3333848"/>
              <a:ext cx="7030379" cy="992579"/>
            </a:xfrm>
            <a:prstGeom prst="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Nêu nhận xét của em về việc làm của câu bé mơ ước biết bay.</a:t>
              </a:r>
            </a:p>
          </p:txBody>
        </p:sp>
        <p:pic>
          <p:nvPicPr>
            <p:cNvPr id="6" name="Hình ảnh 8">
              <a:extLst>
                <a:ext uri="{FF2B5EF4-FFF2-40B4-BE49-F238E27FC236}">
                  <a16:creationId xmlns:a16="http://schemas.microsoft.com/office/drawing/2014/main" id="{26823469-304B-CCE2-F190-FB121A7F3E1F}"/>
                </a:ext>
              </a:extLst>
            </p:cNvPr>
            <p:cNvPicPr>
              <a:picLocks noChangeAspect="1"/>
            </p:cNvPicPr>
            <p:nvPr/>
          </p:nvPicPr>
          <p:blipFill rotWithShape="1">
            <a:blip r:embed="rId5"/>
            <a:srcRect l="8956" t="37666" r="68907" b="36153"/>
            <a:stretch/>
          </p:blipFill>
          <p:spPr>
            <a:xfrm>
              <a:off x="505610" y="3266297"/>
              <a:ext cx="767112" cy="907271"/>
            </a:xfrm>
            <a:prstGeom prst="rect">
              <a:avLst/>
            </a:prstGeom>
          </p:spPr>
        </p:pic>
      </p:grpSp>
      <p:grpSp>
        <p:nvGrpSpPr>
          <p:cNvPr id="9" name="Nhóm 11">
            <a:extLst>
              <a:ext uri="{FF2B5EF4-FFF2-40B4-BE49-F238E27FC236}">
                <a16:creationId xmlns:a16="http://schemas.microsoft.com/office/drawing/2014/main" id="{F1177EDA-57EF-0813-CCC6-6B51BEE3CA93}"/>
              </a:ext>
            </a:extLst>
          </p:cNvPr>
          <p:cNvGrpSpPr/>
          <p:nvPr/>
        </p:nvGrpSpPr>
        <p:grpSpPr>
          <a:xfrm>
            <a:off x="452063" y="2506461"/>
            <a:ext cx="8887145" cy="2322393"/>
            <a:chOff x="874751" y="1169362"/>
            <a:chExt cx="5211724" cy="2608143"/>
          </a:xfrm>
        </p:grpSpPr>
        <p:sp>
          <p:nvSpPr>
            <p:cNvPr id="10" name="Hình chữ nhật: Góc Tròn 23">
              <a:extLst>
                <a:ext uri="{FF2B5EF4-FFF2-40B4-BE49-F238E27FC236}">
                  <a16:creationId xmlns:a16="http://schemas.microsoft.com/office/drawing/2014/main" id="{36E42B8F-65D3-A1D0-1B14-A74DAC6EC211}"/>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17" name="Hộp Văn bản 10">
              <a:extLst>
                <a:ext uri="{FF2B5EF4-FFF2-40B4-BE49-F238E27FC236}">
                  <a16:creationId xmlns:a16="http://schemas.microsoft.com/office/drawing/2014/main" id="{087B1606-D279-F242-D41C-617C6E694B06}"/>
                </a:ext>
              </a:extLst>
            </p:cNvPr>
            <p:cNvSpPr txBox="1"/>
            <p:nvPr/>
          </p:nvSpPr>
          <p:spPr>
            <a:xfrm>
              <a:off x="1043830" y="1169362"/>
              <a:ext cx="4919665" cy="1548948"/>
            </a:xfrm>
            <a:prstGeom prst="rect">
              <a:avLst/>
            </a:prstGeom>
            <a:noFill/>
          </p:spPr>
          <p:txBody>
            <a:bodyPr wrap="square">
              <a:spAutoFit/>
            </a:bodyPr>
            <a:lstStyle/>
            <a:p>
              <a:pPr algn="just" defTabSz="1219170">
                <a:buClr>
                  <a:srgbClr val="000000"/>
                </a:buClr>
                <a:defRPr/>
              </a:pPr>
              <a:r>
                <a:rPr lang="vi-VN" sz="4800" b="1" kern="0" dirty="0">
                  <a:solidFill>
                    <a:srgbClr val="ED0281"/>
                  </a:solidFill>
                  <a:latin typeface="Calibri"/>
                  <a:cs typeface="Arial"/>
                  <a:sym typeface="Arial"/>
                </a:rPr>
                <a:t>Cậu bé biết quan tâm, giúp đỡ người khác/ cậu bé nhân hậu/ cậu bé tốt bụng,...</a:t>
              </a:r>
            </a:p>
          </p:txBody>
        </p:sp>
      </p:grpSp>
    </p:spTree>
    <p:extLst>
      <p:ext uri="{BB962C8B-B14F-4D97-AF65-F5344CB8AC3E}">
        <p14:creationId xmlns:p14="http://schemas.microsoft.com/office/powerpoint/2010/main" val="1228463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5">
            <a:extLst>
              <a:ext uri="{FF2B5EF4-FFF2-40B4-BE49-F238E27FC236}">
                <a16:creationId xmlns:a16="http://schemas.microsoft.com/office/drawing/2014/main" id="{E46C43BB-5E60-BD03-61E3-D765EA3501A6}"/>
              </a:ext>
            </a:extLst>
          </p:cNvPr>
          <p:cNvPicPr>
            <a:picLocks noChangeAspect="1"/>
          </p:cNvPicPr>
          <p:nvPr/>
        </p:nvPicPr>
        <p:blipFill>
          <a:blip r:embed="rId4"/>
          <a:stretch>
            <a:fillRect/>
          </a:stretch>
        </p:blipFill>
        <p:spPr>
          <a:xfrm>
            <a:off x="8845409" y="3119197"/>
            <a:ext cx="2302904" cy="3661027"/>
          </a:xfrm>
          <a:prstGeom prst="rect">
            <a:avLst/>
          </a:prstGeom>
        </p:spPr>
      </p:pic>
      <p:sp>
        <p:nvSpPr>
          <p:cNvPr id="4" name="Bong bóng Lời nói: Hình bầu dục 12">
            <a:extLst>
              <a:ext uri="{FF2B5EF4-FFF2-40B4-BE49-F238E27FC236}">
                <a16:creationId xmlns:a16="http://schemas.microsoft.com/office/drawing/2014/main" id="{2114AC03-8AE1-07A8-ABF6-FD9A650CAF9F}"/>
              </a:ext>
            </a:extLst>
          </p:cNvPr>
          <p:cNvSpPr/>
          <p:nvPr/>
        </p:nvSpPr>
        <p:spPr>
          <a:xfrm>
            <a:off x="6596008" y="393572"/>
            <a:ext cx="4178899" cy="2257161"/>
          </a:xfrm>
          <a:prstGeom prst="wedgeEllipseCallout">
            <a:avLst>
              <a:gd name="adj1" fmla="val 34173"/>
              <a:gd name="adj2" fmla="val 64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grpSp>
        <p:nvGrpSpPr>
          <p:cNvPr id="5" name="Nhóm 13">
            <a:extLst>
              <a:ext uri="{FF2B5EF4-FFF2-40B4-BE49-F238E27FC236}">
                <a16:creationId xmlns:a16="http://schemas.microsoft.com/office/drawing/2014/main" id="{1AFD7E19-F0B2-1ADD-AD7F-BCD9D8E6A132}"/>
              </a:ext>
            </a:extLst>
          </p:cNvPr>
          <p:cNvGrpSpPr/>
          <p:nvPr/>
        </p:nvGrpSpPr>
        <p:grpSpPr>
          <a:xfrm>
            <a:off x="188329" y="882888"/>
            <a:ext cx="7866610" cy="5715579"/>
            <a:chOff x="9768" y="1458780"/>
            <a:chExt cx="5102919" cy="4286685"/>
          </a:xfrm>
        </p:grpSpPr>
        <p:sp>
          <p:nvSpPr>
            <p:cNvPr id="6" name="Hộp Văn bản 14">
              <a:extLst>
                <a:ext uri="{FF2B5EF4-FFF2-40B4-BE49-F238E27FC236}">
                  <a16:creationId xmlns:a16="http://schemas.microsoft.com/office/drawing/2014/main" id="{AE29E8F8-39F1-2338-D88A-DD8BA4D22FFD}"/>
                </a:ext>
              </a:extLst>
            </p:cNvPr>
            <p:cNvSpPr txBox="1"/>
            <p:nvPr/>
          </p:nvSpPr>
          <p:spPr>
            <a:xfrm>
              <a:off x="366128" y="2721560"/>
              <a:ext cx="4572831" cy="3023905"/>
            </a:xfrm>
            <a:prstGeom prst="rect">
              <a:avLst/>
            </a:prstGeom>
            <a:noFill/>
          </p:spPr>
          <p:txBody>
            <a:bodyPr wrap="square" rtlCol="0">
              <a:spAutoFit/>
            </a:bodyPr>
            <a:lstStyle/>
            <a:p>
              <a:pPr algn="just" defTabSz="1219170">
                <a:buClr>
                  <a:srgbClr val="000000"/>
                </a:buClr>
                <a:defRPr/>
              </a:pPr>
              <a:r>
                <a:rPr lang="vi-VN" sz="3200" b="1" i="1" kern="0" dirty="0">
                  <a:solidFill>
                    <a:srgbClr val="000000"/>
                  </a:solidFill>
                  <a:latin typeface="Calibri" panose="020F0502020204030204" pitchFamily="34" charset="0"/>
                  <a:cs typeface="Calibri" panose="020F0502020204030204" pitchFamily="34" charset="0"/>
                  <a:sym typeface="Arial"/>
                </a:rPr>
                <a:t>Câu chuyện muốn nói với chúng ta rằng có những điều tưởng như rất bình thường với chúng ta nhưng lại là mơ ước của rất nhiều người khác. Vì vậy, trong cuộc sống chúng ta phải biết yêu thương, động viên, chia sẻ, giúp đỡ những người kém may mắn hơn mình.</a:t>
              </a:r>
            </a:p>
          </p:txBody>
        </p:sp>
        <p:sp>
          <p:nvSpPr>
            <p:cNvPr id="7" name="Hình chữ nhật: Góc Tròn 15">
              <a:extLst>
                <a:ext uri="{FF2B5EF4-FFF2-40B4-BE49-F238E27FC236}">
                  <a16:creationId xmlns:a16="http://schemas.microsoft.com/office/drawing/2014/main" id="{BB195618-909F-CD84-0C17-9FBB756895F5}"/>
                </a:ext>
              </a:extLst>
            </p:cNvPr>
            <p:cNvSpPr/>
            <p:nvPr/>
          </p:nvSpPr>
          <p:spPr>
            <a:xfrm>
              <a:off x="253388" y="2721560"/>
              <a:ext cx="4859299" cy="267145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grpSp>
          <p:nvGrpSpPr>
            <p:cNvPr id="8" name="Nhóm 16">
              <a:extLst>
                <a:ext uri="{FF2B5EF4-FFF2-40B4-BE49-F238E27FC236}">
                  <a16:creationId xmlns:a16="http://schemas.microsoft.com/office/drawing/2014/main" id="{55775C24-8E16-D6FF-40D5-A3141E20556E}"/>
                </a:ext>
              </a:extLst>
            </p:cNvPr>
            <p:cNvGrpSpPr/>
            <p:nvPr/>
          </p:nvGrpSpPr>
          <p:grpSpPr>
            <a:xfrm>
              <a:off x="9768" y="1458780"/>
              <a:ext cx="976076" cy="1348631"/>
              <a:chOff x="471028" y="2745401"/>
              <a:chExt cx="1970283" cy="2340801"/>
            </a:xfrm>
          </p:grpSpPr>
          <p:sp>
            <p:nvSpPr>
              <p:cNvPr id="9" name="Hình Bầu dục 17">
                <a:extLst>
                  <a:ext uri="{FF2B5EF4-FFF2-40B4-BE49-F238E27FC236}">
                    <a16:creationId xmlns:a16="http://schemas.microsoft.com/office/drawing/2014/main" id="{4815EE31-1C6D-6315-313E-4EF50F591816}"/>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0" name="Hình ảnh 18">
                <a:extLst>
                  <a:ext uri="{FF2B5EF4-FFF2-40B4-BE49-F238E27FC236}">
                    <a16:creationId xmlns:a16="http://schemas.microsoft.com/office/drawing/2014/main" id="{D6B43D81-43E4-43F8-B32C-C6FE204B1D90}"/>
                  </a:ext>
                </a:extLst>
              </p:cNvPr>
              <p:cNvPicPr>
                <a:picLocks noChangeAspect="1"/>
              </p:cNvPicPr>
              <p:nvPr/>
            </p:nvPicPr>
            <p:blipFill rotWithShape="1">
              <a:blip r:embed="rId5"/>
              <a:srcRect l="17411" t="39570" r="62444" b="16721"/>
              <a:stretch/>
            </p:blipFill>
            <p:spPr>
              <a:xfrm>
                <a:off x="471028" y="2745401"/>
                <a:ext cx="1914956" cy="2337138"/>
              </a:xfrm>
              <a:prstGeom prst="ellipse">
                <a:avLst/>
              </a:prstGeom>
            </p:spPr>
          </p:pic>
        </p:grpSp>
      </p:grpSp>
    </p:spTree>
    <p:extLst>
      <p:ext uri="{BB962C8B-B14F-4D97-AF65-F5344CB8AC3E}">
        <p14:creationId xmlns:p14="http://schemas.microsoft.com/office/powerpoint/2010/main" val="106578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503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图片 10">
            <a:extLst>
              <a:ext uri="{FF2B5EF4-FFF2-40B4-BE49-F238E27FC236}">
                <a16:creationId xmlns:a16="http://schemas.microsoft.com/office/drawing/2014/main" id="{08553787-A48B-6A46-F8DF-9704EC01D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981" y="1386326"/>
            <a:ext cx="4376960" cy="5376424"/>
          </a:xfrm>
          <a:prstGeom prst="rect">
            <a:avLst/>
          </a:prstGeom>
        </p:spPr>
      </p:pic>
      <p:pic>
        <p:nvPicPr>
          <p:cNvPr id="6" name="Picture 5">
            <a:extLst>
              <a:ext uri="{FF2B5EF4-FFF2-40B4-BE49-F238E27FC236}">
                <a16:creationId xmlns:a16="http://schemas.microsoft.com/office/drawing/2014/main" id="{8EB98C7F-98F0-78BF-C459-49E695F9E932}"/>
              </a:ext>
            </a:extLst>
          </p:cNvPr>
          <p:cNvPicPr>
            <a:picLocks noChangeAspect="1"/>
          </p:cNvPicPr>
          <p:nvPr/>
        </p:nvPicPr>
        <p:blipFill>
          <a:blip r:embed="rId6"/>
          <a:stretch>
            <a:fillRect/>
          </a:stretch>
        </p:blipFill>
        <p:spPr>
          <a:xfrm>
            <a:off x="2904508" y="2009738"/>
            <a:ext cx="8602202" cy="2139881"/>
          </a:xfrm>
          <a:prstGeom prst="rect">
            <a:avLst/>
          </a:prstGeom>
        </p:spPr>
      </p:pic>
    </p:spTree>
    <p:extLst>
      <p:ext uri="{BB962C8B-B14F-4D97-AF65-F5344CB8AC3E}">
        <p14:creationId xmlns:p14="http://schemas.microsoft.com/office/powerpoint/2010/main" val="3031934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30906DF-AB42-B43A-525E-471AEDD750E5}"/>
              </a:ext>
            </a:extLst>
          </p:cNvPr>
          <p:cNvPicPr>
            <a:picLocks noChangeAspect="1"/>
          </p:cNvPicPr>
          <p:nvPr/>
        </p:nvPicPr>
        <p:blipFill>
          <a:blip r:embed="rId4"/>
          <a:stretch>
            <a:fillRect/>
          </a:stretch>
        </p:blipFill>
        <p:spPr>
          <a:xfrm>
            <a:off x="860850" y="503079"/>
            <a:ext cx="10701219" cy="1803281"/>
          </a:xfrm>
          <a:prstGeom prst="rect">
            <a:avLst/>
          </a:prstGeom>
        </p:spPr>
      </p:pic>
      <p:sp>
        <p:nvSpPr>
          <p:cNvPr id="11" name="TextBox 10">
            <a:extLst>
              <a:ext uri="{FF2B5EF4-FFF2-40B4-BE49-F238E27FC236}">
                <a16:creationId xmlns:a16="http://schemas.microsoft.com/office/drawing/2014/main" id="{18D80163-62DC-B55D-CD33-E1C94FA244CA}"/>
              </a:ext>
            </a:extLst>
          </p:cNvPr>
          <p:cNvSpPr txBox="1"/>
          <p:nvPr/>
        </p:nvSpPr>
        <p:spPr>
          <a:xfrm>
            <a:off x="428897" y="2187158"/>
            <a:ext cx="10964333" cy="3477875"/>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4400" dirty="0">
                <a:solidFill>
                  <a:prstClr val="black"/>
                </a:solidFill>
                <a:latin typeface="Cambria" panose="02040503050406030204" pitchFamily="18" charset="0"/>
                <a:ea typeface="Cambria" panose="02040503050406030204" pitchFamily="18" charset="0"/>
              </a:rPr>
              <a:t>Đọc diễn cảm toàn bài, nhấn giọng vào những từ ngữ gợi tả sự vật, các từ ngữ gợi tả suy nghĩ, cảm xúc của các nhân vật trong câu chuyện như: </a:t>
            </a:r>
            <a:r>
              <a:rPr lang="vi-VN" sz="4400" b="1" i="1" dirty="0">
                <a:solidFill>
                  <a:prstClr val="black"/>
                </a:solidFill>
                <a:latin typeface="Cambria" panose="02040503050406030204" pitchFamily="18" charset="0"/>
                <a:ea typeface="Cambria" panose="02040503050406030204" pitchFamily="18" charset="0"/>
              </a:rPr>
              <a:t>Ồ, ước gì, chia sẻ, đứng lặng, rưng rưng,…</a:t>
            </a:r>
          </a:p>
        </p:txBody>
      </p:sp>
    </p:spTree>
    <p:extLst>
      <p:ext uri="{BB962C8B-B14F-4D97-AF65-F5344CB8AC3E}">
        <p14:creationId xmlns:p14="http://schemas.microsoft.com/office/powerpoint/2010/main" val="408879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E3356B-D50B-EB1A-40DC-FB965BCBCE2A}"/>
              </a:ext>
            </a:extLst>
          </p:cNvPr>
          <p:cNvPicPr>
            <a:picLocks noChangeAspect="1"/>
          </p:cNvPicPr>
          <p:nvPr/>
        </p:nvPicPr>
        <p:blipFill>
          <a:blip r:embed="rId5"/>
          <a:stretch>
            <a:fillRect/>
          </a:stretch>
        </p:blipFill>
        <p:spPr>
          <a:xfrm>
            <a:off x="2686049" y="2519483"/>
            <a:ext cx="6490673" cy="3757492"/>
          </a:xfrm>
          <a:prstGeom prst="rect">
            <a:avLst/>
          </a:prstGeom>
        </p:spPr>
      </p:pic>
      <p:pic>
        <p:nvPicPr>
          <p:cNvPr id="8" name="Picture 7">
            <a:extLst>
              <a:ext uri="{FF2B5EF4-FFF2-40B4-BE49-F238E27FC236}">
                <a16:creationId xmlns:a16="http://schemas.microsoft.com/office/drawing/2014/main" id="{312E1D11-E5CA-7B81-DB9D-D7F0C2B12B1E}"/>
              </a:ext>
            </a:extLst>
          </p:cNvPr>
          <p:cNvPicPr>
            <a:picLocks noChangeAspect="1"/>
          </p:cNvPicPr>
          <p:nvPr/>
        </p:nvPicPr>
        <p:blipFill>
          <a:blip r:embed="rId6"/>
          <a:stretch>
            <a:fillRect/>
          </a:stretch>
        </p:blipFill>
        <p:spPr>
          <a:xfrm>
            <a:off x="3207964" y="711246"/>
            <a:ext cx="7193903" cy="2353260"/>
          </a:xfrm>
          <a:prstGeom prst="rect">
            <a:avLst/>
          </a:prstGeom>
        </p:spPr>
      </p:pic>
    </p:spTree>
    <p:extLst>
      <p:ext uri="{BB962C8B-B14F-4D97-AF65-F5344CB8AC3E}">
        <p14:creationId xmlns:p14="http://schemas.microsoft.com/office/powerpoint/2010/main" val="3284651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A02AE7A-7351-C958-7F6C-B00584434FFC}"/>
              </a:ext>
            </a:extLst>
          </p:cNvPr>
          <p:cNvSpPr txBox="1"/>
          <p:nvPr/>
        </p:nvSpPr>
        <p:spPr>
          <a:xfrm>
            <a:off x="347150" y="127591"/>
            <a:ext cx="11476254" cy="132802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600" b="1" kern="0" dirty="0">
                <a:solidFill>
                  <a:srgbClr val="002060"/>
                </a:solidFill>
                <a:latin typeface="Cambria" panose="02040503050406030204" pitchFamily="18" charset="0"/>
                <a:ea typeface="Cambria" panose="02040503050406030204" pitchFamily="18" charset="0"/>
                <a:sym typeface="Arial"/>
              </a:rPr>
              <a:t>1. </a:t>
            </a:r>
            <a:r>
              <a:rPr lang="vi-VN" sz="3600" b="1" kern="0" dirty="0">
                <a:solidFill>
                  <a:srgbClr val="002060"/>
                </a:solidFill>
                <a:latin typeface="Cambria" panose="02040503050406030204" pitchFamily="18" charset="0"/>
                <a:ea typeface="Cambria" panose="02040503050406030204" pitchFamily="18" charset="0"/>
                <a:sym typeface="Arial"/>
              </a:rPr>
              <a:t>Tìm những từ ngữ gợi tả cảm xúc của hai bạn nhỏ trong bài đọc </a:t>
            </a:r>
            <a:r>
              <a:rPr lang="vi-VN" sz="3600" b="1" i="1" kern="0" dirty="0">
                <a:solidFill>
                  <a:srgbClr val="002060"/>
                </a:solidFill>
                <a:latin typeface="Cambria" panose="02040503050406030204" pitchFamily="18" charset="0"/>
                <a:ea typeface="Cambria" panose="02040503050406030204" pitchFamily="18" charset="0"/>
                <a:sym typeface="Arial"/>
              </a:rPr>
              <a:t>Cánh chim nhỏ</a:t>
            </a:r>
            <a:r>
              <a:rPr lang="vi-VN" sz="3600" b="1" kern="0" dirty="0">
                <a:solidFill>
                  <a:srgbClr val="002060"/>
                </a:solidFill>
                <a:latin typeface="Cambria" panose="02040503050406030204" pitchFamily="18" charset="0"/>
                <a:ea typeface="Cambria" panose="02040503050406030204" pitchFamily="18" charset="0"/>
                <a:sym typeface="Arial"/>
              </a:rPr>
              <a:t>.</a:t>
            </a:r>
            <a:endParaRPr lang="en-US" sz="3600" b="1" kern="0" dirty="0">
              <a:solidFill>
                <a:srgbClr val="002060"/>
              </a:solidFill>
              <a:latin typeface="Cambria" panose="02040503050406030204" pitchFamily="18" charset="0"/>
              <a:ea typeface="Cambria" panose="02040503050406030204" pitchFamily="18" charset="0"/>
              <a:sym typeface="Arial"/>
            </a:endParaRPr>
          </a:p>
        </p:txBody>
      </p:sp>
      <p:grpSp>
        <p:nvGrpSpPr>
          <p:cNvPr id="4" name="Group 3">
            <a:extLst>
              <a:ext uri="{FF2B5EF4-FFF2-40B4-BE49-F238E27FC236}">
                <a16:creationId xmlns:a16="http://schemas.microsoft.com/office/drawing/2014/main" id="{0D28400E-5B15-F966-6428-8AA3FE87D5FA}"/>
              </a:ext>
            </a:extLst>
          </p:cNvPr>
          <p:cNvGrpSpPr/>
          <p:nvPr/>
        </p:nvGrpSpPr>
        <p:grpSpPr>
          <a:xfrm>
            <a:off x="905300" y="1551910"/>
            <a:ext cx="3873809" cy="1866900"/>
            <a:chOff x="4239491" y="2666650"/>
            <a:chExt cx="3267547" cy="1704808"/>
          </a:xfrm>
        </p:grpSpPr>
        <p:pic>
          <p:nvPicPr>
            <p:cNvPr id="5" name="Picture 4">
              <a:extLst>
                <a:ext uri="{FF2B5EF4-FFF2-40B4-BE49-F238E27FC236}">
                  <a16:creationId xmlns:a16="http://schemas.microsoft.com/office/drawing/2014/main" id="{EDF73AA4-7C4E-0791-C519-8B14B1C3DB7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6" name="TextBox 5">
              <a:extLst>
                <a:ext uri="{FF2B5EF4-FFF2-40B4-BE49-F238E27FC236}">
                  <a16:creationId xmlns:a16="http://schemas.microsoft.com/office/drawing/2014/main" id="{3B451F69-186D-D082-8F94-589B529FEA5C}"/>
                </a:ext>
              </a:extLst>
            </p:cNvPr>
            <p:cNvSpPr txBox="1"/>
            <p:nvPr/>
          </p:nvSpPr>
          <p:spPr>
            <a:xfrm>
              <a:off x="4787053" y="3531497"/>
              <a:ext cx="2378665"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cười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giòn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tan</a:t>
              </a:r>
            </a:p>
          </p:txBody>
        </p:sp>
      </p:grpSp>
      <p:grpSp>
        <p:nvGrpSpPr>
          <p:cNvPr id="7" name="Group 6">
            <a:extLst>
              <a:ext uri="{FF2B5EF4-FFF2-40B4-BE49-F238E27FC236}">
                <a16:creationId xmlns:a16="http://schemas.microsoft.com/office/drawing/2014/main" id="{E55F60DD-119C-D3B3-7987-2F023423E321}"/>
              </a:ext>
            </a:extLst>
          </p:cNvPr>
          <p:cNvGrpSpPr/>
          <p:nvPr/>
        </p:nvGrpSpPr>
        <p:grpSpPr>
          <a:xfrm>
            <a:off x="6175943" y="1531362"/>
            <a:ext cx="3873809" cy="1866900"/>
            <a:chOff x="4239491" y="2666650"/>
            <a:chExt cx="3267547" cy="1704808"/>
          </a:xfrm>
        </p:grpSpPr>
        <p:pic>
          <p:nvPicPr>
            <p:cNvPr id="8" name="Picture 7">
              <a:extLst>
                <a:ext uri="{FF2B5EF4-FFF2-40B4-BE49-F238E27FC236}">
                  <a16:creationId xmlns:a16="http://schemas.microsoft.com/office/drawing/2014/main" id="{B0DE279F-30B7-FDC9-1B49-4DD4BA4BAE99}"/>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9" name="TextBox 8">
              <a:extLst>
                <a:ext uri="{FF2B5EF4-FFF2-40B4-BE49-F238E27FC236}">
                  <a16:creationId xmlns:a16="http://schemas.microsoft.com/office/drawing/2014/main" id="{39589E99-CCDB-FBBC-51ED-703B375D35A6}"/>
                </a:ext>
              </a:extLst>
            </p:cNvPr>
            <p:cNvSpPr txBox="1"/>
            <p:nvPr/>
          </p:nvSpPr>
          <p:spPr>
            <a:xfrm>
              <a:off x="5331964" y="3531497"/>
              <a:ext cx="1288849"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 panose="020B0604020202020204" pitchFamily="34" charset="0"/>
                  <a:cs typeface="Arial" panose="020B0604020202020204" pitchFamily="34" charset="0"/>
                </a:rPr>
                <a:t>ôm</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ghì</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A8BBE740-BD35-2938-810A-F97C4B1A858C}"/>
              </a:ext>
            </a:extLst>
          </p:cNvPr>
          <p:cNvGrpSpPr/>
          <p:nvPr/>
        </p:nvGrpSpPr>
        <p:grpSpPr>
          <a:xfrm>
            <a:off x="3443018" y="3699208"/>
            <a:ext cx="3873809" cy="1866900"/>
            <a:chOff x="4239491" y="2666650"/>
            <a:chExt cx="3267547" cy="1704808"/>
          </a:xfrm>
        </p:grpSpPr>
        <p:pic>
          <p:nvPicPr>
            <p:cNvPr id="12" name="Picture 11">
              <a:extLst>
                <a:ext uri="{FF2B5EF4-FFF2-40B4-BE49-F238E27FC236}">
                  <a16:creationId xmlns:a16="http://schemas.microsoft.com/office/drawing/2014/main" id="{197E8E09-7C31-A5AF-18BA-72ABA58A426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3" name="TextBox 12">
              <a:extLst>
                <a:ext uri="{FF2B5EF4-FFF2-40B4-BE49-F238E27FC236}">
                  <a16:creationId xmlns:a16="http://schemas.microsoft.com/office/drawing/2014/main" id="{22158815-A19C-8417-1D0F-98DAA297350C}"/>
                </a:ext>
              </a:extLst>
            </p:cNvPr>
            <p:cNvSpPr txBox="1"/>
            <p:nvPr/>
          </p:nvSpPr>
          <p:spPr>
            <a:xfrm>
              <a:off x="5409037" y="3531497"/>
              <a:ext cx="1134707"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 panose="020B0604020202020204" pitchFamily="34" charset="0"/>
                  <a:cs typeface="Arial" panose="020B0604020202020204" pitchFamily="34" charset="0"/>
                </a:rPr>
                <a:t>hét</a:t>
              </a:r>
              <a:r>
                <a:rPr lang="en-US" sz="3200" b="1" dirty="0">
                  <a:solidFill>
                    <a:prstClr val="black"/>
                  </a:solidFill>
                  <a:latin typeface="Arial" panose="020B0604020202020204" pitchFamily="34" charset="0"/>
                  <a:cs typeface="Arial" panose="020B0604020202020204" pitchFamily="34" charset="0"/>
                </a:rPr>
                <a:t> to</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04376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A02AE7A-7351-C958-7F6C-B00584434FFC}"/>
              </a:ext>
            </a:extLst>
          </p:cNvPr>
          <p:cNvSpPr txBox="1"/>
          <p:nvPr/>
        </p:nvSpPr>
        <p:spPr>
          <a:xfrm>
            <a:off x="347150" y="127591"/>
            <a:ext cx="11476254" cy="132802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defTabSz="1219170">
              <a:buClr>
                <a:srgbClr val="000000"/>
              </a:buClr>
            </a:pPr>
            <a:r>
              <a:rPr lang="en-US" sz="3600" b="1" kern="0" dirty="0">
                <a:solidFill>
                  <a:srgbClr val="002060"/>
                </a:solidFill>
                <a:latin typeface="Cambria" panose="02040503050406030204" pitchFamily="18" charset="0"/>
                <a:ea typeface="Cambria" panose="02040503050406030204" pitchFamily="18" charset="0"/>
                <a:sym typeface="Arial"/>
              </a:rPr>
              <a:t>2. Đ</a:t>
            </a:r>
            <a:r>
              <a:rPr lang="vi-VN" sz="3600" b="1" kern="0" dirty="0">
                <a:solidFill>
                  <a:srgbClr val="002060"/>
                </a:solidFill>
                <a:latin typeface="Cambria" panose="02040503050406030204" pitchFamily="18" charset="0"/>
                <a:ea typeface="Cambria" panose="02040503050406030204" pitchFamily="18" charset="0"/>
                <a:sym typeface="Arial"/>
              </a:rPr>
              <a:t>ặt 1 – 2 câu với những từ ngữ em tìm được ở bài tập 1.</a:t>
            </a:r>
            <a:endPar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sp>
        <p:nvSpPr>
          <p:cNvPr id="14" name="Bong bóng Lời nói: Hình chữ nhật với Góc Tròn 11">
            <a:extLst>
              <a:ext uri="{FF2B5EF4-FFF2-40B4-BE49-F238E27FC236}">
                <a16:creationId xmlns:a16="http://schemas.microsoft.com/office/drawing/2014/main" id="{4656B96A-1416-B82B-DB84-6642E9A67446}"/>
              </a:ext>
            </a:extLst>
          </p:cNvPr>
          <p:cNvSpPr/>
          <p:nvPr/>
        </p:nvSpPr>
        <p:spPr>
          <a:xfrm>
            <a:off x="767616" y="1869400"/>
            <a:ext cx="4724400" cy="1308774"/>
          </a:xfrm>
          <a:prstGeom prst="wedgeRoundRectCallout">
            <a:avLst>
              <a:gd name="adj1" fmla="val 57753"/>
              <a:gd name="adj2" fmla="val 70313"/>
              <a:gd name="adj3" fmla="val 16667"/>
            </a:avLst>
          </a:prstGeom>
          <a:solidFill>
            <a:srgbClr val="D48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latin typeface="Cambria" panose="02040503050406030204" pitchFamily="18" charset="0"/>
                <a:ea typeface="Cambria" panose="02040503050406030204" pitchFamily="18" charset="0"/>
              </a:rPr>
              <a:t> Tiếng cười của cu Tít giòn tan như chiếc bánh đa.</a:t>
            </a:r>
            <a:endParaRPr lang="en-US" sz="2400" b="1" dirty="0">
              <a:latin typeface="Cambria" panose="02040503050406030204" pitchFamily="18" charset="0"/>
              <a:ea typeface="Cambria" panose="02040503050406030204" pitchFamily="18" charset="0"/>
            </a:endParaRPr>
          </a:p>
        </p:txBody>
      </p:sp>
      <p:pic>
        <p:nvPicPr>
          <p:cNvPr id="16" name="图片 2">
            <a:extLst>
              <a:ext uri="{FF2B5EF4-FFF2-40B4-BE49-F238E27FC236}">
                <a16:creationId xmlns:a16="http://schemas.microsoft.com/office/drawing/2014/main" id="{8CC6DAB5-3A7F-3BDA-8860-C8C025E66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8081" y="2354195"/>
            <a:ext cx="4062607" cy="4062607"/>
          </a:xfrm>
          <a:prstGeom prst="rect">
            <a:avLst/>
          </a:prstGeom>
        </p:spPr>
      </p:pic>
    </p:spTree>
    <p:extLst>
      <p:ext uri="{BB962C8B-B14F-4D97-AF65-F5344CB8AC3E}">
        <p14:creationId xmlns:p14="http://schemas.microsoft.com/office/powerpoint/2010/main" val="1031675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AA703B-18BD-4CBF-A0F9-81B7761A4176}"/>
              </a:ext>
            </a:extLst>
          </p:cNvPr>
          <p:cNvPicPr>
            <a:picLocks noChangeAspect="1"/>
          </p:cNvPicPr>
          <p:nvPr/>
        </p:nvPicPr>
        <p:blipFill>
          <a:blip r:embed="rId3"/>
          <a:stretch>
            <a:fillRect/>
          </a:stretch>
        </p:blipFill>
        <p:spPr>
          <a:xfrm>
            <a:off x="0" y="0"/>
            <a:ext cx="12192000" cy="6858000"/>
          </a:xfrm>
          <a:prstGeom prst="rect">
            <a:avLst/>
          </a:prstGeom>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033" y="457831"/>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EF359A-A511-480E-BF13-4890E1CD28B4}"/>
              </a:ext>
            </a:extLst>
          </p:cNvPr>
          <p:cNvPicPr>
            <a:picLocks noChangeAspect="1"/>
          </p:cNvPicPr>
          <p:nvPr/>
        </p:nvPicPr>
        <p:blipFill>
          <a:blip r:embed="rId5"/>
          <a:stretch>
            <a:fillRect/>
          </a:stretch>
        </p:blipFill>
        <p:spPr>
          <a:xfrm>
            <a:off x="3100383" y="1810868"/>
            <a:ext cx="6514370" cy="2803207"/>
          </a:xfrm>
          <a:prstGeom prst="rect">
            <a:avLst/>
          </a:prstGeom>
        </p:spPr>
      </p:pic>
    </p:spTree>
    <p:extLst>
      <p:ext uri="{BB962C8B-B14F-4D97-AF65-F5344CB8AC3E}">
        <p14:creationId xmlns:p14="http://schemas.microsoft.com/office/powerpoint/2010/main" val="36922965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2" name="Picture 1">
            <a:extLst>
              <a:ext uri="{FF2B5EF4-FFF2-40B4-BE49-F238E27FC236}">
                <a16:creationId xmlns:a16="http://schemas.microsoft.com/office/drawing/2014/main" id="{258B62AC-37C5-28D9-BBC0-0E78022149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4545" y="2672506"/>
            <a:ext cx="2610118" cy="3805206"/>
          </a:xfrm>
          <a:prstGeom prst="rect">
            <a:avLst/>
          </a:prstGeom>
        </p:spPr>
      </p:pic>
      <p:grpSp>
        <p:nvGrpSpPr>
          <p:cNvPr id="4" name="Group 3">
            <a:extLst>
              <a:ext uri="{FF2B5EF4-FFF2-40B4-BE49-F238E27FC236}">
                <a16:creationId xmlns:a16="http://schemas.microsoft.com/office/drawing/2014/main" id="{944BDA78-65B9-D262-DE2E-C226CC0EFD0D}"/>
              </a:ext>
            </a:extLst>
          </p:cNvPr>
          <p:cNvGrpSpPr/>
          <p:nvPr/>
        </p:nvGrpSpPr>
        <p:grpSpPr>
          <a:xfrm>
            <a:off x="1581151" y="989958"/>
            <a:ext cx="10412162" cy="1361483"/>
            <a:chOff x="5424805" y="1581448"/>
            <a:chExt cx="4827497" cy="2168925"/>
          </a:xfrm>
        </p:grpSpPr>
        <p:sp>
          <p:nvSpPr>
            <p:cNvPr id="5" name="Speech Bubble: Rectangle with Corners Rounded 7">
              <a:extLst>
                <a:ext uri="{FF2B5EF4-FFF2-40B4-BE49-F238E27FC236}">
                  <a16:creationId xmlns:a16="http://schemas.microsoft.com/office/drawing/2014/main" id="{1E0F3950-1456-7A3A-FCDF-4EB27711E920}"/>
                </a:ext>
              </a:extLst>
            </p:cNvPr>
            <p:cNvSpPr/>
            <p:nvPr/>
          </p:nvSpPr>
          <p:spPr>
            <a:xfrm flipH="1">
              <a:off x="5424805" y="1581448"/>
              <a:ext cx="4827497" cy="2168925"/>
            </a:xfrm>
            <a:prstGeom prst="wedgeRoundRectCallout">
              <a:avLst>
                <a:gd name="adj1" fmla="val -25651"/>
                <a:gd name="adj2" fmla="val 78772"/>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0C28CE-9827-7EE6-4D84-AC771426EDF0}"/>
                </a:ext>
              </a:extLst>
            </p:cNvPr>
            <p:cNvSpPr txBox="1"/>
            <p:nvPr/>
          </p:nvSpPr>
          <p:spPr>
            <a:xfrm>
              <a:off x="5464550" y="1754650"/>
              <a:ext cx="4665827" cy="1716074"/>
            </a:xfrm>
            <a:prstGeom prst="rect">
              <a:avLst/>
            </a:prstGeom>
            <a:noFill/>
          </p:spPr>
          <p:txBody>
            <a:bodyPr wrap="square">
              <a:spAutoFit/>
            </a:bodyPr>
            <a:lstStyle/>
            <a:p>
              <a:pPr algn="ctr"/>
              <a:r>
                <a:rPr lang="vi-VN" sz="3200" b="1" dirty="0">
                  <a:solidFill>
                    <a:srgbClr val="C00000"/>
                  </a:solidFill>
                </a:rPr>
                <a:t>Tưởng tượng: Em có một đôi cánh có thể bay như chim, em muốn bay đi đâu, gặp gỡ những ai,…?</a:t>
              </a:r>
              <a:endParaRPr lang="en-US" sz="3200" b="1" dirty="0">
                <a:solidFill>
                  <a:srgbClr val="C00000"/>
                </a:solidFill>
              </a:endParaRPr>
            </a:p>
          </p:txBody>
        </p:sp>
      </p:grpSp>
    </p:spTree>
    <p:extLst>
      <p:ext uri="{BB962C8B-B14F-4D97-AF65-F5344CB8AC3E}">
        <p14:creationId xmlns:p14="http://schemas.microsoft.com/office/powerpoint/2010/main" val="301684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409575"/>
            <a:ext cx="11516877" cy="481012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5B79C37-EDB0-83AE-ECC1-AEF00742B37D}"/>
              </a:ext>
            </a:extLst>
          </p:cNvPr>
          <p:cNvPicPr>
            <a:picLocks noChangeAspect="1"/>
          </p:cNvPicPr>
          <p:nvPr/>
        </p:nvPicPr>
        <p:blipFill>
          <a:blip r:embed="rId4"/>
          <a:stretch>
            <a:fillRect/>
          </a:stretch>
        </p:blipFill>
        <p:spPr>
          <a:xfrm>
            <a:off x="4460209" y="1406605"/>
            <a:ext cx="3633531" cy="1072989"/>
          </a:xfrm>
          <a:prstGeom prst="rect">
            <a:avLst/>
          </a:prstGeom>
        </p:spPr>
      </p:pic>
      <p:sp>
        <p:nvSpPr>
          <p:cNvPr id="5" name="TextBox 4">
            <a:extLst>
              <a:ext uri="{FF2B5EF4-FFF2-40B4-BE49-F238E27FC236}">
                <a16:creationId xmlns:a16="http://schemas.microsoft.com/office/drawing/2014/main" id="{23BD91FA-CFBE-B616-9676-E68D1765861F}"/>
              </a:ext>
            </a:extLst>
          </p:cNvPr>
          <p:cNvSpPr txBox="1"/>
          <p:nvPr/>
        </p:nvSpPr>
        <p:spPr>
          <a:xfrm>
            <a:off x="3457575" y="762000"/>
            <a:ext cx="6334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Thứ</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tháng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năm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6" name="Picture 5" descr="Logo&#10;&#10;Description automatically generated">
            <a:extLst>
              <a:ext uri="{FF2B5EF4-FFF2-40B4-BE49-F238E27FC236}">
                <a16:creationId xmlns:a16="http://schemas.microsoft.com/office/drawing/2014/main" id="{DED34182-68EE-C1A3-822E-2947F93BFC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72501" y="3943351"/>
            <a:ext cx="3267074" cy="3267074"/>
          </a:xfrm>
          <a:prstGeom prst="rect">
            <a:avLst/>
          </a:prstGeom>
        </p:spPr>
      </p:pic>
      <p:pic>
        <p:nvPicPr>
          <p:cNvPr id="7" name="Picture 6">
            <a:extLst>
              <a:ext uri="{FF2B5EF4-FFF2-40B4-BE49-F238E27FC236}">
                <a16:creationId xmlns:a16="http://schemas.microsoft.com/office/drawing/2014/main" id="{8C68F786-C51F-12B9-57C4-0ACD060F2566}"/>
              </a:ext>
            </a:extLst>
          </p:cNvPr>
          <p:cNvPicPr>
            <a:picLocks noChangeAspect="1"/>
          </p:cNvPicPr>
          <p:nvPr/>
        </p:nvPicPr>
        <p:blipFill>
          <a:blip r:embed="rId6"/>
          <a:stretch>
            <a:fillRect/>
          </a:stretch>
        </p:blipFill>
        <p:spPr>
          <a:xfrm>
            <a:off x="1051503" y="2604001"/>
            <a:ext cx="10108044" cy="3078747"/>
          </a:xfrm>
          <a:prstGeom prst="rect">
            <a:avLst/>
          </a:prstGeom>
        </p:spPr>
      </p:pic>
      <p:grpSp>
        <p:nvGrpSpPr>
          <p:cNvPr id="8" name="Group 7">
            <a:extLst>
              <a:ext uri="{FF2B5EF4-FFF2-40B4-BE49-F238E27FC236}">
                <a16:creationId xmlns:a16="http://schemas.microsoft.com/office/drawing/2014/main" id="{29A05CCC-7C03-8749-BB10-E1163B530233}"/>
              </a:ext>
            </a:extLst>
          </p:cNvPr>
          <p:cNvGrpSpPr/>
          <p:nvPr/>
        </p:nvGrpSpPr>
        <p:grpSpPr>
          <a:xfrm>
            <a:off x="-323845" y="-533400"/>
            <a:ext cx="3819520" cy="4177068"/>
            <a:chOff x="-647695" y="-866775"/>
            <a:chExt cx="3819520" cy="4177068"/>
          </a:xfrm>
        </p:grpSpPr>
        <p:pic>
          <p:nvPicPr>
            <p:cNvPr id="9" name="Picture 8" descr="A picture containing logo&#10;&#10;Description automatically generated">
              <a:extLst>
                <a:ext uri="{FF2B5EF4-FFF2-40B4-BE49-F238E27FC236}">
                  <a16:creationId xmlns:a16="http://schemas.microsoft.com/office/drawing/2014/main" id="{410808DC-125D-BE4A-0C2A-C0387C373D8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647695" y="-866775"/>
              <a:ext cx="3819520" cy="4177068"/>
            </a:xfrm>
            <a:prstGeom prst="rect">
              <a:avLst/>
            </a:prstGeom>
          </p:spPr>
        </p:pic>
        <p:sp>
          <p:nvSpPr>
            <p:cNvPr id="10" name="Rectangle 9">
              <a:extLst>
                <a:ext uri="{FF2B5EF4-FFF2-40B4-BE49-F238E27FC236}">
                  <a16:creationId xmlns:a16="http://schemas.microsoft.com/office/drawing/2014/main" id="{21360188-C246-4F9B-B112-09B140B543E6}"/>
                </a:ext>
              </a:extLst>
            </p:cNvPr>
            <p:cNvSpPr/>
            <p:nvPr/>
          </p:nvSpPr>
          <p:spPr>
            <a:xfrm>
              <a:off x="601263" y="1576474"/>
              <a:ext cx="1484702" cy="1015663"/>
            </a:xfrm>
            <a:prstGeom prst="rect">
              <a:avLst/>
            </a:prstGeom>
            <a:noFill/>
          </p:spPr>
          <p:txBody>
            <a:bodyPr wrap="none" lIns="91440" tIns="45720" rIns="91440" bIns="45720">
              <a:spAutoFit/>
            </a:bodyPr>
            <a:lstStyle/>
            <a:p>
              <a:pPr algn="ctr"/>
              <a:r>
                <a:rPr lang="en-US" sz="6000" b="1" cap="none" spc="0" dirty="0" err="1">
                  <a:ln w="12700">
                    <a:solidFill>
                      <a:schemeClr val="accent6">
                        <a:lumMod val="50000"/>
                      </a:schemeClr>
                    </a:solidFill>
                    <a:prstDash val="solid"/>
                  </a:ln>
                  <a:solidFill>
                    <a:srgbClr val="7030A0"/>
                  </a:solidFill>
                  <a:effectLst>
                    <a:outerShdw dist="38100" dir="2640000" algn="bl" rotWithShape="0">
                      <a:schemeClr val="accent1"/>
                    </a:outerShdw>
                  </a:effectLst>
                  <a:latin typeface="UTM Androgyne" panose="02040603050506020204" pitchFamily="18" charset="0"/>
                </a:rPr>
                <a:t>Đọc</a:t>
              </a:r>
              <a:endParaRPr lang="en-US" sz="6000" b="1" cap="none" spc="0" dirty="0">
                <a:ln w="12700">
                  <a:solidFill>
                    <a:schemeClr val="accent6">
                      <a:lumMod val="50000"/>
                    </a:schemeClr>
                  </a:solidFill>
                  <a:prstDash val="solid"/>
                </a:ln>
                <a:solidFill>
                  <a:srgbClr val="7030A0"/>
                </a:solidFill>
                <a:effectLst>
                  <a:outerShdw dist="38100" dir="2640000" algn="bl" rotWithShape="0">
                    <a:schemeClr val="accent1"/>
                  </a:outerShdw>
                </a:effectLst>
                <a:latin typeface="UTM Androgyne" panose="02040603050506020204" pitchFamily="18" charset="0"/>
              </a:endParaRPr>
            </a:p>
          </p:txBody>
        </p:sp>
      </p:grpSp>
    </p:spTree>
    <p:extLst>
      <p:ext uri="{BB962C8B-B14F-4D97-AF65-F5344CB8AC3E}">
        <p14:creationId xmlns:p14="http://schemas.microsoft.com/office/powerpoint/2010/main" val="1669299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图片 10">
            <a:extLst>
              <a:ext uri="{FF2B5EF4-FFF2-40B4-BE49-F238E27FC236}">
                <a16:creationId xmlns:a16="http://schemas.microsoft.com/office/drawing/2014/main" id="{08553787-A48B-6A46-F8DF-9704EC01D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981" y="1386326"/>
            <a:ext cx="4376960" cy="5376424"/>
          </a:xfrm>
          <a:prstGeom prst="rect">
            <a:avLst/>
          </a:prstGeom>
        </p:spPr>
      </p:pic>
      <p:pic>
        <p:nvPicPr>
          <p:cNvPr id="6" name="Picture 5">
            <a:extLst>
              <a:ext uri="{FF2B5EF4-FFF2-40B4-BE49-F238E27FC236}">
                <a16:creationId xmlns:a16="http://schemas.microsoft.com/office/drawing/2014/main" id="{F6E07BB9-83F9-E8EA-8D22-D55DD6827E6F}"/>
              </a:ext>
            </a:extLst>
          </p:cNvPr>
          <p:cNvPicPr>
            <a:picLocks noChangeAspect="1"/>
          </p:cNvPicPr>
          <p:nvPr/>
        </p:nvPicPr>
        <p:blipFill>
          <a:blip r:embed="rId6"/>
          <a:stretch>
            <a:fillRect/>
          </a:stretch>
        </p:blipFill>
        <p:spPr>
          <a:xfrm>
            <a:off x="3538860" y="1901709"/>
            <a:ext cx="7300282" cy="2813166"/>
          </a:xfrm>
          <a:prstGeom prst="rect">
            <a:avLst/>
          </a:prstGeom>
        </p:spPr>
      </p:pic>
    </p:spTree>
    <p:extLst>
      <p:ext uri="{BB962C8B-B14F-4D97-AF65-F5344CB8AC3E}">
        <p14:creationId xmlns:p14="http://schemas.microsoft.com/office/powerpoint/2010/main" val="1267775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7" y="219075"/>
            <a:ext cx="11213857" cy="6381750"/>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D49F6539-C4FF-9114-F8E7-1026351887EB}"/>
              </a:ext>
            </a:extLst>
          </p:cNvPr>
          <p:cNvGrpSpPr/>
          <p:nvPr/>
        </p:nvGrpSpPr>
        <p:grpSpPr>
          <a:xfrm>
            <a:off x="913343" y="1375573"/>
            <a:ext cx="3172408" cy="1636095"/>
            <a:chOff x="139959" y="1387023"/>
            <a:chExt cx="3172408" cy="1636095"/>
          </a:xfrm>
        </p:grpSpPr>
        <p:sp>
          <p:nvSpPr>
            <p:cNvPr id="4" name="Rectangle: Rounded Corners 3">
              <a:extLst>
                <a:ext uri="{FF2B5EF4-FFF2-40B4-BE49-F238E27FC236}">
                  <a16:creationId xmlns:a16="http://schemas.microsoft.com/office/drawing/2014/main" id="{969CD96B-EE69-8FA7-ED2B-EC5571508554}"/>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rPr>
                <a:t>Mắt</a:t>
              </a:r>
              <a:r>
                <a:rPr lang="en-US" sz="4800" b="1" dirty="0">
                  <a:solidFill>
                    <a:srgbClr val="002060"/>
                  </a:solidFill>
                </a:rPr>
                <a:t> </a:t>
              </a:r>
              <a:r>
                <a:rPr lang="en-US" sz="4800" b="1" dirty="0" err="1">
                  <a:solidFill>
                    <a:srgbClr val="002060"/>
                  </a:solidFill>
                </a:rPr>
                <a:t>dõi</a:t>
              </a:r>
              <a:endParaRPr lang="en-US" sz="4800" b="1" dirty="0">
                <a:solidFill>
                  <a:srgbClr val="002060"/>
                </a:solidFill>
              </a:endParaRPr>
            </a:p>
          </p:txBody>
        </p:sp>
        <p:pic>
          <p:nvPicPr>
            <p:cNvPr id="5" name="Picture 4">
              <a:extLst>
                <a:ext uri="{FF2B5EF4-FFF2-40B4-BE49-F238E27FC236}">
                  <a16:creationId xmlns:a16="http://schemas.microsoft.com/office/drawing/2014/main" id="{D8AEDF2D-0DD7-A7B7-8C86-3B5203C66BBF}"/>
                </a:ext>
              </a:extLst>
            </p:cNvPr>
            <p:cNvPicPr>
              <a:picLocks noChangeAspect="1"/>
            </p:cNvPicPr>
            <p:nvPr/>
          </p:nvPicPr>
          <p:blipFill>
            <a:blip r:embed="rId5"/>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976F1540-44A6-B361-449B-CA83F716AFE0}"/>
              </a:ext>
            </a:extLst>
          </p:cNvPr>
          <p:cNvGrpSpPr/>
          <p:nvPr/>
        </p:nvGrpSpPr>
        <p:grpSpPr>
          <a:xfrm>
            <a:off x="4197018" y="2681451"/>
            <a:ext cx="3397434" cy="1559458"/>
            <a:chOff x="4424729" y="3902060"/>
            <a:chExt cx="3397434" cy="1559458"/>
          </a:xfrm>
        </p:grpSpPr>
        <p:sp>
          <p:nvSpPr>
            <p:cNvPr id="10" name="Rectangle: Rounded Corners 9">
              <a:extLst>
                <a:ext uri="{FF2B5EF4-FFF2-40B4-BE49-F238E27FC236}">
                  <a16:creationId xmlns:a16="http://schemas.microsoft.com/office/drawing/2014/main" id="{58F79716-55A5-2BB3-36A1-444B7A411E6B}"/>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Tai </a:t>
              </a:r>
              <a:r>
                <a:rPr lang="en-US" sz="4800" b="1" dirty="0" err="1">
                  <a:solidFill>
                    <a:srgbClr val="002060"/>
                  </a:solidFill>
                </a:rPr>
                <a:t>nghe</a:t>
              </a:r>
              <a:endParaRPr lang="en-US" sz="4800" b="1" dirty="0">
                <a:solidFill>
                  <a:srgbClr val="002060"/>
                </a:solidFill>
              </a:endParaRPr>
            </a:p>
          </p:txBody>
        </p:sp>
        <p:pic>
          <p:nvPicPr>
            <p:cNvPr id="11" name="Picture 10">
              <a:extLst>
                <a:ext uri="{FF2B5EF4-FFF2-40B4-BE49-F238E27FC236}">
                  <a16:creationId xmlns:a16="http://schemas.microsoft.com/office/drawing/2014/main" id="{DBE79D0A-15A1-3FB0-A75E-EB10075E53CA}"/>
                </a:ext>
              </a:extLst>
            </p:cNvPr>
            <p:cNvPicPr>
              <a:picLocks noChangeAspect="1"/>
            </p:cNvPicPr>
            <p:nvPr/>
          </p:nvPicPr>
          <p:blipFill>
            <a:blip r:embed="rId6"/>
            <a:stretch>
              <a:fillRect/>
            </a:stretch>
          </p:blipFill>
          <p:spPr>
            <a:xfrm>
              <a:off x="4424729" y="3902060"/>
              <a:ext cx="1083597" cy="1083597"/>
            </a:xfrm>
            <a:prstGeom prst="rect">
              <a:avLst/>
            </a:prstGeom>
          </p:spPr>
        </p:pic>
      </p:grpSp>
      <p:grpSp>
        <p:nvGrpSpPr>
          <p:cNvPr id="12" name="Group 11">
            <a:extLst>
              <a:ext uri="{FF2B5EF4-FFF2-40B4-BE49-F238E27FC236}">
                <a16:creationId xmlns:a16="http://schemas.microsoft.com/office/drawing/2014/main" id="{643B0C79-08D8-AC59-2F97-C8998C0CE3A1}"/>
              </a:ext>
            </a:extLst>
          </p:cNvPr>
          <p:cNvGrpSpPr/>
          <p:nvPr/>
        </p:nvGrpSpPr>
        <p:grpSpPr>
          <a:xfrm>
            <a:off x="8121086" y="1657744"/>
            <a:ext cx="3329164" cy="1371679"/>
            <a:chOff x="8110962" y="1828720"/>
            <a:chExt cx="3329164" cy="1371679"/>
          </a:xfrm>
        </p:grpSpPr>
        <p:sp>
          <p:nvSpPr>
            <p:cNvPr id="13" name="Rectangle: Rounded Corners 12">
              <a:extLst>
                <a:ext uri="{FF2B5EF4-FFF2-40B4-BE49-F238E27FC236}">
                  <a16:creationId xmlns:a16="http://schemas.microsoft.com/office/drawing/2014/main" id="{BB427977-B104-A146-C196-E1531000EF06}"/>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Tay </a:t>
              </a:r>
              <a:r>
                <a:rPr lang="en-US" sz="4800" b="1" dirty="0" err="1">
                  <a:solidFill>
                    <a:srgbClr val="002060"/>
                  </a:solidFill>
                </a:rPr>
                <a:t>dò</a:t>
              </a:r>
              <a:endParaRPr lang="en-US" sz="4800" b="1" dirty="0">
                <a:solidFill>
                  <a:srgbClr val="002060"/>
                </a:solidFill>
              </a:endParaRPr>
            </a:p>
          </p:txBody>
        </p:sp>
        <p:pic>
          <p:nvPicPr>
            <p:cNvPr id="14" name="Picture 13">
              <a:extLst>
                <a:ext uri="{FF2B5EF4-FFF2-40B4-BE49-F238E27FC236}">
                  <a16:creationId xmlns:a16="http://schemas.microsoft.com/office/drawing/2014/main" id="{6D761CC2-563D-F2B4-A43B-08379D8EDD4E}"/>
                </a:ext>
              </a:extLst>
            </p:cNvPr>
            <p:cNvPicPr>
              <a:picLocks noChangeAspect="1"/>
            </p:cNvPicPr>
            <p:nvPr/>
          </p:nvPicPr>
          <p:blipFill>
            <a:blip r:embed="rId7"/>
            <a:stretch>
              <a:fillRect/>
            </a:stretch>
          </p:blipFill>
          <p:spPr>
            <a:xfrm>
              <a:off x="8110962" y="1828720"/>
              <a:ext cx="1023707" cy="1023707"/>
            </a:xfrm>
            <a:prstGeom prst="rect">
              <a:avLst/>
            </a:prstGeom>
          </p:spPr>
        </p:pic>
      </p:grpSp>
      <p:pic>
        <p:nvPicPr>
          <p:cNvPr id="15" name="Picture 14">
            <a:extLst>
              <a:ext uri="{FF2B5EF4-FFF2-40B4-BE49-F238E27FC236}">
                <a16:creationId xmlns:a16="http://schemas.microsoft.com/office/drawing/2014/main" id="{E0AAF0DC-9AB9-5069-5B55-3C60CB556D7C}"/>
              </a:ext>
            </a:extLst>
          </p:cNvPr>
          <p:cNvPicPr>
            <a:picLocks noChangeAspect="1"/>
          </p:cNvPicPr>
          <p:nvPr/>
        </p:nvPicPr>
        <p:blipFill>
          <a:blip r:embed="rId8"/>
          <a:stretch>
            <a:fillRect/>
          </a:stretch>
        </p:blipFill>
        <p:spPr>
          <a:xfrm>
            <a:off x="7219950" y="3743244"/>
            <a:ext cx="4733925" cy="2543256"/>
          </a:xfrm>
          <a:prstGeom prst="rect">
            <a:avLst/>
          </a:prstGeom>
        </p:spPr>
      </p:pic>
      <p:pic>
        <p:nvPicPr>
          <p:cNvPr id="16" name="Picture 15">
            <a:extLst>
              <a:ext uri="{FF2B5EF4-FFF2-40B4-BE49-F238E27FC236}">
                <a16:creationId xmlns:a16="http://schemas.microsoft.com/office/drawing/2014/main" id="{46DC1666-3F3F-2971-2CE0-05ED1AFBED23}"/>
              </a:ext>
            </a:extLst>
          </p:cNvPr>
          <p:cNvPicPr>
            <a:picLocks noChangeAspect="1"/>
          </p:cNvPicPr>
          <p:nvPr/>
        </p:nvPicPr>
        <p:blipFill>
          <a:blip r:embed="rId9"/>
          <a:stretch>
            <a:fillRect/>
          </a:stretch>
        </p:blipFill>
        <p:spPr>
          <a:xfrm>
            <a:off x="2147757" y="515818"/>
            <a:ext cx="7401185" cy="1292464"/>
          </a:xfrm>
          <a:prstGeom prst="rect">
            <a:avLst/>
          </a:prstGeom>
        </p:spPr>
      </p:pic>
    </p:spTree>
    <p:extLst>
      <p:ext uri="{BB962C8B-B14F-4D97-AF65-F5344CB8AC3E}">
        <p14:creationId xmlns:p14="http://schemas.microsoft.com/office/powerpoint/2010/main" val="237927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云形 3">
            <a:extLst>
              <a:ext uri="{FF2B5EF4-FFF2-40B4-BE49-F238E27FC236}">
                <a16:creationId xmlns:a16="http://schemas.microsoft.com/office/drawing/2014/main" id="{4D5A5487-8D87-A9DC-63E5-6E0A95C61FFD}"/>
              </a:ext>
            </a:extLst>
          </p:cNvPr>
          <p:cNvSpPr/>
          <p:nvPr/>
        </p:nvSpPr>
        <p:spPr>
          <a:xfrm>
            <a:off x="5790449" y="1410968"/>
            <a:ext cx="22568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chao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liệng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7" name="图片 10">
            <a:extLst>
              <a:ext uri="{FF2B5EF4-FFF2-40B4-BE49-F238E27FC236}">
                <a16:creationId xmlns:a16="http://schemas.microsoft.com/office/drawing/2014/main" id="{3AC8E1C5-2F12-ED40-DB7D-AB226F8924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568161" y="2919612"/>
            <a:ext cx="4056957" cy="3412492"/>
          </a:xfrm>
          <a:prstGeom prst="rect">
            <a:avLst/>
          </a:prstGeom>
        </p:spPr>
      </p:pic>
      <p:sp>
        <p:nvSpPr>
          <p:cNvPr id="9" name="云形 3">
            <a:extLst>
              <a:ext uri="{FF2B5EF4-FFF2-40B4-BE49-F238E27FC236}">
                <a16:creationId xmlns:a16="http://schemas.microsoft.com/office/drawing/2014/main" id="{1088C49C-AE43-A663-B34C-B5AE4FB50CB5}"/>
              </a:ext>
            </a:extLst>
          </p:cNvPr>
          <p:cNvSpPr/>
          <p:nvPr/>
        </p:nvSpPr>
        <p:spPr>
          <a:xfrm>
            <a:off x="8515927" y="1462722"/>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defRPr/>
            </a:pP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cười</a:t>
            </a:r>
            <a:r>
              <a:rPr lang="en-US" altLang="zh-CN"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 </a:t>
            </a: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giòn</a:t>
            </a:r>
            <a:r>
              <a:rPr lang="en-US" altLang="zh-CN"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 tan</a:t>
            </a:r>
            <a:endParaRPr lang="zh-CN" altLang="en-US"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0" name="云形 3">
            <a:extLst>
              <a:ext uri="{FF2B5EF4-FFF2-40B4-BE49-F238E27FC236}">
                <a16:creationId xmlns:a16="http://schemas.microsoft.com/office/drawing/2014/main" id="{F504241E-9B29-807E-F4C3-00C3A602039C}"/>
              </a:ext>
            </a:extLst>
          </p:cNvPr>
          <p:cNvSpPr/>
          <p:nvPr/>
        </p:nvSpPr>
        <p:spPr>
          <a:xfrm>
            <a:off x="5766348" y="3886199"/>
            <a:ext cx="300868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defRPr/>
            </a:pP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thầm</a:t>
            </a:r>
            <a:r>
              <a:rPr lang="en-US" altLang="zh-CN"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 </a:t>
            </a: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thì</a:t>
            </a:r>
            <a:endParaRPr lang="zh-CN" altLang="en-US"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1" name="云形 3">
            <a:extLst>
              <a:ext uri="{FF2B5EF4-FFF2-40B4-BE49-F238E27FC236}">
                <a16:creationId xmlns:a16="http://schemas.microsoft.com/office/drawing/2014/main" id="{86184752-4F36-01B5-35B0-15141DE9BDE2}"/>
              </a:ext>
            </a:extLst>
          </p:cNvPr>
          <p:cNvSpPr/>
          <p:nvPr/>
        </p:nvSpPr>
        <p:spPr>
          <a:xfrm>
            <a:off x="9034288" y="3523499"/>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ôm</a:t>
            </a:r>
            <a:r>
              <a:rPr lang="en-US" altLang="zh-CN"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 </a:t>
            </a: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ghì</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2" name="Picture 11">
            <a:extLst>
              <a:ext uri="{FF2B5EF4-FFF2-40B4-BE49-F238E27FC236}">
                <a16:creationId xmlns:a16="http://schemas.microsoft.com/office/drawing/2014/main" id="{34100BE8-A510-C539-397C-9477042DDAA0}"/>
              </a:ext>
            </a:extLst>
          </p:cNvPr>
          <p:cNvPicPr>
            <a:picLocks noChangeAspect="1"/>
          </p:cNvPicPr>
          <p:nvPr/>
        </p:nvPicPr>
        <p:blipFill>
          <a:blip r:embed="rId5"/>
          <a:stretch>
            <a:fillRect/>
          </a:stretch>
        </p:blipFill>
        <p:spPr>
          <a:xfrm>
            <a:off x="627092" y="1936400"/>
            <a:ext cx="4968671" cy="1457070"/>
          </a:xfrm>
          <a:prstGeom prst="rect">
            <a:avLst/>
          </a:prstGeom>
        </p:spPr>
      </p:pic>
    </p:spTree>
    <p:extLst>
      <p:ext uri="{BB962C8B-B14F-4D97-AF65-F5344CB8AC3E}">
        <p14:creationId xmlns:p14="http://schemas.microsoft.com/office/powerpoint/2010/main" val="17410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F4A862-5611-05C9-48BE-1AF2E191BE47}"/>
              </a:ext>
            </a:extLst>
          </p:cNvPr>
          <p:cNvGrpSpPr/>
          <p:nvPr/>
        </p:nvGrpSpPr>
        <p:grpSpPr>
          <a:xfrm>
            <a:off x="2066098" y="761156"/>
            <a:ext cx="8534636" cy="830998"/>
            <a:chOff x="2941084" y="292594"/>
            <a:chExt cx="6309828" cy="830998"/>
          </a:xfrm>
        </p:grpSpPr>
        <p:sp>
          <p:nvSpPr>
            <p:cNvPr id="3" name="TextBox 2">
              <a:extLst>
                <a:ext uri="{FF2B5EF4-FFF2-40B4-BE49-F238E27FC236}">
                  <a16:creationId xmlns:a16="http://schemas.microsoft.com/office/drawing/2014/main" id="{21CCD83F-EB8B-6B02-CCBD-F559A890B00A}"/>
                </a:ext>
              </a:extLst>
            </p:cNvPr>
            <p:cNvSpPr txBox="1"/>
            <p:nvPr/>
          </p:nvSpPr>
          <p:spPr>
            <a:xfrm>
              <a:off x="2941085" y="292595"/>
              <a:ext cx="6309827" cy="830997"/>
            </a:xfrm>
            <a:prstGeom prst="rect">
              <a:avLst/>
            </a:prstGeom>
            <a:noFill/>
          </p:spPr>
          <p:txBody>
            <a:bodyPr wrap="square" rtlCol="0">
              <a:spAutoFit/>
            </a:bodyPr>
            <a:lstStyle/>
            <a:p>
              <a:pPr algn="ct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Giải</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Thích</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Nghĩa</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Từ</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Khó</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Hiểu</a:t>
              </a:r>
              <a:endPar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sp>
          <p:nvSpPr>
            <p:cNvPr id="4" name="TextBox 3">
              <a:extLst>
                <a:ext uri="{FF2B5EF4-FFF2-40B4-BE49-F238E27FC236}">
                  <a16:creationId xmlns:a16="http://schemas.microsoft.com/office/drawing/2014/main" id="{97CE0B5F-FEA1-3410-F19F-2BDD5FA2035F}"/>
                </a:ext>
              </a:extLst>
            </p:cNvPr>
            <p:cNvSpPr txBox="1"/>
            <p:nvPr/>
          </p:nvSpPr>
          <p:spPr>
            <a:xfrm>
              <a:off x="2941084" y="292594"/>
              <a:ext cx="6309827" cy="830997"/>
            </a:xfrm>
            <a:prstGeom prst="rect">
              <a:avLst/>
            </a:prstGeom>
            <a:noFill/>
          </p:spPr>
          <p:txBody>
            <a:bodyPr wrap="square" rtlCol="0">
              <a:spAutoFit/>
            </a:bodyP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Giải</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Thích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Nghĩa</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Từ</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Khó</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Hiểu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grpSp>
      <p:pic>
        <p:nvPicPr>
          <p:cNvPr id="5" name="Graphic 4">
            <a:extLst>
              <a:ext uri="{FF2B5EF4-FFF2-40B4-BE49-F238E27FC236}">
                <a16:creationId xmlns:a16="http://schemas.microsoft.com/office/drawing/2014/main" id="{E5207581-C7EB-FCA5-70BC-9FEE89D62E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6704" y="2215540"/>
            <a:ext cx="3720353" cy="4312227"/>
          </a:xfrm>
          <a:prstGeom prst="rect">
            <a:avLst/>
          </a:prstGeom>
        </p:spPr>
      </p:pic>
      <p:sp>
        <p:nvSpPr>
          <p:cNvPr id="8" name="Rectangle: Rounded Corners 7">
            <a:extLst>
              <a:ext uri="{FF2B5EF4-FFF2-40B4-BE49-F238E27FC236}">
                <a16:creationId xmlns:a16="http://schemas.microsoft.com/office/drawing/2014/main" id="{33FE8C01-1918-E9CA-1FDF-FBCA74342F75}"/>
              </a:ext>
            </a:extLst>
          </p:cNvPr>
          <p:cNvSpPr/>
          <p:nvPr/>
        </p:nvSpPr>
        <p:spPr>
          <a:xfrm>
            <a:off x="704192" y="2381397"/>
            <a:ext cx="7296215" cy="1779637"/>
          </a:xfrm>
          <a:custGeom>
            <a:avLst/>
            <a:gdLst>
              <a:gd name="connsiteX0" fmla="*/ 0 w 7296215"/>
              <a:gd name="connsiteY0" fmla="*/ 434605 h 1779637"/>
              <a:gd name="connsiteX1" fmla="*/ 434605 w 7296215"/>
              <a:gd name="connsiteY1" fmla="*/ 0 h 1779637"/>
              <a:gd name="connsiteX2" fmla="*/ 6861610 w 7296215"/>
              <a:gd name="connsiteY2" fmla="*/ 0 h 1779637"/>
              <a:gd name="connsiteX3" fmla="*/ 7296215 w 7296215"/>
              <a:gd name="connsiteY3" fmla="*/ 434605 h 1779637"/>
              <a:gd name="connsiteX4" fmla="*/ 7296215 w 7296215"/>
              <a:gd name="connsiteY4" fmla="*/ 1345032 h 1779637"/>
              <a:gd name="connsiteX5" fmla="*/ 6861610 w 7296215"/>
              <a:gd name="connsiteY5" fmla="*/ 1779637 h 1779637"/>
              <a:gd name="connsiteX6" fmla="*/ 434605 w 7296215"/>
              <a:gd name="connsiteY6" fmla="*/ 1779637 h 1779637"/>
              <a:gd name="connsiteX7" fmla="*/ 0 w 7296215"/>
              <a:gd name="connsiteY7" fmla="*/ 1345032 h 1779637"/>
              <a:gd name="connsiteX8" fmla="*/ 0 w 7296215"/>
              <a:gd name="connsiteY8" fmla="*/ 434605 h 177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6215" h="1779637" fill="none" extrusionOk="0">
                <a:moveTo>
                  <a:pt x="0" y="434605"/>
                </a:moveTo>
                <a:cubicBezTo>
                  <a:pt x="-5321" y="213224"/>
                  <a:pt x="178212" y="-10999"/>
                  <a:pt x="434605" y="0"/>
                </a:cubicBezTo>
                <a:cubicBezTo>
                  <a:pt x="3221630" y="-35273"/>
                  <a:pt x="4017308" y="-144294"/>
                  <a:pt x="6861610" y="0"/>
                </a:cubicBezTo>
                <a:cubicBezTo>
                  <a:pt x="7129468" y="8471"/>
                  <a:pt x="7273316" y="175272"/>
                  <a:pt x="7296215" y="434605"/>
                </a:cubicBezTo>
                <a:cubicBezTo>
                  <a:pt x="7338433" y="690718"/>
                  <a:pt x="7286185" y="1208819"/>
                  <a:pt x="7296215" y="1345032"/>
                </a:cubicBezTo>
                <a:cubicBezTo>
                  <a:pt x="7314327" y="1571362"/>
                  <a:pt x="7126428" y="1752761"/>
                  <a:pt x="6861610" y="1779637"/>
                </a:cubicBezTo>
                <a:cubicBezTo>
                  <a:pt x="5997987" y="1857162"/>
                  <a:pt x="1205548" y="1735934"/>
                  <a:pt x="434605" y="1779637"/>
                </a:cubicBezTo>
                <a:cubicBezTo>
                  <a:pt x="186515" y="1777403"/>
                  <a:pt x="-35249" y="1584576"/>
                  <a:pt x="0" y="1345032"/>
                </a:cubicBezTo>
                <a:cubicBezTo>
                  <a:pt x="38530" y="902027"/>
                  <a:pt x="76888" y="752633"/>
                  <a:pt x="0" y="434605"/>
                </a:cubicBezTo>
                <a:close/>
              </a:path>
              <a:path w="7296215" h="1779637" stroke="0" extrusionOk="0">
                <a:moveTo>
                  <a:pt x="0" y="434605"/>
                </a:moveTo>
                <a:cubicBezTo>
                  <a:pt x="-9867" y="160484"/>
                  <a:pt x="188680" y="4777"/>
                  <a:pt x="434605" y="0"/>
                </a:cubicBezTo>
                <a:cubicBezTo>
                  <a:pt x="1708367" y="-95379"/>
                  <a:pt x="5614300" y="58096"/>
                  <a:pt x="6861610" y="0"/>
                </a:cubicBezTo>
                <a:cubicBezTo>
                  <a:pt x="7091557" y="-7095"/>
                  <a:pt x="7261320" y="169500"/>
                  <a:pt x="7296215" y="434605"/>
                </a:cubicBezTo>
                <a:cubicBezTo>
                  <a:pt x="7339166" y="865225"/>
                  <a:pt x="7281317" y="1138094"/>
                  <a:pt x="7296215" y="1345032"/>
                </a:cubicBezTo>
                <a:cubicBezTo>
                  <a:pt x="7314733" y="1563047"/>
                  <a:pt x="7085600" y="1763663"/>
                  <a:pt x="6861610" y="1779637"/>
                </a:cubicBezTo>
                <a:cubicBezTo>
                  <a:pt x="3977274" y="1719731"/>
                  <a:pt x="2328077" y="1862151"/>
                  <a:pt x="434605" y="1779637"/>
                </a:cubicBezTo>
                <a:cubicBezTo>
                  <a:pt x="183589" y="1782354"/>
                  <a:pt x="-19378" y="1604725"/>
                  <a:pt x="0" y="1345032"/>
                </a:cubicBezTo>
                <a:cubicBezTo>
                  <a:pt x="14558" y="1132870"/>
                  <a:pt x="-77485" y="810741"/>
                  <a:pt x="0" y="434605"/>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FF0000"/>
                </a:solidFill>
                <a:latin typeface="Calibri" panose="020F0502020204030204" pitchFamily="34" charset="0"/>
                <a:cs typeface="Calibri" panose="020F0502020204030204" pitchFamily="34" charset="0"/>
              </a:rPr>
              <a:t>Chao liệng: </a:t>
            </a:r>
            <a:r>
              <a:rPr lang="vi-VN" sz="4400" b="1" dirty="0">
                <a:solidFill>
                  <a:srgbClr val="002060"/>
                </a:solidFill>
                <a:latin typeface="Calibri" panose="020F0502020204030204" pitchFamily="34" charset="0"/>
                <a:cs typeface="Calibri" panose="020F0502020204030204" pitchFamily="34" charset="0"/>
              </a:rPr>
              <a:t>nghiêng cánh bay theo đường vòng.</a:t>
            </a:r>
            <a:endParaRPr lang="en-US" sz="44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130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3">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F4A862-5611-05C9-48BE-1AF2E191BE47}"/>
              </a:ext>
            </a:extLst>
          </p:cNvPr>
          <p:cNvGrpSpPr/>
          <p:nvPr/>
        </p:nvGrpSpPr>
        <p:grpSpPr>
          <a:xfrm>
            <a:off x="2066098" y="761156"/>
            <a:ext cx="8534636" cy="830998"/>
            <a:chOff x="2941084" y="292594"/>
            <a:chExt cx="6309828" cy="830998"/>
          </a:xfrm>
        </p:grpSpPr>
        <p:sp>
          <p:nvSpPr>
            <p:cNvPr id="3" name="TextBox 2">
              <a:extLst>
                <a:ext uri="{FF2B5EF4-FFF2-40B4-BE49-F238E27FC236}">
                  <a16:creationId xmlns:a16="http://schemas.microsoft.com/office/drawing/2014/main" id="{21CCD83F-EB8B-6B02-CCBD-F559A890B00A}"/>
                </a:ext>
              </a:extLst>
            </p:cNvPr>
            <p:cNvSpPr txBox="1"/>
            <p:nvPr/>
          </p:nvSpPr>
          <p:spPr>
            <a:xfrm>
              <a:off x="2941085" y="292595"/>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sp>
          <p:nvSpPr>
            <p:cNvPr id="4" name="TextBox 3">
              <a:extLst>
                <a:ext uri="{FF2B5EF4-FFF2-40B4-BE49-F238E27FC236}">
                  <a16:creationId xmlns:a16="http://schemas.microsoft.com/office/drawing/2014/main" id="{97CE0B5F-FEA1-3410-F19F-2BDD5FA2035F}"/>
                </a:ext>
              </a:extLst>
            </p:cNvPr>
            <p:cNvSpPr txBox="1"/>
            <p:nvPr/>
          </p:nvSpPr>
          <p:spPr>
            <a:xfrm>
              <a:off x="2941084" y="292594"/>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grpSp>
      <p:pic>
        <p:nvPicPr>
          <p:cNvPr id="5" name="Graphic 4">
            <a:extLst>
              <a:ext uri="{FF2B5EF4-FFF2-40B4-BE49-F238E27FC236}">
                <a16:creationId xmlns:a16="http://schemas.microsoft.com/office/drawing/2014/main" id="{E5207581-C7EB-FCA5-70BC-9FEE89D62E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6704" y="2215540"/>
            <a:ext cx="3720353" cy="4312227"/>
          </a:xfrm>
          <a:prstGeom prst="rect">
            <a:avLst/>
          </a:prstGeom>
        </p:spPr>
      </p:pic>
      <p:sp>
        <p:nvSpPr>
          <p:cNvPr id="8" name="Rectangle: Rounded Corners 7">
            <a:extLst>
              <a:ext uri="{FF2B5EF4-FFF2-40B4-BE49-F238E27FC236}">
                <a16:creationId xmlns:a16="http://schemas.microsoft.com/office/drawing/2014/main" id="{33FE8C01-1918-E9CA-1FDF-FBCA74342F75}"/>
              </a:ext>
            </a:extLst>
          </p:cNvPr>
          <p:cNvSpPr/>
          <p:nvPr/>
        </p:nvSpPr>
        <p:spPr>
          <a:xfrm>
            <a:off x="704192" y="2381397"/>
            <a:ext cx="7296215" cy="2026216"/>
          </a:xfrm>
          <a:custGeom>
            <a:avLst/>
            <a:gdLst>
              <a:gd name="connsiteX0" fmla="*/ 0 w 7296215"/>
              <a:gd name="connsiteY0" fmla="*/ 494822 h 2026216"/>
              <a:gd name="connsiteX1" fmla="*/ 494822 w 7296215"/>
              <a:gd name="connsiteY1" fmla="*/ 0 h 2026216"/>
              <a:gd name="connsiteX2" fmla="*/ 6801393 w 7296215"/>
              <a:gd name="connsiteY2" fmla="*/ 0 h 2026216"/>
              <a:gd name="connsiteX3" fmla="*/ 7296215 w 7296215"/>
              <a:gd name="connsiteY3" fmla="*/ 494822 h 2026216"/>
              <a:gd name="connsiteX4" fmla="*/ 7296215 w 7296215"/>
              <a:gd name="connsiteY4" fmla="*/ 1531394 h 2026216"/>
              <a:gd name="connsiteX5" fmla="*/ 6801393 w 7296215"/>
              <a:gd name="connsiteY5" fmla="*/ 2026216 h 2026216"/>
              <a:gd name="connsiteX6" fmla="*/ 494822 w 7296215"/>
              <a:gd name="connsiteY6" fmla="*/ 2026216 h 2026216"/>
              <a:gd name="connsiteX7" fmla="*/ 0 w 7296215"/>
              <a:gd name="connsiteY7" fmla="*/ 1531394 h 2026216"/>
              <a:gd name="connsiteX8" fmla="*/ 0 w 7296215"/>
              <a:gd name="connsiteY8" fmla="*/ 494822 h 202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6215" h="2026216" fill="none" extrusionOk="0">
                <a:moveTo>
                  <a:pt x="0" y="494822"/>
                </a:moveTo>
                <a:cubicBezTo>
                  <a:pt x="-9080" y="253358"/>
                  <a:pt x="187283" y="-23021"/>
                  <a:pt x="494822" y="0"/>
                </a:cubicBezTo>
                <a:cubicBezTo>
                  <a:pt x="3379120" y="-35273"/>
                  <a:pt x="5606107" y="-144294"/>
                  <a:pt x="6801393" y="0"/>
                </a:cubicBezTo>
                <a:cubicBezTo>
                  <a:pt x="7117983" y="13181"/>
                  <a:pt x="7266909" y="196830"/>
                  <a:pt x="7296215" y="494822"/>
                </a:cubicBezTo>
                <a:cubicBezTo>
                  <a:pt x="7242381" y="986396"/>
                  <a:pt x="7327318" y="1329583"/>
                  <a:pt x="7296215" y="1531394"/>
                </a:cubicBezTo>
                <a:cubicBezTo>
                  <a:pt x="7309172" y="1794879"/>
                  <a:pt x="7090146" y="2009445"/>
                  <a:pt x="6801393" y="2026216"/>
                </a:cubicBezTo>
                <a:cubicBezTo>
                  <a:pt x="4684330" y="2103741"/>
                  <a:pt x="1137928" y="1982513"/>
                  <a:pt x="494822" y="2026216"/>
                </a:cubicBezTo>
                <a:cubicBezTo>
                  <a:pt x="186530" y="2016516"/>
                  <a:pt x="-40159" y="1804128"/>
                  <a:pt x="0" y="1531394"/>
                </a:cubicBezTo>
                <a:cubicBezTo>
                  <a:pt x="-5547" y="1046860"/>
                  <a:pt x="56977" y="989413"/>
                  <a:pt x="0" y="494822"/>
                </a:cubicBezTo>
                <a:close/>
              </a:path>
              <a:path w="7296215" h="2026216" stroke="0" extrusionOk="0">
                <a:moveTo>
                  <a:pt x="0" y="494822"/>
                </a:moveTo>
                <a:cubicBezTo>
                  <a:pt x="-2292" y="213618"/>
                  <a:pt x="182105" y="31938"/>
                  <a:pt x="494822" y="0"/>
                </a:cubicBezTo>
                <a:cubicBezTo>
                  <a:pt x="2044652" y="-95379"/>
                  <a:pt x="4137590" y="58096"/>
                  <a:pt x="6801393" y="0"/>
                </a:cubicBezTo>
                <a:cubicBezTo>
                  <a:pt x="7064353" y="-7267"/>
                  <a:pt x="7287980" y="215620"/>
                  <a:pt x="7296215" y="494822"/>
                </a:cubicBezTo>
                <a:cubicBezTo>
                  <a:pt x="7301775" y="823185"/>
                  <a:pt x="7333271" y="1170514"/>
                  <a:pt x="7296215" y="1531394"/>
                </a:cubicBezTo>
                <a:cubicBezTo>
                  <a:pt x="7307916" y="1790769"/>
                  <a:pt x="7040530" y="1992202"/>
                  <a:pt x="6801393" y="2026216"/>
                </a:cubicBezTo>
                <a:cubicBezTo>
                  <a:pt x="3746601" y="1966310"/>
                  <a:pt x="3367520" y="2108730"/>
                  <a:pt x="494822" y="2026216"/>
                </a:cubicBezTo>
                <a:cubicBezTo>
                  <a:pt x="214803" y="2027881"/>
                  <a:pt x="-23083" y="1828104"/>
                  <a:pt x="0" y="1531394"/>
                </a:cubicBezTo>
                <a:cubicBezTo>
                  <a:pt x="73650" y="1410138"/>
                  <a:pt x="-68944" y="619469"/>
                  <a:pt x="0" y="494822"/>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Giòn tan: </a:t>
            </a:r>
            <a:r>
              <a:rPr lang="vi-VN" sz="4400" b="1" dirty="0">
                <a:solidFill>
                  <a:srgbClr val="002060"/>
                </a:solidFill>
                <a:latin typeface="Calibri" panose="020F0502020204030204" pitchFamily="34" charset="0"/>
                <a:cs typeface="Calibri" panose="020F0502020204030204" pitchFamily="34" charset="0"/>
              </a:rPr>
              <a:t>dễ vỡ lắm nghĩa trong bài là tiếng cười vui tươi hoà vào không gian.</a:t>
            </a:r>
            <a:endParaRPr kumimoji="0" lang="en-US" sz="44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312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C53B71F9-9B99-4751-9168-CCE886A4A54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j\uFFFD{86478355-8F13-4B02-9885-0003E169E3F6}&quot;,&quot;C:\\Users\\DELL\\Documents\\Zalo Received Fil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T1. Đọc.CÁNH CHIM NHỎ"/>
  <p:tag name="ISPRING_FIRST_PUBLI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840</Words>
  <Application>Microsoft Office PowerPoint</Application>
  <PresentationFormat>Widescreen</PresentationFormat>
  <Paragraphs>75</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等线</vt:lpstr>
      <vt:lpstr>Arial</vt:lpstr>
      <vt:lpstr>Calibri</vt:lpstr>
      <vt:lpstr>Calibri Light</vt:lpstr>
      <vt:lpstr>Cambria</vt:lpstr>
      <vt:lpstr>LNTH-LuoLuoNotangYuanTi 1</vt:lpstr>
      <vt:lpstr>Source Han Sans CN Regular</vt:lpstr>
      <vt:lpstr>Times New Roman</vt:lpstr>
      <vt:lpstr>UTM Androgyne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Đọc.CÁNH CHIM NHỎ</dc:title>
  <dc:creator>Thao Tran</dc:creator>
  <cp:lastModifiedBy>Administrator</cp:lastModifiedBy>
  <cp:revision>41</cp:revision>
  <dcterms:created xsi:type="dcterms:W3CDTF">2023-10-10T05:39:34Z</dcterms:created>
  <dcterms:modified xsi:type="dcterms:W3CDTF">2025-01-07T23:04:27Z</dcterms:modified>
</cp:coreProperties>
</file>