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audio2.wav" ContentType="audio/wav"/>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307" r:id="rId2"/>
    <p:sldId id="9776" r:id="rId3"/>
    <p:sldId id="9748" r:id="rId4"/>
    <p:sldId id="306" r:id="rId5"/>
    <p:sldId id="9777" r:id="rId6"/>
    <p:sldId id="9749" r:id="rId7"/>
    <p:sldId id="9752" r:id="rId8"/>
    <p:sldId id="9751" r:id="rId9"/>
    <p:sldId id="9753" r:id="rId10"/>
    <p:sldId id="9754" r:id="rId11"/>
    <p:sldId id="9759" r:id="rId12"/>
    <p:sldId id="9756" r:id="rId13"/>
    <p:sldId id="9778" r:id="rId14"/>
    <p:sldId id="9779" r:id="rId15"/>
    <p:sldId id="9780" r:id="rId16"/>
    <p:sldId id="9781" r:id="rId17"/>
    <p:sldId id="9782" r:id="rId18"/>
    <p:sldId id="9762" r:id="rId19"/>
    <p:sldId id="9763" r:id="rId20"/>
    <p:sldId id="9764" r:id="rId21"/>
    <p:sldId id="9765" r:id="rId22"/>
    <p:sldId id="9766" r:id="rId23"/>
    <p:sldId id="9771" r:id="rId24"/>
    <p:sldId id="9772" r:id="rId25"/>
    <p:sldId id="9770" r:id="rId26"/>
    <p:sldId id="9755" r:id="rId27"/>
    <p:sldId id="9785" r:id="rId28"/>
    <p:sldId id="9786" r:id="rId29"/>
    <p:sldId id="9787" r:id="rId30"/>
    <p:sldId id="9788" r:id="rId31"/>
    <p:sldId id="9789" r:id="rId32"/>
    <p:sldId id="977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82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0FA2E0-FB2F-401B-9946-0439B40EF9D4}" type="datetimeFigureOut">
              <a:rPr lang="en-US" smtClean="0"/>
              <a:t>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539890-9784-4219-8527-D017C4E3C6D0}" type="slidenum">
              <a:rPr lang="en-US" smtClean="0"/>
              <a:t>‹#›</a:t>
            </a:fld>
            <a:endParaRPr lang="en-US"/>
          </a:p>
        </p:txBody>
      </p:sp>
    </p:spTree>
    <p:extLst>
      <p:ext uri="{BB962C8B-B14F-4D97-AF65-F5344CB8AC3E}">
        <p14:creationId xmlns:p14="http://schemas.microsoft.com/office/powerpoint/2010/main" val="3148363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577798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81570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59169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39384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6765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15877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87784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30435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35046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95854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E846AA-07DE-45AA-AEEF-959876FC0B0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966269E-640E-4FC6-90E2-D51B484E2E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47A504C-2B84-455D-A89E-AECB8D4C0188}"/>
              </a:ext>
            </a:extLst>
          </p:cNvPr>
          <p:cNvSpPr>
            <a:spLocks noGrp="1"/>
          </p:cNvSpPr>
          <p:nvPr>
            <p:ph type="dt" sz="half" idx="10"/>
          </p:nvPr>
        </p:nvSpPr>
        <p:spPr/>
        <p:txBody>
          <a:bodyPr/>
          <a:lstStyle/>
          <a:p>
            <a:fld id="{642D931F-B233-4EEE-97A6-96911AF0D2F0}" type="datetimeFigureOut">
              <a:rPr lang="zh-CN" altLang="en-US" smtClean="0"/>
              <a:t>2025/1/7</a:t>
            </a:fld>
            <a:endParaRPr lang="zh-CN" altLang="en-US"/>
          </a:p>
        </p:txBody>
      </p:sp>
      <p:sp>
        <p:nvSpPr>
          <p:cNvPr id="5" name="页脚占位符 4">
            <a:extLst>
              <a:ext uri="{FF2B5EF4-FFF2-40B4-BE49-F238E27FC236}">
                <a16:creationId xmlns:a16="http://schemas.microsoft.com/office/drawing/2014/main" id="{EE8B3A49-6E30-43B6-8FC3-8C5096E768D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D9CD6F-33E2-4460-A8EE-E3A8D105BCB2}"/>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1040577461"/>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793C24-107D-45DE-8F16-E8449567EC2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685A288-9118-45DA-871E-0792928828C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A054EC8-997A-4AE8-A63B-106D8697840C}"/>
              </a:ext>
            </a:extLst>
          </p:cNvPr>
          <p:cNvSpPr>
            <a:spLocks noGrp="1"/>
          </p:cNvSpPr>
          <p:nvPr>
            <p:ph type="dt" sz="half" idx="10"/>
          </p:nvPr>
        </p:nvSpPr>
        <p:spPr/>
        <p:txBody>
          <a:bodyPr/>
          <a:lstStyle/>
          <a:p>
            <a:fld id="{642D931F-B233-4EEE-97A6-96911AF0D2F0}" type="datetimeFigureOut">
              <a:rPr lang="zh-CN" altLang="en-US" smtClean="0"/>
              <a:t>2025/1/7</a:t>
            </a:fld>
            <a:endParaRPr lang="zh-CN" altLang="en-US"/>
          </a:p>
        </p:txBody>
      </p:sp>
      <p:sp>
        <p:nvSpPr>
          <p:cNvPr id="5" name="页脚占位符 4">
            <a:extLst>
              <a:ext uri="{FF2B5EF4-FFF2-40B4-BE49-F238E27FC236}">
                <a16:creationId xmlns:a16="http://schemas.microsoft.com/office/drawing/2014/main" id="{B1299145-C7D1-4224-8C72-3490EB9D419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04AFBBE-F376-4654-8BCC-8866D502DC15}"/>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872063650"/>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3D98E03-FD4A-4083-B1E3-D9183430504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B2BECB0-5DE4-427F-969B-185FF4C59501}"/>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FAC278A-9F51-4073-B35E-1DC008C0DAC8}"/>
              </a:ext>
            </a:extLst>
          </p:cNvPr>
          <p:cNvSpPr>
            <a:spLocks noGrp="1"/>
          </p:cNvSpPr>
          <p:nvPr>
            <p:ph type="dt" sz="half" idx="10"/>
          </p:nvPr>
        </p:nvSpPr>
        <p:spPr/>
        <p:txBody>
          <a:bodyPr/>
          <a:lstStyle/>
          <a:p>
            <a:fld id="{642D931F-B233-4EEE-97A6-96911AF0D2F0}" type="datetimeFigureOut">
              <a:rPr lang="zh-CN" altLang="en-US" smtClean="0"/>
              <a:t>2025/1/7</a:t>
            </a:fld>
            <a:endParaRPr lang="zh-CN" altLang="en-US"/>
          </a:p>
        </p:txBody>
      </p:sp>
      <p:sp>
        <p:nvSpPr>
          <p:cNvPr id="5" name="页脚占位符 4">
            <a:extLst>
              <a:ext uri="{FF2B5EF4-FFF2-40B4-BE49-F238E27FC236}">
                <a16:creationId xmlns:a16="http://schemas.microsoft.com/office/drawing/2014/main" id="{F27341C0-81FB-4012-B1E1-D72B4EFF6A8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37B10B2-0C29-4AC4-8F54-E93297D276A9}"/>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2648095327"/>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596119"/>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40243"/>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10" name="圆角矩形 9"/>
          <p:cNvSpPr/>
          <p:nvPr userDrawn="1"/>
        </p:nvSpPr>
        <p:spPr>
          <a:xfrm>
            <a:off x="514985" y="828040"/>
            <a:ext cx="11106785" cy="5202555"/>
          </a:xfrm>
          <a:prstGeom prst="round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13162484"/>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A4D392-7BE3-440E-BA53-003A045D2D0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0B24CC1-F388-4488-AB91-92D1B95B1816}"/>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BCD6011-175D-42DB-8FCC-F181111F7C9F}"/>
              </a:ext>
            </a:extLst>
          </p:cNvPr>
          <p:cNvSpPr>
            <a:spLocks noGrp="1"/>
          </p:cNvSpPr>
          <p:nvPr>
            <p:ph type="dt" sz="half" idx="10"/>
          </p:nvPr>
        </p:nvSpPr>
        <p:spPr/>
        <p:txBody>
          <a:bodyPr/>
          <a:lstStyle/>
          <a:p>
            <a:fld id="{642D931F-B233-4EEE-97A6-96911AF0D2F0}" type="datetimeFigureOut">
              <a:rPr lang="zh-CN" altLang="en-US" smtClean="0"/>
              <a:t>2025/1/7</a:t>
            </a:fld>
            <a:endParaRPr lang="zh-CN" altLang="en-US"/>
          </a:p>
        </p:txBody>
      </p:sp>
      <p:sp>
        <p:nvSpPr>
          <p:cNvPr id="5" name="页脚占位符 4">
            <a:extLst>
              <a:ext uri="{FF2B5EF4-FFF2-40B4-BE49-F238E27FC236}">
                <a16:creationId xmlns:a16="http://schemas.microsoft.com/office/drawing/2014/main" id="{804216F3-B840-4B91-9F78-0FB5F5CE4DA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247C374-74B2-4B53-B061-93A08F7EEE7D}"/>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2823724011"/>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56268F-CD91-4B11-B7E7-819AB53AD25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5EE318B-1F44-498C-856C-62AE4D2CB0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6D5957C-6D55-4726-B7C4-183D193F1BD7}"/>
              </a:ext>
            </a:extLst>
          </p:cNvPr>
          <p:cNvSpPr>
            <a:spLocks noGrp="1"/>
          </p:cNvSpPr>
          <p:nvPr>
            <p:ph type="dt" sz="half" idx="10"/>
          </p:nvPr>
        </p:nvSpPr>
        <p:spPr/>
        <p:txBody>
          <a:bodyPr/>
          <a:lstStyle/>
          <a:p>
            <a:fld id="{642D931F-B233-4EEE-97A6-96911AF0D2F0}" type="datetimeFigureOut">
              <a:rPr lang="zh-CN" altLang="en-US" smtClean="0"/>
              <a:t>2025/1/7</a:t>
            </a:fld>
            <a:endParaRPr lang="zh-CN" altLang="en-US"/>
          </a:p>
        </p:txBody>
      </p:sp>
      <p:sp>
        <p:nvSpPr>
          <p:cNvPr id="5" name="页脚占位符 4">
            <a:extLst>
              <a:ext uri="{FF2B5EF4-FFF2-40B4-BE49-F238E27FC236}">
                <a16:creationId xmlns:a16="http://schemas.microsoft.com/office/drawing/2014/main" id="{688CAE98-B99D-4E87-9E64-C0FBE52913F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6554C28-D7CC-4F47-A4F5-0645FDFB5CD8}"/>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4028995670"/>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AD72B0-3120-4480-8B3E-7425CAF082B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D736E0A-6B3A-48A0-B6AA-673E1FA26B8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A451AF9F-F186-4062-9FB8-5EDEAA7E0C8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A872F48-D262-40ED-AD5B-2FE2B880E6AC}"/>
              </a:ext>
            </a:extLst>
          </p:cNvPr>
          <p:cNvSpPr>
            <a:spLocks noGrp="1"/>
          </p:cNvSpPr>
          <p:nvPr>
            <p:ph type="dt" sz="half" idx="10"/>
          </p:nvPr>
        </p:nvSpPr>
        <p:spPr/>
        <p:txBody>
          <a:bodyPr/>
          <a:lstStyle/>
          <a:p>
            <a:fld id="{642D931F-B233-4EEE-97A6-96911AF0D2F0}" type="datetimeFigureOut">
              <a:rPr lang="zh-CN" altLang="en-US" smtClean="0"/>
              <a:t>2025/1/7</a:t>
            </a:fld>
            <a:endParaRPr lang="zh-CN" altLang="en-US"/>
          </a:p>
        </p:txBody>
      </p:sp>
      <p:sp>
        <p:nvSpPr>
          <p:cNvPr id="6" name="页脚占位符 5">
            <a:extLst>
              <a:ext uri="{FF2B5EF4-FFF2-40B4-BE49-F238E27FC236}">
                <a16:creationId xmlns:a16="http://schemas.microsoft.com/office/drawing/2014/main" id="{455E2D00-F0F8-4C71-B148-475DCAFE7AA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000BD2D-AE07-4687-B731-B9AF52308521}"/>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1763256056"/>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80CF14-530B-4544-964A-6BCCDADC058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60759CF-FE8D-4502-9A75-459B0379C6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94E5ABF-2BFB-43A5-8F9B-B505FBEB017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8BE5E16-6954-4752-80AD-BE032FACDB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9D407BB-D439-4630-BFBB-93CD8CD8568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1CC59431-4E7D-47C9-814A-3D864AB355AD}"/>
              </a:ext>
            </a:extLst>
          </p:cNvPr>
          <p:cNvSpPr>
            <a:spLocks noGrp="1"/>
          </p:cNvSpPr>
          <p:nvPr>
            <p:ph type="dt" sz="half" idx="10"/>
          </p:nvPr>
        </p:nvSpPr>
        <p:spPr/>
        <p:txBody>
          <a:bodyPr/>
          <a:lstStyle/>
          <a:p>
            <a:fld id="{642D931F-B233-4EEE-97A6-96911AF0D2F0}" type="datetimeFigureOut">
              <a:rPr lang="zh-CN" altLang="en-US" smtClean="0"/>
              <a:t>2025/1/7</a:t>
            </a:fld>
            <a:endParaRPr lang="zh-CN" altLang="en-US"/>
          </a:p>
        </p:txBody>
      </p:sp>
      <p:sp>
        <p:nvSpPr>
          <p:cNvPr id="8" name="页脚占位符 7">
            <a:extLst>
              <a:ext uri="{FF2B5EF4-FFF2-40B4-BE49-F238E27FC236}">
                <a16:creationId xmlns:a16="http://schemas.microsoft.com/office/drawing/2014/main" id="{D3203CF8-D6C9-44A1-B943-44A88240096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46E7265-E165-4200-8353-A8BA81F650E3}"/>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2102989409"/>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9CAB50-7DD1-4693-B906-67D2382D103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2905BC9-7111-4D8F-AEED-7AE896DC968A}"/>
              </a:ext>
            </a:extLst>
          </p:cNvPr>
          <p:cNvSpPr>
            <a:spLocks noGrp="1"/>
          </p:cNvSpPr>
          <p:nvPr>
            <p:ph type="dt" sz="half" idx="10"/>
          </p:nvPr>
        </p:nvSpPr>
        <p:spPr/>
        <p:txBody>
          <a:bodyPr/>
          <a:lstStyle/>
          <a:p>
            <a:fld id="{642D931F-B233-4EEE-97A6-96911AF0D2F0}" type="datetimeFigureOut">
              <a:rPr lang="zh-CN" altLang="en-US" smtClean="0"/>
              <a:t>2025/1/7</a:t>
            </a:fld>
            <a:endParaRPr lang="zh-CN" altLang="en-US"/>
          </a:p>
        </p:txBody>
      </p:sp>
      <p:sp>
        <p:nvSpPr>
          <p:cNvPr id="4" name="页脚占位符 3">
            <a:extLst>
              <a:ext uri="{FF2B5EF4-FFF2-40B4-BE49-F238E27FC236}">
                <a16:creationId xmlns:a16="http://schemas.microsoft.com/office/drawing/2014/main" id="{6099ED5A-2005-4F1A-9A48-3EDD603D2A1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B16908F-7B65-4988-A8B2-296820557550}"/>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667457235"/>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C2157EE-9D1E-44E2-A72E-BD5642AE14A3}"/>
              </a:ext>
            </a:extLst>
          </p:cNvPr>
          <p:cNvSpPr>
            <a:spLocks noGrp="1"/>
          </p:cNvSpPr>
          <p:nvPr>
            <p:ph type="dt" sz="half" idx="10"/>
          </p:nvPr>
        </p:nvSpPr>
        <p:spPr/>
        <p:txBody>
          <a:bodyPr/>
          <a:lstStyle/>
          <a:p>
            <a:fld id="{642D931F-B233-4EEE-97A6-96911AF0D2F0}" type="datetimeFigureOut">
              <a:rPr lang="zh-CN" altLang="en-US" smtClean="0"/>
              <a:t>2025/1/7</a:t>
            </a:fld>
            <a:endParaRPr lang="zh-CN" altLang="en-US"/>
          </a:p>
        </p:txBody>
      </p:sp>
      <p:sp>
        <p:nvSpPr>
          <p:cNvPr id="3" name="页脚占位符 2">
            <a:extLst>
              <a:ext uri="{FF2B5EF4-FFF2-40B4-BE49-F238E27FC236}">
                <a16:creationId xmlns:a16="http://schemas.microsoft.com/office/drawing/2014/main" id="{5BA5A277-A9E9-46EE-82CE-8C184239043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A265AFB-A085-4067-9F49-32FC7BBCD633}"/>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1658169509"/>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2B1F2E-2D8B-489E-87D8-57507DB1FA0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7438EBC-12FC-4175-8C65-74B1B03950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3A4A6CD-BD2B-4DC1-9549-18FC5F8846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1F3DCEE-B287-4D89-9F8B-42E1F6FC0A32}"/>
              </a:ext>
            </a:extLst>
          </p:cNvPr>
          <p:cNvSpPr>
            <a:spLocks noGrp="1"/>
          </p:cNvSpPr>
          <p:nvPr>
            <p:ph type="dt" sz="half" idx="10"/>
          </p:nvPr>
        </p:nvSpPr>
        <p:spPr/>
        <p:txBody>
          <a:bodyPr/>
          <a:lstStyle/>
          <a:p>
            <a:fld id="{642D931F-B233-4EEE-97A6-96911AF0D2F0}" type="datetimeFigureOut">
              <a:rPr lang="zh-CN" altLang="en-US" smtClean="0"/>
              <a:t>2025/1/7</a:t>
            </a:fld>
            <a:endParaRPr lang="zh-CN" altLang="en-US"/>
          </a:p>
        </p:txBody>
      </p:sp>
      <p:sp>
        <p:nvSpPr>
          <p:cNvPr id="6" name="页脚占位符 5">
            <a:extLst>
              <a:ext uri="{FF2B5EF4-FFF2-40B4-BE49-F238E27FC236}">
                <a16:creationId xmlns:a16="http://schemas.microsoft.com/office/drawing/2014/main" id="{352FE61E-A508-4DFC-9E60-AFFA3284F83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8D0385A-C042-4493-B68D-8584C227669A}"/>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950304128"/>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56A0A3-0D2D-49C7-98AC-775FF0F83A3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EE88A0F-4A13-46DA-AEA2-C2584E5E03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D332C3F-E9E5-4BDB-A57F-31E837587E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0046FE9-F1BF-44DE-B64B-09ECAB49FF2A}"/>
              </a:ext>
            </a:extLst>
          </p:cNvPr>
          <p:cNvSpPr>
            <a:spLocks noGrp="1"/>
          </p:cNvSpPr>
          <p:nvPr>
            <p:ph type="dt" sz="half" idx="10"/>
          </p:nvPr>
        </p:nvSpPr>
        <p:spPr/>
        <p:txBody>
          <a:bodyPr/>
          <a:lstStyle/>
          <a:p>
            <a:fld id="{642D931F-B233-4EEE-97A6-96911AF0D2F0}" type="datetimeFigureOut">
              <a:rPr lang="zh-CN" altLang="en-US" smtClean="0"/>
              <a:t>2025/1/7</a:t>
            </a:fld>
            <a:endParaRPr lang="zh-CN" altLang="en-US"/>
          </a:p>
        </p:txBody>
      </p:sp>
      <p:sp>
        <p:nvSpPr>
          <p:cNvPr id="6" name="页脚占位符 5">
            <a:extLst>
              <a:ext uri="{FF2B5EF4-FFF2-40B4-BE49-F238E27FC236}">
                <a16:creationId xmlns:a16="http://schemas.microsoft.com/office/drawing/2014/main" id="{D1035A67-6546-4712-B5C8-8121B16ECDA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78C5592-F3D3-4376-94D5-37FD7FB3619B}"/>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2483147105"/>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AD876A5-0098-4A44-9C04-4CAB06129E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206DC5E-71DA-4D49-BC9D-DFF1461C49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61D2796-F59A-4B76-9EB0-DEBB238761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2D931F-B233-4EEE-97A6-96911AF0D2F0}" type="datetimeFigureOut">
              <a:rPr lang="zh-CN" altLang="en-US" smtClean="0"/>
              <a:t>2025/1/7</a:t>
            </a:fld>
            <a:endParaRPr lang="zh-CN" altLang="en-US"/>
          </a:p>
        </p:txBody>
      </p:sp>
      <p:sp>
        <p:nvSpPr>
          <p:cNvPr id="5" name="页脚占位符 4">
            <a:extLst>
              <a:ext uri="{FF2B5EF4-FFF2-40B4-BE49-F238E27FC236}">
                <a16:creationId xmlns:a16="http://schemas.microsoft.com/office/drawing/2014/main" id="{3A39D595-657A-4B76-A855-D23388652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9B0820C-2EE3-43BD-AE51-84CF644721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CFF60-CF44-498C-8EB5-C2666E667F5E}" type="slidenum">
              <a:rPr lang="zh-CN" altLang="en-US" smtClean="0"/>
              <a:t>‹#›</a:t>
            </a:fld>
            <a:endParaRPr lang="zh-CN" altLang="en-US"/>
          </a:p>
        </p:txBody>
      </p:sp>
      <p:pic>
        <p:nvPicPr>
          <p:cNvPr id="8" name="Picture 7" descr="A white circle with leaves and blue text&#10;&#10;Description automatically generated">
            <a:extLst>
              <a:ext uri="{FF2B5EF4-FFF2-40B4-BE49-F238E27FC236}">
                <a16:creationId xmlns:a16="http://schemas.microsoft.com/office/drawing/2014/main" id="{98264F9E-D023-0369-780E-FD714112C351}"/>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1400175" y="285750"/>
            <a:ext cx="1143000" cy="1143000"/>
          </a:xfrm>
          <a:prstGeom prst="rect">
            <a:avLst/>
          </a:prstGeom>
        </p:spPr>
      </p:pic>
      <p:pic>
        <p:nvPicPr>
          <p:cNvPr id="9" name="Picture 8" descr="A white circle with leaves and blue text&#10;&#10;Description automatically generated">
            <a:extLst>
              <a:ext uri="{FF2B5EF4-FFF2-40B4-BE49-F238E27FC236}">
                <a16:creationId xmlns:a16="http://schemas.microsoft.com/office/drawing/2014/main" id="{DFBE5D44-FC73-FFC7-5F8C-95D33B411DF0}"/>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6283993" y="8034087"/>
            <a:ext cx="1143000" cy="1143000"/>
          </a:xfrm>
          <a:prstGeom prst="rect">
            <a:avLst/>
          </a:prstGeom>
        </p:spPr>
      </p:pic>
    </p:spTree>
    <p:extLst>
      <p:ext uri="{BB962C8B-B14F-4D97-AF65-F5344CB8AC3E}">
        <p14:creationId xmlns:p14="http://schemas.microsoft.com/office/powerpoint/2010/main" val="141161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jpeg"/><Relationship Id="rId1" Type="http://schemas.openxmlformats.org/officeDocument/2006/relationships/slideLayout" Target="../slideLayouts/slideLayout12.xml"/><Relationship Id="rId5" Type="http://schemas.openxmlformats.org/officeDocument/2006/relationships/image" Target="../media/image20.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25.wmf"/><Relationship Id="rId5" Type="http://schemas.openxmlformats.org/officeDocument/2006/relationships/image" Target="../media/image26.pn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ontrol" Target="../activeX/activeX2.xml"/><Relationship Id="rId1" Type="http://schemas.openxmlformats.org/officeDocument/2006/relationships/vmlDrawing" Target="../drawings/vmlDrawing2.vml"/><Relationship Id="rId5" Type="http://schemas.openxmlformats.org/officeDocument/2006/relationships/image" Target="../media/image27.wmf"/><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ontrol" Target="../activeX/activeX3.xml"/><Relationship Id="rId1" Type="http://schemas.openxmlformats.org/officeDocument/2006/relationships/vmlDrawing" Target="../drawings/vmlDrawing3.vml"/><Relationship Id="rId5" Type="http://schemas.openxmlformats.org/officeDocument/2006/relationships/image" Target="../media/image28.wmf"/><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ontrol" Target="../activeX/activeX4.xml"/><Relationship Id="rId1" Type="http://schemas.openxmlformats.org/officeDocument/2006/relationships/vmlDrawing" Target="../drawings/vmlDrawing4.vml"/><Relationship Id="rId5" Type="http://schemas.openxmlformats.org/officeDocument/2006/relationships/image" Target="../media/image29.wmf"/><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2.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2.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2.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13.png"/><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jpe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2.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2.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jpe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3CC5427-66CA-4BE9-A421-0A0719334DFD}"/>
              </a:ext>
            </a:extLst>
          </p:cNvPr>
          <p:cNvPicPr>
            <a:picLocks noChangeAspect="1"/>
          </p:cNvPicPr>
          <p:nvPr/>
        </p:nvPicPr>
        <p:blipFill>
          <a:blip r:embed="rId3"/>
          <a:stretch>
            <a:fillRect/>
          </a:stretch>
        </p:blipFill>
        <p:spPr>
          <a:xfrm>
            <a:off x="-2" y="0"/>
            <a:ext cx="12192000" cy="6858000"/>
          </a:xfrm>
          <a:prstGeom prst="rect">
            <a:avLst/>
          </a:prstGeom>
        </p:spPr>
      </p:pic>
      <p:sp>
        <p:nvSpPr>
          <p:cNvPr id="28" name="矩形 27"/>
          <p:cNvSpPr/>
          <p:nvPr/>
        </p:nvSpPr>
        <p:spPr>
          <a:xfrm>
            <a:off x="0" y="1338535"/>
            <a:ext cx="12192001" cy="418092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5号-龙吟手书" panose="00000500000000000000" pitchFamily="2" charset="-122"/>
              <a:ea typeface="字魂55号-龙吟手书" panose="00000500000000000000" pitchFamily="2" charset="-122"/>
              <a:cs typeface="+mn-cs"/>
              <a:sym typeface="字魂55号-龙吟手书" panose="00000500000000000000" pitchFamily="2" charset="-122"/>
            </a:endParaRPr>
          </a:p>
        </p:txBody>
      </p:sp>
      <p:pic>
        <p:nvPicPr>
          <p:cNvPr id="30" name="图片 29">
            <a:extLst>
              <a:ext uri="{FF2B5EF4-FFF2-40B4-BE49-F238E27FC236}">
                <a16:creationId xmlns:a16="http://schemas.microsoft.com/office/drawing/2014/main" id="{C9C1D041-B878-4A15-8A12-7C1D7D17512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0" y="-11231"/>
            <a:ext cx="2320309" cy="2754431"/>
          </a:xfrm>
          <a:prstGeom prst="rect">
            <a:avLst/>
          </a:prstGeom>
        </p:spPr>
      </p:pic>
      <p:pic>
        <p:nvPicPr>
          <p:cNvPr id="2" name="Picture 1">
            <a:extLst>
              <a:ext uri="{FF2B5EF4-FFF2-40B4-BE49-F238E27FC236}">
                <a16:creationId xmlns:a16="http://schemas.microsoft.com/office/drawing/2014/main" id="{95AAC8CC-A5C0-C53D-CBD6-D1E888DEAC51}"/>
              </a:ext>
            </a:extLst>
          </p:cNvPr>
          <p:cNvPicPr>
            <a:picLocks noChangeAspect="1"/>
          </p:cNvPicPr>
          <p:nvPr/>
        </p:nvPicPr>
        <p:blipFill>
          <a:blip r:embed="rId5"/>
          <a:stretch>
            <a:fillRect/>
          </a:stretch>
        </p:blipFill>
        <p:spPr>
          <a:xfrm>
            <a:off x="905874" y="0"/>
            <a:ext cx="11286126"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E401341-E47A-4AA1-8281-A1FBCF5695DB}"/>
              </a:ext>
            </a:extLst>
          </p:cNvPr>
          <p:cNvGrpSpPr/>
          <p:nvPr/>
        </p:nvGrpSpPr>
        <p:grpSpPr>
          <a:xfrm flipH="1">
            <a:off x="0" y="0"/>
            <a:ext cx="12192000" cy="6858000"/>
            <a:chOff x="0" y="0"/>
            <a:chExt cx="12192000" cy="6858000"/>
          </a:xfrm>
        </p:grpSpPr>
        <p:pic>
          <p:nvPicPr>
            <p:cNvPr id="7" name="图片 9">
              <a:extLst>
                <a:ext uri="{FF2B5EF4-FFF2-40B4-BE49-F238E27FC236}">
                  <a16:creationId xmlns:a16="http://schemas.microsoft.com/office/drawing/2014/main" id="{966695BE-488E-489B-A81E-D16BF9875F1F}"/>
                </a:ext>
              </a:extLst>
            </p:cNvPr>
            <p:cNvPicPr>
              <a:picLocks noChangeAspect="1"/>
            </p:cNvPicPr>
            <p:nvPr/>
          </p:nvPicPr>
          <p:blipFill rotWithShape="1">
            <a:blip r:embed="rId2">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8" name="Rectangle 7">
              <a:extLst>
                <a:ext uri="{FF2B5EF4-FFF2-40B4-BE49-F238E27FC236}">
                  <a16:creationId xmlns:a16="http://schemas.microsoft.com/office/drawing/2014/main" id="{1297801E-2FCA-434F-944F-40B400F00B2F}"/>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9" name="Rectangle 8">
            <a:extLst>
              <a:ext uri="{FF2B5EF4-FFF2-40B4-BE49-F238E27FC236}">
                <a16:creationId xmlns:a16="http://schemas.microsoft.com/office/drawing/2014/main" id="{A81DE45D-DE1D-4685-AAA7-9AD531A56FE9}"/>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 name="Rectangle 1">
            <a:extLst>
              <a:ext uri="{FF2B5EF4-FFF2-40B4-BE49-F238E27FC236}">
                <a16:creationId xmlns:a16="http://schemas.microsoft.com/office/drawing/2014/main" id="{11928F57-7133-4AC4-9CCD-5934742FBDF3}"/>
              </a:ext>
            </a:extLst>
          </p:cNvPr>
          <p:cNvSpPr>
            <a:spLocks noChangeArrowheads="1"/>
          </p:cNvSpPr>
          <p:nvPr/>
        </p:nvSpPr>
        <p:spPr bwMode="auto">
          <a:xfrm>
            <a:off x="792163" y="756669"/>
            <a:ext cx="876631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800" b="1" i="0" u="none" strike="noStrike" kern="1200" cap="none" spc="0" normalizeH="0" baseline="0" noProof="0" dirty="0" err="1">
                <a:ln>
                  <a:noFill/>
                </a:ln>
                <a:solidFill>
                  <a:srgbClr val="3E8606"/>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iCiel Gotham Ultra" pitchFamily="50" charset="0"/>
              </a:rPr>
              <a:t>Bài</a:t>
            </a:r>
            <a:r>
              <a:rPr kumimoji="0" lang="en-US" altLang="en-US" sz="4800" b="1" i="0" u="none" strike="noStrike" kern="1200" cap="none" spc="0" normalizeH="0" baseline="0" noProof="0" dirty="0">
                <a:ln>
                  <a:noFill/>
                </a:ln>
                <a:solidFill>
                  <a:srgbClr val="3E8606"/>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iCiel Gotham Ultra" pitchFamily="50" charset="0"/>
              </a:rPr>
              <a:t> </a:t>
            </a:r>
            <a:r>
              <a:rPr lang="en-US" altLang="en-US" sz="4800" b="1" dirty="0" err="1">
                <a:solidFill>
                  <a:srgbClr val="3E8606"/>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iCiel Gotham Ultra" pitchFamily="50" charset="0"/>
              </a:rPr>
              <a:t>đọc</a:t>
            </a:r>
            <a:r>
              <a:rPr kumimoji="0" lang="en-US" altLang="en-US" sz="4800" b="1" i="0" u="none" strike="noStrike" kern="1200" cap="none" spc="0" normalizeH="0" baseline="0" noProof="0" dirty="0">
                <a:ln>
                  <a:noFill/>
                </a:ln>
                <a:solidFill>
                  <a:srgbClr val="3E8606"/>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iCiel Gotham Ultra" pitchFamily="50" charset="0"/>
              </a:rPr>
              <a:t> </a:t>
            </a:r>
            <a:r>
              <a:rPr kumimoji="0" lang="en-US" altLang="en-US" sz="4800" b="1" i="0" u="none" strike="noStrike" kern="1200" cap="none" spc="0" normalizeH="0" baseline="0" noProof="0" dirty="0" err="1">
                <a:ln>
                  <a:noFill/>
                </a:ln>
                <a:solidFill>
                  <a:srgbClr val="3E8606"/>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iCiel Gotham Ultra" pitchFamily="50" charset="0"/>
              </a:rPr>
              <a:t>được</a:t>
            </a:r>
            <a:r>
              <a:rPr kumimoji="0" lang="en-US" altLang="en-US" sz="4800" b="1" i="0" u="none" strike="noStrike" kern="1200" cap="none" spc="0" normalizeH="0" baseline="0" noProof="0" dirty="0">
                <a:ln>
                  <a:noFill/>
                </a:ln>
                <a:solidFill>
                  <a:srgbClr val="3E8606"/>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iCiel Gotham Ultra" pitchFamily="50" charset="0"/>
              </a:rPr>
              <a:t> chia </a:t>
            </a:r>
            <a:r>
              <a:rPr kumimoji="0" lang="en-US" altLang="en-US" sz="4800" b="1" i="0" u="none" strike="noStrike" kern="1200" cap="none" spc="0" normalizeH="0" baseline="0" noProof="0" dirty="0" err="1">
                <a:ln>
                  <a:noFill/>
                </a:ln>
                <a:solidFill>
                  <a:srgbClr val="3E8606"/>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iCiel Gotham Ultra" pitchFamily="50" charset="0"/>
              </a:rPr>
              <a:t>làm</a:t>
            </a:r>
            <a:r>
              <a:rPr kumimoji="0" lang="en-US" altLang="en-US" sz="4800" b="1" i="0" u="none" strike="noStrike" kern="1200" cap="none" spc="0" normalizeH="0" baseline="0" noProof="0" dirty="0">
                <a:ln>
                  <a:noFill/>
                </a:ln>
                <a:solidFill>
                  <a:srgbClr val="3E8606"/>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iCiel Gotham Ultra" pitchFamily="50" charset="0"/>
              </a:rPr>
              <a:t> 4 </a:t>
            </a:r>
            <a:r>
              <a:rPr kumimoji="0" lang="en-US" altLang="en-US" sz="4800" b="1" i="0" u="none" strike="noStrike" kern="1200" cap="none" spc="0" normalizeH="0" baseline="0" noProof="0" dirty="0" err="1">
                <a:ln>
                  <a:noFill/>
                </a:ln>
                <a:solidFill>
                  <a:srgbClr val="3E8606"/>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iCiel Gotham Ultra" pitchFamily="50" charset="0"/>
              </a:rPr>
              <a:t>đoạn</a:t>
            </a:r>
            <a:r>
              <a:rPr kumimoji="0" lang="en-US" altLang="en-US" sz="4800" b="1" i="0" u="none" strike="noStrike" kern="1200" cap="none" spc="0" normalizeH="0" baseline="0" noProof="0" dirty="0">
                <a:ln>
                  <a:noFill/>
                </a:ln>
                <a:solidFill>
                  <a:srgbClr val="3E8606"/>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iCiel Gotham Ultra" pitchFamily="50" charset="0"/>
              </a:rPr>
              <a:t> :</a:t>
            </a:r>
          </a:p>
        </p:txBody>
      </p:sp>
      <p:sp>
        <p:nvSpPr>
          <p:cNvPr id="3" name="Text Box 11">
            <a:extLst>
              <a:ext uri="{FF2B5EF4-FFF2-40B4-BE49-F238E27FC236}">
                <a16:creationId xmlns:a16="http://schemas.microsoft.com/office/drawing/2014/main" id="{ACBA360E-1E46-4762-B527-2531F4886BB2}"/>
              </a:ext>
            </a:extLst>
          </p:cNvPr>
          <p:cNvSpPr txBox="1">
            <a:spLocks noChangeArrowheads="1"/>
          </p:cNvSpPr>
          <p:nvPr/>
        </p:nvSpPr>
        <p:spPr bwMode="auto">
          <a:xfrm>
            <a:off x="1068388" y="1815676"/>
            <a:ext cx="8618538" cy="2955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lvl="0" indent="-457200">
              <a:lnSpc>
                <a:spcPct val="150000"/>
              </a:lnSpc>
              <a:buFont typeface="Arial" panose="020B0604020202020204" pitchFamily="34" charset="0"/>
              <a:buChar char="•"/>
              <a:defRPr/>
            </a:pPr>
            <a:r>
              <a:rPr lang="en-US" altLang="en-US" sz="3200" b="1" dirty="0" err="1">
                <a:solidFill>
                  <a:prstClr val="black"/>
                </a:solidFill>
                <a:latin typeface="Cambria" panose="02040503050406030204" pitchFamily="18" charset="0"/>
                <a:ea typeface="Cambria" panose="02040503050406030204" pitchFamily="18" charset="0"/>
              </a:rPr>
              <a:t>Đoạn</a:t>
            </a:r>
            <a:r>
              <a:rPr lang="en-US" altLang="en-US" sz="3200" b="1" dirty="0">
                <a:solidFill>
                  <a:prstClr val="black"/>
                </a:solidFill>
                <a:latin typeface="Cambria" panose="02040503050406030204" pitchFamily="18" charset="0"/>
                <a:ea typeface="Cambria" panose="02040503050406030204" pitchFamily="18" charset="0"/>
              </a:rPr>
              <a:t> 1: </a:t>
            </a:r>
            <a:r>
              <a:rPr lang="en-US" altLang="en-US" sz="3200" b="1" dirty="0" err="1">
                <a:solidFill>
                  <a:prstClr val="black"/>
                </a:solidFill>
                <a:latin typeface="Cambria" panose="02040503050406030204" pitchFamily="18" charset="0"/>
                <a:ea typeface="Cambria" panose="02040503050406030204" pitchFamily="18" charset="0"/>
              </a:rPr>
              <a:t>Từ</a:t>
            </a:r>
            <a:r>
              <a:rPr lang="en-US" altLang="en-US" sz="3200" b="1" dirty="0">
                <a:solidFill>
                  <a:prstClr val="black"/>
                </a:solidFill>
                <a:latin typeface="Cambria" panose="02040503050406030204" pitchFamily="18" charset="0"/>
                <a:ea typeface="Cambria" panose="02040503050406030204" pitchFamily="18" charset="0"/>
              </a:rPr>
              <a:t> </a:t>
            </a:r>
            <a:r>
              <a:rPr lang="en-US" altLang="en-US" sz="3200" b="1" dirty="0" err="1">
                <a:solidFill>
                  <a:prstClr val="black"/>
                </a:solidFill>
                <a:latin typeface="Cambria" panose="02040503050406030204" pitchFamily="18" charset="0"/>
                <a:ea typeface="Cambria" panose="02040503050406030204" pitchFamily="18" charset="0"/>
              </a:rPr>
              <a:t>đầu</a:t>
            </a:r>
            <a:r>
              <a:rPr lang="en-US" altLang="en-US" sz="3200" b="1" dirty="0">
                <a:solidFill>
                  <a:prstClr val="black"/>
                </a:solidFill>
                <a:latin typeface="Cambria" panose="02040503050406030204" pitchFamily="18" charset="0"/>
                <a:ea typeface="Cambria" panose="02040503050406030204" pitchFamily="18" charset="0"/>
              </a:rPr>
              <a:t> </a:t>
            </a:r>
            <a:r>
              <a:rPr lang="en-US" altLang="en-US" sz="3200" b="1" dirty="0" err="1">
                <a:solidFill>
                  <a:prstClr val="black"/>
                </a:solidFill>
                <a:latin typeface="Cambria" panose="02040503050406030204" pitchFamily="18" charset="0"/>
                <a:ea typeface="Cambria" panose="02040503050406030204" pitchFamily="18" charset="0"/>
              </a:rPr>
              <a:t>đến</a:t>
            </a:r>
            <a:r>
              <a:rPr lang="en-US" altLang="en-US" sz="3200" b="1" dirty="0">
                <a:solidFill>
                  <a:prstClr val="black"/>
                </a:solidFill>
                <a:latin typeface="Cambria" panose="02040503050406030204" pitchFamily="18" charset="0"/>
                <a:ea typeface="Cambria" panose="02040503050406030204" pitchFamily="18" charset="0"/>
              </a:rPr>
              <a:t> </a:t>
            </a:r>
            <a:r>
              <a:rPr lang="en-US" altLang="en-US" sz="3200" b="1" i="1" dirty="0" err="1">
                <a:solidFill>
                  <a:prstClr val="black"/>
                </a:solidFill>
                <a:latin typeface="Cambria" panose="02040503050406030204" pitchFamily="18" charset="0"/>
                <a:ea typeface="Cambria" panose="02040503050406030204" pitchFamily="18" charset="0"/>
              </a:rPr>
              <a:t>rất</a:t>
            </a:r>
            <a:r>
              <a:rPr lang="en-US" altLang="en-US" sz="3200" b="1" i="1" dirty="0">
                <a:solidFill>
                  <a:prstClr val="black"/>
                </a:solidFill>
                <a:latin typeface="Cambria" panose="02040503050406030204" pitchFamily="18" charset="0"/>
                <a:ea typeface="Cambria" panose="02040503050406030204" pitchFamily="18" charset="0"/>
              </a:rPr>
              <a:t> </a:t>
            </a:r>
            <a:r>
              <a:rPr lang="en-US" altLang="en-US" sz="3200" b="1" i="1" dirty="0" err="1">
                <a:solidFill>
                  <a:prstClr val="black"/>
                </a:solidFill>
                <a:latin typeface="Cambria" panose="02040503050406030204" pitchFamily="18" charset="0"/>
                <a:ea typeface="Cambria" panose="02040503050406030204" pitchFamily="18" charset="0"/>
              </a:rPr>
              <a:t>lạ</a:t>
            </a:r>
            <a:r>
              <a:rPr lang="en-US" altLang="en-US" sz="3200" b="1" i="1" dirty="0">
                <a:solidFill>
                  <a:prstClr val="black"/>
                </a:solidFill>
                <a:latin typeface="Cambria" panose="02040503050406030204" pitchFamily="18" charset="0"/>
                <a:ea typeface="Cambria" panose="02040503050406030204" pitchFamily="18" charset="0"/>
              </a:rPr>
              <a:t>.</a:t>
            </a:r>
          </a:p>
          <a:p>
            <a:pPr marL="457200" lvl="0" indent="-457200">
              <a:lnSpc>
                <a:spcPct val="150000"/>
              </a:lnSpc>
              <a:buFont typeface="Arial" panose="020B0604020202020204" pitchFamily="34" charset="0"/>
              <a:buChar char="•"/>
              <a:defRPr/>
            </a:pPr>
            <a:r>
              <a:rPr lang="en-US" altLang="en-US" sz="3200" b="1" dirty="0" err="1">
                <a:solidFill>
                  <a:prstClr val="black"/>
                </a:solidFill>
                <a:latin typeface="Cambria" panose="02040503050406030204" pitchFamily="18" charset="0"/>
                <a:ea typeface="Cambria" panose="02040503050406030204" pitchFamily="18" charset="0"/>
              </a:rPr>
              <a:t>Đoạn</a:t>
            </a:r>
            <a:r>
              <a:rPr lang="en-US" altLang="en-US" sz="3200" b="1" dirty="0">
                <a:solidFill>
                  <a:prstClr val="black"/>
                </a:solidFill>
                <a:latin typeface="Cambria" panose="02040503050406030204" pitchFamily="18" charset="0"/>
                <a:ea typeface="Cambria" panose="02040503050406030204" pitchFamily="18" charset="0"/>
              </a:rPr>
              <a:t> 2: </a:t>
            </a:r>
            <a:r>
              <a:rPr lang="en-US" altLang="en-US" sz="3200" b="1" i="1" dirty="0" err="1">
                <a:solidFill>
                  <a:prstClr val="black"/>
                </a:solidFill>
                <a:latin typeface="Cambria" panose="02040503050406030204" pitchFamily="18" charset="0"/>
                <a:ea typeface="Cambria" panose="02040503050406030204" pitchFamily="18" charset="0"/>
              </a:rPr>
              <a:t>Ít</a:t>
            </a:r>
            <a:r>
              <a:rPr lang="en-US" altLang="en-US" sz="3200" b="1" i="1" dirty="0">
                <a:solidFill>
                  <a:prstClr val="black"/>
                </a:solidFill>
                <a:latin typeface="Cambria" panose="02040503050406030204" pitchFamily="18" charset="0"/>
                <a:ea typeface="Cambria" panose="02040503050406030204" pitchFamily="18" charset="0"/>
              </a:rPr>
              <a:t> </a:t>
            </a:r>
            <a:r>
              <a:rPr lang="en-US" altLang="en-US" sz="3200" b="1" i="1" dirty="0" err="1">
                <a:solidFill>
                  <a:prstClr val="black"/>
                </a:solidFill>
                <a:latin typeface="Cambria" panose="02040503050406030204" pitchFamily="18" charset="0"/>
                <a:ea typeface="Cambria" panose="02040503050406030204" pitchFamily="18" charset="0"/>
              </a:rPr>
              <a:t>lâu</a:t>
            </a:r>
            <a:r>
              <a:rPr lang="en-US" altLang="en-US" sz="3200" b="1" i="1" dirty="0">
                <a:solidFill>
                  <a:prstClr val="black"/>
                </a:solidFill>
                <a:latin typeface="Cambria" panose="02040503050406030204" pitchFamily="18" charset="0"/>
                <a:ea typeface="Cambria" panose="02040503050406030204" pitchFamily="18" charset="0"/>
              </a:rPr>
              <a:t> </a:t>
            </a:r>
            <a:r>
              <a:rPr lang="en-US" altLang="en-US" sz="3200" b="1" i="1" dirty="0" err="1">
                <a:solidFill>
                  <a:prstClr val="black"/>
                </a:solidFill>
                <a:latin typeface="Cambria" panose="02040503050406030204" pitchFamily="18" charset="0"/>
                <a:ea typeface="Cambria" panose="02040503050406030204" pitchFamily="18" charset="0"/>
              </a:rPr>
              <a:t>sau</a:t>
            </a:r>
            <a:r>
              <a:rPr lang="en-US" altLang="en-US" sz="3200" b="1" i="1" dirty="0">
                <a:solidFill>
                  <a:prstClr val="black"/>
                </a:solidFill>
                <a:latin typeface="Cambria" panose="02040503050406030204" pitchFamily="18" charset="0"/>
                <a:ea typeface="Cambria" panose="02040503050406030204" pitchFamily="18" charset="0"/>
              </a:rPr>
              <a:t> </a:t>
            </a:r>
            <a:r>
              <a:rPr lang="en-US" altLang="en-US" sz="3200" b="1" dirty="0" err="1">
                <a:solidFill>
                  <a:prstClr val="black"/>
                </a:solidFill>
                <a:latin typeface="Cambria" panose="02040503050406030204" pitchFamily="18" charset="0"/>
                <a:ea typeface="Cambria" panose="02040503050406030204" pitchFamily="18" charset="0"/>
              </a:rPr>
              <a:t>đến</a:t>
            </a:r>
            <a:r>
              <a:rPr lang="en-US" altLang="en-US" sz="3200" b="1" dirty="0">
                <a:solidFill>
                  <a:prstClr val="black"/>
                </a:solidFill>
                <a:latin typeface="Cambria" panose="02040503050406030204" pitchFamily="18" charset="0"/>
                <a:ea typeface="Cambria" panose="02040503050406030204" pitchFamily="18" charset="0"/>
              </a:rPr>
              <a:t> </a:t>
            </a:r>
            <a:r>
              <a:rPr lang="en-US" altLang="en-US" sz="3200" b="1" i="1" dirty="0" err="1">
                <a:solidFill>
                  <a:prstClr val="black"/>
                </a:solidFill>
                <a:latin typeface="Cambria" panose="02040503050406030204" pitchFamily="18" charset="0"/>
                <a:ea typeface="Cambria" panose="02040503050406030204" pitchFamily="18" charset="0"/>
              </a:rPr>
              <a:t>đi</a:t>
            </a:r>
            <a:r>
              <a:rPr lang="en-US" altLang="en-US" sz="3200" b="1" i="1" dirty="0">
                <a:solidFill>
                  <a:prstClr val="black"/>
                </a:solidFill>
                <a:latin typeface="Cambria" panose="02040503050406030204" pitchFamily="18" charset="0"/>
                <a:ea typeface="Cambria" panose="02040503050406030204" pitchFamily="18" charset="0"/>
              </a:rPr>
              <a:t> </a:t>
            </a:r>
            <a:r>
              <a:rPr lang="en-US" altLang="en-US" sz="3200" b="1" i="1" dirty="0" err="1">
                <a:solidFill>
                  <a:prstClr val="black"/>
                </a:solidFill>
                <a:latin typeface="Cambria" panose="02040503050406030204" pitchFamily="18" charset="0"/>
                <a:ea typeface="Cambria" panose="02040503050406030204" pitchFamily="18" charset="0"/>
              </a:rPr>
              <a:t>với</a:t>
            </a:r>
            <a:r>
              <a:rPr lang="en-US" altLang="en-US" sz="3200" b="1" i="1" dirty="0">
                <a:solidFill>
                  <a:prstClr val="black"/>
                </a:solidFill>
                <a:latin typeface="Cambria" panose="02040503050406030204" pitchFamily="18" charset="0"/>
                <a:ea typeface="Cambria" panose="02040503050406030204" pitchFamily="18" charset="0"/>
              </a:rPr>
              <a:t> </a:t>
            </a:r>
            <a:r>
              <a:rPr lang="en-US" altLang="en-US" sz="3200" b="1" i="1" dirty="0" err="1">
                <a:solidFill>
                  <a:prstClr val="black"/>
                </a:solidFill>
                <a:latin typeface="Cambria" panose="02040503050406030204" pitchFamily="18" charset="0"/>
                <a:ea typeface="Cambria" panose="02040503050406030204" pitchFamily="18" charset="0"/>
              </a:rPr>
              <a:t>tôi</a:t>
            </a:r>
            <a:r>
              <a:rPr lang="en-US" altLang="en-US" sz="3200" b="1" i="1" dirty="0">
                <a:solidFill>
                  <a:prstClr val="black"/>
                </a:solidFill>
                <a:latin typeface="Cambria" panose="02040503050406030204" pitchFamily="18" charset="0"/>
                <a:ea typeface="Cambria" panose="02040503050406030204" pitchFamily="18" charset="0"/>
              </a:rPr>
              <a:t> </a:t>
            </a:r>
            <a:r>
              <a:rPr lang="en-US" altLang="en-US" sz="3200" b="1" i="1" dirty="0" err="1">
                <a:solidFill>
                  <a:prstClr val="black"/>
                </a:solidFill>
                <a:latin typeface="Cambria" panose="02040503050406030204" pitchFamily="18" charset="0"/>
                <a:ea typeface="Cambria" panose="02040503050406030204" pitchFamily="18" charset="0"/>
              </a:rPr>
              <a:t>chứ</a:t>
            </a:r>
            <a:r>
              <a:rPr lang="en-US" altLang="en-US" sz="3200" b="1" i="1" dirty="0">
                <a:solidFill>
                  <a:prstClr val="black"/>
                </a:solidFill>
                <a:latin typeface="Cambria" panose="02040503050406030204" pitchFamily="18" charset="0"/>
                <a:ea typeface="Cambria" panose="02040503050406030204" pitchFamily="18" charset="0"/>
              </a:rPr>
              <a:t>.</a:t>
            </a:r>
          </a:p>
          <a:p>
            <a:pPr marL="457200" lvl="0" indent="-457200">
              <a:lnSpc>
                <a:spcPct val="150000"/>
              </a:lnSpc>
              <a:buFont typeface="Arial" panose="020B0604020202020204" pitchFamily="34" charset="0"/>
              <a:buChar char="•"/>
              <a:defRPr/>
            </a:pPr>
            <a:r>
              <a:rPr lang="en-US" altLang="en-US" sz="3200" b="1" dirty="0" err="1">
                <a:solidFill>
                  <a:prstClr val="black"/>
                </a:solidFill>
                <a:latin typeface="Cambria" panose="02040503050406030204" pitchFamily="18" charset="0"/>
                <a:ea typeface="Cambria" panose="02040503050406030204" pitchFamily="18" charset="0"/>
              </a:rPr>
              <a:t>Đoạn</a:t>
            </a:r>
            <a:r>
              <a:rPr lang="en-US" altLang="en-US" sz="3200" b="1" dirty="0">
                <a:solidFill>
                  <a:prstClr val="black"/>
                </a:solidFill>
                <a:latin typeface="Cambria" panose="02040503050406030204" pitchFamily="18" charset="0"/>
                <a:ea typeface="Cambria" panose="02040503050406030204" pitchFamily="18" charset="0"/>
              </a:rPr>
              <a:t> 3: </a:t>
            </a:r>
            <a:r>
              <a:rPr lang="en-US" altLang="en-US" sz="3200" b="1" i="1" dirty="0" err="1">
                <a:solidFill>
                  <a:prstClr val="black"/>
                </a:solidFill>
                <a:latin typeface="Cambria" panose="02040503050406030204" pitchFamily="18" charset="0"/>
                <a:ea typeface="Cambria" panose="02040503050406030204" pitchFamily="18" charset="0"/>
              </a:rPr>
              <a:t>Bị</a:t>
            </a:r>
            <a:r>
              <a:rPr lang="en-US" altLang="en-US" sz="3200" b="1" i="1" dirty="0">
                <a:solidFill>
                  <a:prstClr val="black"/>
                </a:solidFill>
                <a:latin typeface="Cambria" panose="02040503050406030204" pitchFamily="18" charset="0"/>
                <a:ea typeface="Cambria" panose="02040503050406030204" pitchFamily="18" charset="0"/>
              </a:rPr>
              <a:t> </a:t>
            </a:r>
            <a:r>
              <a:rPr lang="en-US" altLang="en-US" sz="3200" b="1" i="1" dirty="0" err="1">
                <a:solidFill>
                  <a:prstClr val="black"/>
                </a:solidFill>
                <a:latin typeface="Cambria" panose="02040503050406030204" pitchFamily="18" charset="0"/>
                <a:ea typeface="Cambria" panose="02040503050406030204" pitchFamily="18" charset="0"/>
              </a:rPr>
              <a:t>lôi</a:t>
            </a:r>
            <a:r>
              <a:rPr lang="en-US" altLang="en-US" sz="3200" b="1" i="1" dirty="0">
                <a:solidFill>
                  <a:prstClr val="black"/>
                </a:solidFill>
                <a:latin typeface="Cambria" panose="02040503050406030204" pitchFamily="18" charset="0"/>
                <a:ea typeface="Cambria" panose="02040503050406030204" pitchFamily="18" charset="0"/>
              </a:rPr>
              <a:t> </a:t>
            </a:r>
            <a:r>
              <a:rPr lang="en-US" altLang="en-US" sz="3200" b="1" i="1" dirty="0" err="1">
                <a:solidFill>
                  <a:prstClr val="black"/>
                </a:solidFill>
                <a:latin typeface="Cambria" panose="02040503050406030204" pitchFamily="18" charset="0"/>
                <a:ea typeface="Cambria" panose="02040503050406030204" pitchFamily="18" charset="0"/>
              </a:rPr>
              <a:t>cuốn</a:t>
            </a:r>
            <a:r>
              <a:rPr lang="en-US" altLang="en-US" sz="3200" b="1" dirty="0">
                <a:solidFill>
                  <a:prstClr val="black"/>
                </a:solidFill>
                <a:latin typeface="Cambria" panose="02040503050406030204" pitchFamily="18" charset="0"/>
                <a:ea typeface="Cambria" panose="02040503050406030204" pitchFamily="18" charset="0"/>
              </a:rPr>
              <a:t> </a:t>
            </a:r>
            <a:r>
              <a:rPr lang="en-US" altLang="en-US" sz="3200" b="1" dirty="0" err="1">
                <a:solidFill>
                  <a:prstClr val="black"/>
                </a:solidFill>
                <a:latin typeface="Cambria" panose="02040503050406030204" pitchFamily="18" charset="0"/>
                <a:ea typeface="Cambria" panose="02040503050406030204" pitchFamily="18" charset="0"/>
              </a:rPr>
              <a:t>đến</a:t>
            </a:r>
            <a:r>
              <a:rPr lang="en-US" altLang="en-US" sz="3200" b="1" dirty="0">
                <a:solidFill>
                  <a:prstClr val="black"/>
                </a:solidFill>
                <a:latin typeface="Cambria" panose="02040503050406030204" pitchFamily="18" charset="0"/>
                <a:ea typeface="Cambria" panose="02040503050406030204" pitchFamily="18" charset="0"/>
              </a:rPr>
              <a:t> </a:t>
            </a:r>
            <a:r>
              <a:rPr lang="en-US" altLang="en-US" sz="3200" b="1" i="1" dirty="0" err="1">
                <a:solidFill>
                  <a:prstClr val="black"/>
                </a:solidFill>
                <a:latin typeface="Cambria" panose="02040503050406030204" pitchFamily="18" charset="0"/>
                <a:ea typeface="Cambria" panose="02040503050406030204" pitchFamily="18" charset="0"/>
              </a:rPr>
              <a:t>giữ</a:t>
            </a:r>
            <a:r>
              <a:rPr lang="en-US" altLang="en-US" sz="3200" b="1" i="1" dirty="0">
                <a:solidFill>
                  <a:prstClr val="black"/>
                </a:solidFill>
                <a:latin typeface="Cambria" panose="02040503050406030204" pitchFamily="18" charset="0"/>
                <a:ea typeface="Cambria" panose="02040503050406030204" pitchFamily="18" charset="0"/>
              </a:rPr>
              <a:t> </a:t>
            </a:r>
            <a:r>
              <a:rPr lang="en-US" altLang="en-US" sz="3200" b="1" i="1" dirty="0" err="1">
                <a:solidFill>
                  <a:prstClr val="black"/>
                </a:solidFill>
                <a:latin typeface="Cambria" panose="02040503050406030204" pitchFamily="18" charset="0"/>
                <a:ea typeface="Cambria" panose="02040503050406030204" pitchFamily="18" charset="0"/>
              </a:rPr>
              <a:t>lời</a:t>
            </a:r>
            <a:r>
              <a:rPr lang="en-US" altLang="en-US" sz="3200" b="1" i="1" dirty="0">
                <a:solidFill>
                  <a:prstClr val="black"/>
                </a:solidFill>
                <a:latin typeface="Cambria" panose="02040503050406030204" pitchFamily="18" charset="0"/>
                <a:ea typeface="Cambria" panose="02040503050406030204" pitchFamily="18" charset="0"/>
              </a:rPr>
              <a:t> </a:t>
            </a:r>
            <a:r>
              <a:rPr lang="en-US" altLang="en-US" sz="3200" b="1" i="1" dirty="0" err="1">
                <a:solidFill>
                  <a:prstClr val="black"/>
                </a:solidFill>
                <a:latin typeface="Cambria" panose="02040503050406030204" pitchFamily="18" charset="0"/>
                <a:ea typeface="Cambria" panose="02040503050406030204" pitchFamily="18" charset="0"/>
              </a:rPr>
              <a:t>hứa</a:t>
            </a:r>
            <a:r>
              <a:rPr lang="en-US" altLang="en-US" sz="3200" b="1" dirty="0">
                <a:solidFill>
                  <a:prstClr val="black"/>
                </a:solidFill>
                <a:latin typeface="Cambria" panose="02040503050406030204" pitchFamily="18" charset="0"/>
                <a:ea typeface="Cambria" panose="02040503050406030204" pitchFamily="18" charset="0"/>
              </a:rPr>
              <a:t>.</a:t>
            </a:r>
          </a:p>
          <a:p>
            <a:pPr marL="457200" lvl="0" indent="-457200">
              <a:lnSpc>
                <a:spcPct val="150000"/>
              </a:lnSpc>
              <a:buFont typeface="Arial" panose="020B0604020202020204" pitchFamily="34" charset="0"/>
              <a:buChar char="•"/>
              <a:defRPr/>
            </a:pPr>
            <a:r>
              <a:rPr lang="en-US" altLang="en-US" sz="3200" b="1" dirty="0" err="1">
                <a:solidFill>
                  <a:prstClr val="black"/>
                </a:solidFill>
                <a:latin typeface="Cambria" panose="02040503050406030204" pitchFamily="18" charset="0"/>
                <a:ea typeface="Cambria" panose="02040503050406030204" pitchFamily="18" charset="0"/>
              </a:rPr>
              <a:t>Đoạn</a:t>
            </a:r>
            <a:r>
              <a:rPr lang="en-US" altLang="en-US" sz="3200" b="1" dirty="0">
                <a:solidFill>
                  <a:prstClr val="black"/>
                </a:solidFill>
                <a:latin typeface="Cambria" panose="02040503050406030204" pitchFamily="18" charset="0"/>
                <a:ea typeface="Cambria" panose="02040503050406030204" pitchFamily="18" charset="0"/>
              </a:rPr>
              <a:t> 4: </a:t>
            </a:r>
            <a:r>
              <a:rPr lang="en-US" altLang="en-US" sz="3200" b="1" dirty="0" err="1">
                <a:solidFill>
                  <a:prstClr val="black"/>
                </a:solidFill>
                <a:latin typeface="Cambria" panose="02040503050406030204" pitchFamily="18" charset="0"/>
                <a:ea typeface="Cambria" panose="02040503050406030204" pitchFamily="18" charset="0"/>
              </a:rPr>
              <a:t>Đoạn</a:t>
            </a:r>
            <a:r>
              <a:rPr lang="en-US" altLang="en-US" sz="3200" b="1" dirty="0">
                <a:solidFill>
                  <a:prstClr val="black"/>
                </a:solidFill>
                <a:latin typeface="Cambria" panose="02040503050406030204" pitchFamily="18" charset="0"/>
                <a:ea typeface="Cambria" panose="02040503050406030204" pitchFamily="18" charset="0"/>
              </a:rPr>
              <a:t> </a:t>
            </a:r>
            <a:r>
              <a:rPr lang="en-US" altLang="en-US" sz="3200" b="1" dirty="0" err="1">
                <a:solidFill>
                  <a:prstClr val="black"/>
                </a:solidFill>
                <a:latin typeface="Cambria" panose="02040503050406030204" pitchFamily="18" charset="0"/>
                <a:ea typeface="Cambria" panose="02040503050406030204" pitchFamily="18" charset="0"/>
              </a:rPr>
              <a:t>còn</a:t>
            </a:r>
            <a:r>
              <a:rPr lang="en-US" altLang="en-US" sz="3200" b="1" dirty="0">
                <a:solidFill>
                  <a:prstClr val="black"/>
                </a:solidFill>
                <a:latin typeface="Cambria" panose="02040503050406030204" pitchFamily="18" charset="0"/>
                <a:ea typeface="Cambria" panose="02040503050406030204" pitchFamily="18" charset="0"/>
              </a:rPr>
              <a:t> </a:t>
            </a:r>
            <a:r>
              <a:rPr lang="en-US" altLang="en-US" sz="3200" b="1" dirty="0" err="1">
                <a:solidFill>
                  <a:prstClr val="black"/>
                </a:solidFill>
                <a:latin typeface="Cambria" panose="02040503050406030204" pitchFamily="18" charset="0"/>
                <a:ea typeface="Cambria" panose="02040503050406030204" pitchFamily="18" charset="0"/>
              </a:rPr>
              <a:t>lại</a:t>
            </a:r>
            <a:endParaRPr lang="en-US" altLang="en-US" sz="3200" b="1" dirty="0">
              <a:solidFill>
                <a:prstClr val="black"/>
              </a:solidFill>
              <a:latin typeface="Cambria" panose="02040503050406030204" pitchFamily="18" charset="0"/>
              <a:ea typeface="Cambria" panose="02040503050406030204" pitchFamily="18" charset="0"/>
            </a:endParaRPr>
          </a:p>
        </p:txBody>
      </p:sp>
      <p:grpSp>
        <p:nvGrpSpPr>
          <p:cNvPr id="10" name="Group 9">
            <a:extLst>
              <a:ext uri="{FF2B5EF4-FFF2-40B4-BE49-F238E27FC236}">
                <a16:creationId xmlns:a16="http://schemas.microsoft.com/office/drawing/2014/main" id="{B6520680-D7B6-41C4-932E-4D8F6B89C549}"/>
              </a:ext>
            </a:extLst>
          </p:cNvPr>
          <p:cNvGrpSpPr/>
          <p:nvPr/>
        </p:nvGrpSpPr>
        <p:grpSpPr>
          <a:xfrm flipH="1">
            <a:off x="9267824" y="3390900"/>
            <a:ext cx="3081235" cy="3992394"/>
            <a:chOff x="198084" y="984756"/>
            <a:chExt cx="5299649" cy="6121300"/>
          </a:xfrm>
        </p:grpSpPr>
        <p:pic>
          <p:nvPicPr>
            <p:cNvPr id="11" name="Picture 2" descr="Phim Hoạt Hình Hài Hước Chuồn Chuồn Trên Lá Hình minh họa Sẵn có - Tải  xuống Hình ảnh Ngay bây giờ - iStock">
              <a:extLst>
                <a:ext uri="{FF2B5EF4-FFF2-40B4-BE49-F238E27FC236}">
                  <a16:creationId xmlns:a16="http://schemas.microsoft.com/office/drawing/2014/main" id="{C271B133-54D2-418F-99F0-8CF332C0FBF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5638" b="100000" l="0" r="73643">
                          <a14:backgroundMark x1="19380" y1="51007" x2="83463" y2="78971"/>
                          <a14:backgroundMark x1="24806" y1="57494" x2="70026" y2="77852"/>
                        </a14:backgroundRemoval>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rot="1262056">
              <a:off x="1213934" y="3740518"/>
              <a:ext cx="2795253" cy="32286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Phim Hoạt Hình Hài Hước Chuồn Chuồn Trên Lá Hình minh họa Sẵn có - Tải  xuống Hình ảnh Ngay bây giờ - iStock">
              <a:extLst>
                <a:ext uri="{FF2B5EF4-FFF2-40B4-BE49-F238E27FC236}">
                  <a16:creationId xmlns:a16="http://schemas.microsoft.com/office/drawing/2014/main" id="{8DE76B75-8150-40E3-8AC1-8D42AEA964A8}"/>
                </a:ext>
              </a:extLst>
            </p:cNvPr>
            <p:cNvPicPr>
              <a:picLocks noChangeAspect="1" noChangeArrowheads="1"/>
            </p:cNvPicPr>
            <p:nvPr/>
          </p:nvPicPr>
          <p:blipFill>
            <a:blip r:embed="rId5">
              <a:extLst>
                <a:ext uri="{BEBA8EAE-BF5A-486C-A8C5-ECC9F3942E4B}">
                  <a14:imgProps xmlns:a14="http://schemas.microsoft.com/office/drawing/2010/main">
                    <a14:imgLayer r:embed="rId4">
                      <a14:imgEffect>
                        <a14:backgroundRemoval t="0" b="100000" l="0" r="100000">
                          <a14:foregroundMark x1="16537" y1="33557" x2="20155" y2="33110"/>
                          <a14:foregroundMark x1="32817" y1="33557" x2="39793" y2="33557"/>
                          <a14:foregroundMark x1="15504" y1="32662" x2="24548" y2="32662"/>
                          <a14:foregroundMark x1="32817" y1="33110" x2="36693" y2="4272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98084" y="984756"/>
              <a:ext cx="5299649" cy="61213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01133860"/>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F90CE58-1CAA-4453-AE19-E72D278E94D5}"/>
              </a:ext>
            </a:extLst>
          </p:cNvPr>
          <p:cNvGrpSpPr/>
          <p:nvPr/>
        </p:nvGrpSpPr>
        <p:grpSpPr>
          <a:xfrm flipH="1">
            <a:off x="0" y="0"/>
            <a:ext cx="12192000" cy="6858000"/>
            <a:chOff x="0" y="0"/>
            <a:chExt cx="12192000" cy="6858000"/>
          </a:xfrm>
        </p:grpSpPr>
        <p:pic>
          <p:nvPicPr>
            <p:cNvPr id="10" name="图片 9">
              <a:extLst>
                <a:ext uri="{FF2B5EF4-FFF2-40B4-BE49-F238E27FC236}">
                  <a16:creationId xmlns:a16="http://schemas.microsoft.com/office/drawing/2014/main" id="{8B485CCD-2C71-44D4-BF06-082884DD1C44}"/>
                </a:ext>
              </a:extLst>
            </p:cNvPr>
            <p:cNvPicPr>
              <a:picLocks noChangeAspect="1"/>
            </p:cNvPicPr>
            <p:nvPr/>
          </p:nvPicPr>
          <p:blipFill rotWithShape="1">
            <a:blip r:embed="rId3">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3" name="Rectangle 2">
              <a:extLst>
                <a:ext uri="{FF2B5EF4-FFF2-40B4-BE49-F238E27FC236}">
                  <a16:creationId xmlns:a16="http://schemas.microsoft.com/office/drawing/2014/main" id="{4F2C966D-3F4D-4A97-8E4E-4E38DA72D789}"/>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5" name="Rectangle 4">
            <a:extLst>
              <a:ext uri="{FF2B5EF4-FFF2-40B4-BE49-F238E27FC236}">
                <a16:creationId xmlns:a16="http://schemas.microsoft.com/office/drawing/2014/main" id="{08AF73B1-8577-4206-81FB-AB6EFC094ED1}"/>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26" name="Group 25">
            <a:extLst>
              <a:ext uri="{FF2B5EF4-FFF2-40B4-BE49-F238E27FC236}">
                <a16:creationId xmlns:a16="http://schemas.microsoft.com/office/drawing/2014/main" id="{534F764F-DBB7-29D7-80F9-3D4CB5387F25}"/>
              </a:ext>
            </a:extLst>
          </p:cNvPr>
          <p:cNvGrpSpPr/>
          <p:nvPr/>
        </p:nvGrpSpPr>
        <p:grpSpPr>
          <a:xfrm>
            <a:off x="2191334" y="2172785"/>
            <a:ext cx="2607276" cy="718696"/>
            <a:chOff x="1779373" y="2432277"/>
            <a:chExt cx="2607276" cy="718696"/>
          </a:xfrm>
        </p:grpSpPr>
        <p:sp>
          <p:nvSpPr>
            <p:cNvPr id="27" name="Rectangle: Rounded Corners 26">
              <a:extLst>
                <a:ext uri="{FF2B5EF4-FFF2-40B4-BE49-F238E27FC236}">
                  <a16:creationId xmlns:a16="http://schemas.microsoft.com/office/drawing/2014/main" id="{469745D9-3F95-A98C-D850-587A9AED2BF9}"/>
                </a:ext>
              </a:extLst>
            </p:cNvPr>
            <p:cNvSpPr/>
            <p:nvPr/>
          </p:nvSpPr>
          <p:spPr>
            <a:xfrm>
              <a:off x="1779373" y="2432277"/>
              <a:ext cx="2520779" cy="718696"/>
            </a:xfrm>
            <a:prstGeom prst="roundRect">
              <a:avLst/>
            </a:prstGeom>
            <a:solidFill>
              <a:schemeClr val="bg1"/>
            </a:solidFill>
            <a:ln w="38100">
              <a:solidFill>
                <a:srgbClr val="979A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057F24A4-B0C3-D582-6BF0-3F4D5AD841A8}"/>
                </a:ext>
              </a:extLst>
            </p:cNvPr>
            <p:cNvSpPr txBox="1"/>
            <p:nvPr/>
          </p:nvSpPr>
          <p:spPr>
            <a:xfrm>
              <a:off x="1865870" y="2432277"/>
              <a:ext cx="2520779" cy="646331"/>
            </a:xfrm>
            <a:prstGeom prst="rect">
              <a:avLst/>
            </a:prstGeom>
            <a:noFill/>
          </p:spPr>
          <p:txBody>
            <a:bodyPr wrap="square">
              <a:spAutoFit/>
            </a:bodyPr>
            <a:lstStyle/>
            <a:p>
              <a:r>
                <a:rPr lang="en-US" sz="3600" b="1" i="0" dirty="0" err="1">
                  <a:effectLst/>
                  <a:latin typeface="Cambria" panose="02040503050406030204" pitchFamily="18" charset="0"/>
                </a:rPr>
                <a:t>máy</a:t>
              </a:r>
              <a:r>
                <a:rPr lang="en-US" sz="3600" b="1" i="0" dirty="0">
                  <a:effectLst/>
                  <a:latin typeface="Cambria" panose="02040503050406030204" pitchFamily="18" charset="0"/>
                </a:rPr>
                <a:t> </a:t>
              </a:r>
              <a:r>
                <a:rPr lang="en-US" sz="3600" b="1" i="0" dirty="0" err="1">
                  <a:effectLst/>
                  <a:latin typeface="Cambria" panose="02040503050406030204" pitchFamily="18" charset="0"/>
                </a:rPr>
                <a:t>nước</a:t>
              </a:r>
              <a:endParaRPr lang="en-US" sz="3600" b="1" dirty="0"/>
            </a:p>
          </p:txBody>
        </p:sp>
      </p:grpSp>
      <p:grpSp>
        <p:nvGrpSpPr>
          <p:cNvPr id="29" name="Group 28">
            <a:extLst>
              <a:ext uri="{FF2B5EF4-FFF2-40B4-BE49-F238E27FC236}">
                <a16:creationId xmlns:a16="http://schemas.microsoft.com/office/drawing/2014/main" id="{E3C3C0D5-4EB1-3158-27A0-17182C94FAEC}"/>
              </a:ext>
            </a:extLst>
          </p:cNvPr>
          <p:cNvGrpSpPr/>
          <p:nvPr/>
        </p:nvGrpSpPr>
        <p:grpSpPr>
          <a:xfrm>
            <a:off x="6351269" y="2172785"/>
            <a:ext cx="3640455" cy="718696"/>
            <a:chOff x="2092340" y="2432277"/>
            <a:chExt cx="2257238" cy="718696"/>
          </a:xfrm>
        </p:grpSpPr>
        <p:sp>
          <p:nvSpPr>
            <p:cNvPr id="30" name="Rectangle: Rounded Corners 29">
              <a:extLst>
                <a:ext uri="{FF2B5EF4-FFF2-40B4-BE49-F238E27FC236}">
                  <a16:creationId xmlns:a16="http://schemas.microsoft.com/office/drawing/2014/main" id="{310F766E-3B48-2A19-ACBB-FE10D7B37DC0}"/>
                </a:ext>
              </a:extLst>
            </p:cNvPr>
            <p:cNvSpPr/>
            <p:nvPr/>
          </p:nvSpPr>
          <p:spPr>
            <a:xfrm>
              <a:off x="2129411" y="2432277"/>
              <a:ext cx="2170741" cy="718696"/>
            </a:xfrm>
            <a:prstGeom prst="roundRect">
              <a:avLst/>
            </a:prstGeom>
            <a:solidFill>
              <a:schemeClr val="bg1"/>
            </a:solidFill>
            <a:ln w="38100">
              <a:solidFill>
                <a:srgbClr val="979A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7B012BEC-AF26-4801-9ED6-42E829EDE045}"/>
                </a:ext>
              </a:extLst>
            </p:cNvPr>
            <p:cNvSpPr txBox="1"/>
            <p:nvPr/>
          </p:nvSpPr>
          <p:spPr>
            <a:xfrm>
              <a:off x="2092340" y="2456991"/>
              <a:ext cx="2257238" cy="646331"/>
            </a:xfrm>
            <a:prstGeom prst="rect">
              <a:avLst/>
            </a:prstGeom>
            <a:noFill/>
          </p:spPr>
          <p:txBody>
            <a:bodyPr wrap="square">
              <a:spAutoFit/>
            </a:bodyPr>
            <a:lstStyle/>
            <a:p>
              <a:pPr algn="ctr"/>
              <a:r>
                <a:rPr lang="en-US" sz="3600" b="1" dirty="0" err="1">
                  <a:latin typeface="Cambria" panose="02040503050406030204" pitchFamily="18" charset="0"/>
                </a:rPr>
                <a:t>làm</a:t>
              </a:r>
              <a:r>
                <a:rPr lang="en-US" sz="3600" b="1" dirty="0">
                  <a:latin typeface="Cambria" panose="02040503050406030204" pitchFamily="18" charset="0"/>
                </a:rPr>
                <a:t> </a:t>
              </a:r>
              <a:r>
                <a:rPr lang="en-US" sz="3600" b="1" dirty="0" err="1">
                  <a:latin typeface="Cambria" panose="02040503050406030204" pitchFamily="18" charset="0"/>
                </a:rPr>
                <a:t>như</a:t>
              </a:r>
              <a:r>
                <a:rPr lang="en-US" sz="3600" b="1" dirty="0">
                  <a:latin typeface="Cambria" panose="02040503050406030204" pitchFamily="18" charset="0"/>
                </a:rPr>
                <a:t> </a:t>
              </a:r>
              <a:r>
                <a:rPr lang="en-US" sz="3600" b="1" dirty="0" err="1">
                  <a:latin typeface="Cambria" panose="02040503050406030204" pitchFamily="18" charset="0"/>
                </a:rPr>
                <a:t>thế</a:t>
              </a:r>
              <a:r>
                <a:rPr lang="en-US" sz="3600" b="1" dirty="0">
                  <a:latin typeface="Cambria" panose="02040503050406030204" pitchFamily="18" charset="0"/>
                </a:rPr>
                <a:t> </a:t>
              </a:r>
              <a:r>
                <a:rPr lang="en-US" sz="3600" b="1" dirty="0" err="1">
                  <a:latin typeface="Cambria" panose="02040503050406030204" pitchFamily="18" charset="0"/>
                </a:rPr>
                <a:t>nào</a:t>
              </a:r>
              <a:endParaRPr lang="en-US" sz="3600" b="1" dirty="0"/>
            </a:p>
          </p:txBody>
        </p:sp>
      </p:grpSp>
      <p:grpSp>
        <p:nvGrpSpPr>
          <p:cNvPr id="32" name="Group 31">
            <a:extLst>
              <a:ext uri="{FF2B5EF4-FFF2-40B4-BE49-F238E27FC236}">
                <a16:creationId xmlns:a16="http://schemas.microsoft.com/office/drawing/2014/main" id="{5E7AD716-D3D9-72C4-ABB4-809964E209E6}"/>
              </a:ext>
            </a:extLst>
          </p:cNvPr>
          <p:cNvGrpSpPr/>
          <p:nvPr/>
        </p:nvGrpSpPr>
        <p:grpSpPr>
          <a:xfrm>
            <a:off x="2155327" y="3349202"/>
            <a:ext cx="2454773" cy="718696"/>
            <a:chOff x="1395318" y="2405507"/>
            <a:chExt cx="3288889" cy="718696"/>
          </a:xfrm>
        </p:grpSpPr>
        <p:sp>
          <p:nvSpPr>
            <p:cNvPr id="33" name="Rectangle: Rounded Corners 32">
              <a:extLst>
                <a:ext uri="{FF2B5EF4-FFF2-40B4-BE49-F238E27FC236}">
                  <a16:creationId xmlns:a16="http://schemas.microsoft.com/office/drawing/2014/main" id="{D8AD2863-6874-0AFD-A40A-30C3D2F6CA53}"/>
                </a:ext>
              </a:extLst>
            </p:cNvPr>
            <p:cNvSpPr/>
            <p:nvPr/>
          </p:nvSpPr>
          <p:spPr>
            <a:xfrm>
              <a:off x="1395318" y="2405507"/>
              <a:ext cx="3202391" cy="718696"/>
            </a:xfrm>
            <a:prstGeom prst="roundRect">
              <a:avLst/>
            </a:prstGeom>
            <a:solidFill>
              <a:schemeClr val="bg1"/>
            </a:solidFill>
            <a:ln w="38100">
              <a:solidFill>
                <a:srgbClr val="979A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0C862F58-8316-AE99-DBC1-6AAEFFF5A3D3}"/>
                </a:ext>
              </a:extLst>
            </p:cNvPr>
            <p:cNvSpPr txBox="1"/>
            <p:nvPr/>
          </p:nvSpPr>
          <p:spPr>
            <a:xfrm>
              <a:off x="1481815" y="2441689"/>
              <a:ext cx="3202392" cy="646331"/>
            </a:xfrm>
            <a:prstGeom prst="rect">
              <a:avLst/>
            </a:prstGeom>
            <a:noFill/>
          </p:spPr>
          <p:txBody>
            <a:bodyPr wrap="square">
              <a:spAutoFit/>
            </a:bodyPr>
            <a:lstStyle/>
            <a:p>
              <a:r>
                <a:rPr lang="en-US" sz="3600" b="1" i="0" dirty="0" err="1">
                  <a:effectLst/>
                  <a:latin typeface="Cambria" panose="02040503050406030204" pitchFamily="18" charset="0"/>
                </a:rPr>
                <a:t>lấy</a:t>
              </a:r>
              <a:r>
                <a:rPr lang="en-US" sz="3600" b="1" i="0" dirty="0">
                  <a:effectLst/>
                  <a:latin typeface="Cambria" panose="02040503050406030204" pitchFamily="18" charset="0"/>
                </a:rPr>
                <a:t> </a:t>
              </a:r>
              <a:r>
                <a:rPr lang="en-US" sz="3600" b="1" i="0" dirty="0" err="1">
                  <a:effectLst/>
                  <a:latin typeface="Cambria" panose="02040503050406030204" pitchFamily="18" charset="0"/>
                </a:rPr>
                <a:t>đâu</a:t>
              </a:r>
              <a:r>
                <a:rPr lang="en-US" sz="3600" b="1" i="0" dirty="0">
                  <a:effectLst/>
                  <a:latin typeface="Cambria" panose="02040503050406030204" pitchFamily="18" charset="0"/>
                </a:rPr>
                <a:t> </a:t>
              </a:r>
              <a:r>
                <a:rPr lang="en-US" sz="3600" b="1" i="0" dirty="0" err="1">
                  <a:effectLst/>
                  <a:latin typeface="Cambria" panose="02040503050406030204" pitchFamily="18" charset="0"/>
                </a:rPr>
                <a:t>ra</a:t>
              </a:r>
              <a:endParaRPr lang="en-US" sz="3600" b="1" dirty="0"/>
            </a:p>
          </p:txBody>
        </p:sp>
      </p:grpSp>
      <p:grpSp>
        <p:nvGrpSpPr>
          <p:cNvPr id="35" name="Group 34">
            <a:extLst>
              <a:ext uri="{FF2B5EF4-FFF2-40B4-BE49-F238E27FC236}">
                <a16:creationId xmlns:a16="http://schemas.microsoft.com/office/drawing/2014/main" id="{833F0D25-924D-6E59-BAFE-844EE8E12C72}"/>
              </a:ext>
            </a:extLst>
          </p:cNvPr>
          <p:cNvGrpSpPr/>
          <p:nvPr/>
        </p:nvGrpSpPr>
        <p:grpSpPr>
          <a:xfrm>
            <a:off x="6217939" y="3356872"/>
            <a:ext cx="3354686" cy="718696"/>
            <a:chOff x="1395318" y="2405507"/>
            <a:chExt cx="2511543" cy="718696"/>
          </a:xfrm>
        </p:grpSpPr>
        <p:sp>
          <p:nvSpPr>
            <p:cNvPr id="36" name="Rectangle: Rounded Corners 35">
              <a:extLst>
                <a:ext uri="{FF2B5EF4-FFF2-40B4-BE49-F238E27FC236}">
                  <a16:creationId xmlns:a16="http://schemas.microsoft.com/office/drawing/2014/main" id="{E2399D6E-4654-FE5E-22DA-B7DD84FA8C20}"/>
                </a:ext>
              </a:extLst>
            </p:cNvPr>
            <p:cNvSpPr/>
            <p:nvPr/>
          </p:nvSpPr>
          <p:spPr>
            <a:xfrm>
              <a:off x="1395318" y="2405507"/>
              <a:ext cx="2511543" cy="718696"/>
            </a:xfrm>
            <a:prstGeom prst="roundRect">
              <a:avLst/>
            </a:prstGeom>
            <a:solidFill>
              <a:schemeClr val="bg1"/>
            </a:solidFill>
            <a:ln w="38100">
              <a:solidFill>
                <a:srgbClr val="979A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7A02BC9-9244-000A-2E76-62E7105DD0FD}"/>
                </a:ext>
              </a:extLst>
            </p:cNvPr>
            <p:cNvSpPr txBox="1"/>
            <p:nvPr/>
          </p:nvSpPr>
          <p:spPr>
            <a:xfrm>
              <a:off x="1481815" y="2441689"/>
              <a:ext cx="2425046" cy="646331"/>
            </a:xfrm>
            <a:prstGeom prst="rect">
              <a:avLst/>
            </a:prstGeom>
            <a:noFill/>
          </p:spPr>
          <p:txBody>
            <a:bodyPr wrap="square">
              <a:spAutoFit/>
            </a:bodyPr>
            <a:lstStyle/>
            <a:p>
              <a:r>
                <a:rPr lang="en-US" sz="3600" b="1" dirty="0" err="1">
                  <a:latin typeface="Cambria" panose="02040503050406030204" pitchFamily="18" charset="0"/>
                </a:rPr>
                <a:t>lòng</a:t>
              </a:r>
              <a:r>
                <a:rPr lang="en-US" sz="3600" b="1" dirty="0">
                  <a:latin typeface="Cambria" panose="02040503050406030204" pitchFamily="18" charset="0"/>
                </a:rPr>
                <a:t> </a:t>
              </a:r>
              <a:r>
                <a:rPr lang="en-US" sz="3600" b="1" dirty="0" err="1">
                  <a:latin typeface="Cambria" panose="02040503050406030204" pitchFamily="18" charset="0"/>
                </a:rPr>
                <a:t>hăng</a:t>
              </a:r>
              <a:r>
                <a:rPr lang="en-US" sz="3600" b="1" dirty="0">
                  <a:latin typeface="Cambria" panose="02040503050406030204" pitchFamily="18" charset="0"/>
                </a:rPr>
                <a:t> </a:t>
              </a:r>
              <a:r>
                <a:rPr lang="en-US" sz="3600" b="1" dirty="0" err="1">
                  <a:latin typeface="Cambria" panose="02040503050406030204" pitchFamily="18" charset="0"/>
                </a:rPr>
                <a:t>hái</a:t>
              </a:r>
              <a:endParaRPr lang="en-US" sz="3600" b="1" dirty="0"/>
            </a:p>
          </p:txBody>
        </p:sp>
      </p:grpSp>
      <p:grpSp>
        <p:nvGrpSpPr>
          <p:cNvPr id="38" name="Group 37">
            <a:extLst>
              <a:ext uri="{FF2B5EF4-FFF2-40B4-BE49-F238E27FC236}">
                <a16:creationId xmlns:a16="http://schemas.microsoft.com/office/drawing/2014/main" id="{FC6C3535-ECBC-ABF9-3D16-4B1FED2579A0}"/>
              </a:ext>
            </a:extLst>
          </p:cNvPr>
          <p:cNvGrpSpPr/>
          <p:nvPr/>
        </p:nvGrpSpPr>
        <p:grpSpPr>
          <a:xfrm>
            <a:off x="2105025" y="4630506"/>
            <a:ext cx="2475316" cy="718696"/>
            <a:chOff x="2092340" y="2432277"/>
            <a:chExt cx="2257238" cy="718696"/>
          </a:xfrm>
        </p:grpSpPr>
        <p:sp>
          <p:nvSpPr>
            <p:cNvPr id="39" name="Rectangle: Rounded Corners 38">
              <a:extLst>
                <a:ext uri="{FF2B5EF4-FFF2-40B4-BE49-F238E27FC236}">
                  <a16:creationId xmlns:a16="http://schemas.microsoft.com/office/drawing/2014/main" id="{335FAD4A-EC45-52A8-A9D0-A49D8D2D34FC}"/>
                </a:ext>
              </a:extLst>
            </p:cNvPr>
            <p:cNvSpPr/>
            <p:nvPr/>
          </p:nvSpPr>
          <p:spPr>
            <a:xfrm>
              <a:off x="2129411" y="2432277"/>
              <a:ext cx="2170741" cy="718696"/>
            </a:xfrm>
            <a:prstGeom prst="roundRect">
              <a:avLst/>
            </a:prstGeom>
            <a:solidFill>
              <a:schemeClr val="bg1"/>
            </a:solidFill>
            <a:ln w="38100">
              <a:solidFill>
                <a:srgbClr val="979A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A65B4D3-9DAA-A0CA-4E04-B72814A004C3}"/>
                </a:ext>
              </a:extLst>
            </p:cNvPr>
            <p:cNvSpPr txBox="1"/>
            <p:nvPr/>
          </p:nvSpPr>
          <p:spPr>
            <a:xfrm>
              <a:off x="2092340" y="2456991"/>
              <a:ext cx="2257238" cy="646331"/>
            </a:xfrm>
            <a:prstGeom prst="rect">
              <a:avLst/>
            </a:prstGeom>
            <a:noFill/>
          </p:spPr>
          <p:txBody>
            <a:bodyPr wrap="square">
              <a:spAutoFit/>
            </a:bodyPr>
            <a:lstStyle/>
            <a:p>
              <a:pPr algn="ctr"/>
              <a:r>
                <a:rPr lang="en-US" sz="3600" b="1" dirty="0" err="1">
                  <a:latin typeface="Cambria" panose="02040503050406030204" pitchFamily="18" charset="0"/>
                </a:rPr>
                <a:t>phiêu</a:t>
              </a:r>
              <a:r>
                <a:rPr lang="en-US" sz="3600" b="1" dirty="0">
                  <a:latin typeface="Cambria" panose="02040503050406030204" pitchFamily="18" charset="0"/>
                </a:rPr>
                <a:t> </a:t>
              </a:r>
              <a:r>
                <a:rPr lang="en-US" sz="3600" b="1" dirty="0" err="1">
                  <a:latin typeface="Cambria" panose="02040503050406030204" pitchFamily="18" charset="0"/>
                </a:rPr>
                <a:t>lưu</a:t>
              </a:r>
              <a:endParaRPr lang="en-US" sz="3600" b="1" dirty="0"/>
            </a:p>
          </p:txBody>
        </p:sp>
      </p:grpSp>
      <p:grpSp>
        <p:nvGrpSpPr>
          <p:cNvPr id="41" name="Group 40">
            <a:extLst>
              <a:ext uri="{FF2B5EF4-FFF2-40B4-BE49-F238E27FC236}">
                <a16:creationId xmlns:a16="http://schemas.microsoft.com/office/drawing/2014/main" id="{2B7A72BA-C4E8-5598-D3EA-A77DA6457623}"/>
              </a:ext>
            </a:extLst>
          </p:cNvPr>
          <p:cNvGrpSpPr/>
          <p:nvPr/>
        </p:nvGrpSpPr>
        <p:grpSpPr>
          <a:xfrm>
            <a:off x="6345091" y="4619037"/>
            <a:ext cx="2257238" cy="718696"/>
            <a:chOff x="2092340" y="2432277"/>
            <a:chExt cx="2257238" cy="718696"/>
          </a:xfrm>
        </p:grpSpPr>
        <p:sp>
          <p:nvSpPr>
            <p:cNvPr id="42" name="Rectangle: Rounded Corners 41">
              <a:extLst>
                <a:ext uri="{FF2B5EF4-FFF2-40B4-BE49-F238E27FC236}">
                  <a16:creationId xmlns:a16="http://schemas.microsoft.com/office/drawing/2014/main" id="{6276CABC-D2F7-8071-F7D4-33A277611930}"/>
                </a:ext>
              </a:extLst>
            </p:cNvPr>
            <p:cNvSpPr/>
            <p:nvPr/>
          </p:nvSpPr>
          <p:spPr>
            <a:xfrm>
              <a:off x="2129411" y="2432277"/>
              <a:ext cx="2170741" cy="718696"/>
            </a:xfrm>
            <a:prstGeom prst="roundRect">
              <a:avLst/>
            </a:prstGeom>
            <a:solidFill>
              <a:schemeClr val="bg1"/>
            </a:solidFill>
            <a:ln w="38100">
              <a:solidFill>
                <a:srgbClr val="979A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5173906-9C99-F4AA-3417-C7D9A3ACBE41}"/>
                </a:ext>
              </a:extLst>
            </p:cNvPr>
            <p:cNvSpPr txBox="1"/>
            <p:nvPr/>
          </p:nvSpPr>
          <p:spPr>
            <a:xfrm>
              <a:off x="2092340" y="2456991"/>
              <a:ext cx="2257238" cy="646331"/>
            </a:xfrm>
            <a:prstGeom prst="rect">
              <a:avLst/>
            </a:prstGeom>
            <a:noFill/>
          </p:spPr>
          <p:txBody>
            <a:bodyPr wrap="square">
              <a:spAutoFit/>
            </a:bodyPr>
            <a:lstStyle/>
            <a:p>
              <a:pPr algn="ctr"/>
              <a:r>
                <a:rPr lang="en-US" sz="3600" b="1" dirty="0" err="1">
                  <a:latin typeface="Cambria" panose="02040503050406030204" pitchFamily="18" charset="0"/>
                </a:rPr>
                <a:t>lời</a:t>
              </a:r>
              <a:r>
                <a:rPr lang="en-US" sz="3600" b="1" dirty="0">
                  <a:latin typeface="Cambria" panose="02040503050406030204" pitchFamily="18" charset="0"/>
                </a:rPr>
                <a:t> </a:t>
              </a:r>
              <a:r>
                <a:rPr lang="en-US" sz="3600" b="1" dirty="0" err="1">
                  <a:latin typeface="Cambria" panose="02040503050406030204" pitchFamily="18" charset="0"/>
                </a:rPr>
                <a:t>hứa</a:t>
              </a:r>
              <a:endParaRPr lang="en-US" sz="3600" b="1" dirty="0"/>
            </a:p>
          </p:txBody>
        </p:sp>
      </p:grpSp>
      <p:pic>
        <p:nvPicPr>
          <p:cNvPr id="44" name="图片 24">
            <a:extLst>
              <a:ext uri="{FF2B5EF4-FFF2-40B4-BE49-F238E27FC236}">
                <a16:creationId xmlns:a16="http://schemas.microsoft.com/office/drawing/2014/main" id="{6D2E341E-020F-4F55-04DE-30350B847A9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727534" y="2819116"/>
            <a:ext cx="3715036" cy="3715036"/>
          </a:xfrm>
          <a:prstGeom prst="rect">
            <a:avLst/>
          </a:prstGeom>
        </p:spPr>
      </p:pic>
      <p:pic>
        <p:nvPicPr>
          <p:cNvPr id="45" name="Picture 44">
            <a:extLst>
              <a:ext uri="{FF2B5EF4-FFF2-40B4-BE49-F238E27FC236}">
                <a16:creationId xmlns:a16="http://schemas.microsoft.com/office/drawing/2014/main" id="{97BD6FF1-96C4-3C8F-2B61-4380D59A46C2}"/>
              </a:ext>
            </a:extLst>
          </p:cNvPr>
          <p:cNvPicPr>
            <a:picLocks noChangeAspect="1"/>
          </p:cNvPicPr>
          <p:nvPr/>
        </p:nvPicPr>
        <p:blipFill>
          <a:blip r:embed="rId5"/>
          <a:stretch>
            <a:fillRect/>
          </a:stretch>
        </p:blipFill>
        <p:spPr>
          <a:xfrm>
            <a:off x="1557173" y="579635"/>
            <a:ext cx="8193734" cy="1774090"/>
          </a:xfrm>
          <a:prstGeom prst="rect">
            <a:avLst/>
          </a:prstGeom>
        </p:spPr>
      </p:pic>
    </p:spTree>
    <p:extLst>
      <p:ext uri="{BB962C8B-B14F-4D97-AF65-F5344CB8AC3E}">
        <p14:creationId xmlns:p14="http://schemas.microsoft.com/office/powerpoint/2010/main" val="2675546251"/>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1000"/>
                                        <p:tgtEl>
                                          <p:spTgt spid="32"/>
                                        </p:tgtEl>
                                      </p:cBhvr>
                                    </p:animEffect>
                                    <p:anim calcmode="lin" valueType="num">
                                      <p:cBhvr>
                                        <p:cTn id="27" dur="1000" fill="hold"/>
                                        <p:tgtEl>
                                          <p:spTgt spid="32"/>
                                        </p:tgtEl>
                                        <p:attrNameLst>
                                          <p:attrName>ppt_x</p:attrName>
                                        </p:attrNameLst>
                                      </p:cBhvr>
                                      <p:tavLst>
                                        <p:tav tm="0">
                                          <p:val>
                                            <p:strVal val="#ppt_x"/>
                                          </p:val>
                                        </p:tav>
                                        <p:tav tm="100000">
                                          <p:val>
                                            <p:strVal val="#ppt_x"/>
                                          </p:val>
                                        </p:tav>
                                      </p:tavLst>
                                    </p:anim>
                                    <p:anim calcmode="lin" valueType="num">
                                      <p:cBhvr>
                                        <p:cTn id="2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1000"/>
                                        <p:tgtEl>
                                          <p:spTgt spid="35"/>
                                        </p:tgtEl>
                                      </p:cBhvr>
                                    </p:animEffect>
                                    <p:anim calcmode="lin" valueType="num">
                                      <p:cBhvr>
                                        <p:cTn id="34" dur="1000" fill="hold"/>
                                        <p:tgtEl>
                                          <p:spTgt spid="35"/>
                                        </p:tgtEl>
                                        <p:attrNameLst>
                                          <p:attrName>ppt_x</p:attrName>
                                        </p:attrNameLst>
                                      </p:cBhvr>
                                      <p:tavLst>
                                        <p:tav tm="0">
                                          <p:val>
                                            <p:strVal val="#ppt_x"/>
                                          </p:val>
                                        </p:tav>
                                        <p:tav tm="100000">
                                          <p:val>
                                            <p:strVal val="#ppt_x"/>
                                          </p:val>
                                        </p:tav>
                                      </p:tavLst>
                                    </p:anim>
                                    <p:anim calcmode="lin" valueType="num">
                                      <p:cBhvr>
                                        <p:cTn id="3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1000"/>
                                        <p:tgtEl>
                                          <p:spTgt spid="38"/>
                                        </p:tgtEl>
                                      </p:cBhvr>
                                    </p:animEffect>
                                    <p:anim calcmode="lin" valueType="num">
                                      <p:cBhvr>
                                        <p:cTn id="41" dur="1000" fill="hold"/>
                                        <p:tgtEl>
                                          <p:spTgt spid="38"/>
                                        </p:tgtEl>
                                        <p:attrNameLst>
                                          <p:attrName>ppt_x</p:attrName>
                                        </p:attrNameLst>
                                      </p:cBhvr>
                                      <p:tavLst>
                                        <p:tav tm="0">
                                          <p:val>
                                            <p:strVal val="#ppt_x"/>
                                          </p:val>
                                        </p:tav>
                                        <p:tav tm="100000">
                                          <p:val>
                                            <p:strVal val="#ppt_x"/>
                                          </p:val>
                                        </p:tav>
                                      </p:tavLst>
                                    </p:anim>
                                    <p:anim calcmode="lin" valueType="num">
                                      <p:cBhvr>
                                        <p:cTn id="42"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38DE238-EABC-4227-A44A-C42CB108F813}"/>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A0938532-C501-4142-8DE7-56E8D517386D}"/>
                </a:ext>
              </a:extLst>
            </p:cNvPr>
            <p:cNvPicPr>
              <a:picLocks noChangeAspect="1"/>
            </p:cNvPicPr>
            <p:nvPr/>
          </p:nvPicPr>
          <p:blipFill rotWithShape="1">
            <a:blip r:embed="rId2">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D5B9BCB3-B9F4-4971-BF88-4FF2E7D4C4EB}"/>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5" name="Rectangle 4">
            <a:extLst>
              <a:ext uri="{FF2B5EF4-FFF2-40B4-BE49-F238E27FC236}">
                <a16:creationId xmlns:a16="http://schemas.microsoft.com/office/drawing/2014/main" id="{6F20CE70-8FFA-4329-A3BC-CAF6A03CA60B}"/>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4" name="Snip Diagonal Corner Rectangle 4">
            <a:extLst>
              <a:ext uri="{FF2B5EF4-FFF2-40B4-BE49-F238E27FC236}">
                <a16:creationId xmlns:a16="http://schemas.microsoft.com/office/drawing/2014/main" id="{8FBF0F53-E938-FC08-ED5F-5E8CF6444A5D}"/>
              </a:ext>
            </a:extLst>
          </p:cNvPr>
          <p:cNvSpPr/>
          <p:nvPr/>
        </p:nvSpPr>
        <p:spPr>
          <a:xfrm>
            <a:off x="0" y="0"/>
            <a:ext cx="3466698" cy="609600"/>
          </a:xfrm>
          <a:prstGeom prst="snip2DiagRect">
            <a:avLst/>
          </a:prstGeom>
          <a:solidFill>
            <a:schemeClr val="bg1"/>
          </a:solidFill>
          <a:ln>
            <a:solidFill>
              <a:schemeClr val="accent5">
                <a:lumMod val="20000"/>
                <a:lumOff val="8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err="1">
                <a:solidFill>
                  <a:srgbClr val="002060"/>
                </a:solidFill>
                <a:latin typeface="Cambria" panose="02040503050406030204" pitchFamily="18" charset="0"/>
                <a:ea typeface="Cambria" panose="02040503050406030204" pitchFamily="18" charset="0"/>
              </a:rPr>
              <a:t>Giải</a:t>
            </a:r>
            <a:r>
              <a:rPr lang="en-GB" sz="3600" b="1" dirty="0">
                <a:solidFill>
                  <a:srgbClr val="002060"/>
                </a:solidFill>
                <a:latin typeface="Cambria" panose="02040503050406030204" pitchFamily="18" charset="0"/>
                <a:ea typeface="Cambria" panose="02040503050406030204" pitchFamily="18" charset="0"/>
              </a:rPr>
              <a:t> </a:t>
            </a:r>
            <a:r>
              <a:rPr lang="en-GB" sz="3600" b="1" dirty="0" err="1">
                <a:solidFill>
                  <a:srgbClr val="002060"/>
                </a:solidFill>
                <a:latin typeface="Cambria" panose="02040503050406030204" pitchFamily="18" charset="0"/>
                <a:ea typeface="Cambria" panose="02040503050406030204" pitchFamily="18" charset="0"/>
              </a:rPr>
              <a:t>nghĩa</a:t>
            </a:r>
            <a:r>
              <a:rPr lang="en-GB" sz="3600" b="1" dirty="0">
                <a:solidFill>
                  <a:srgbClr val="002060"/>
                </a:solidFill>
                <a:latin typeface="Cambria" panose="02040503050406030204" pitchFamily="18" charset="0"/>
                <a:ea typeface="Cambria" panose="02040503050406030204" pitchFamily="18" charset="0"/>
              </a:rPr>
              <a:t> </a:t>
            </a:r>
            <a:r>
              <a:rPr lang="en-GB" sz="3600" b="1" dirty="0" err="1">
                <a:solidFill>
                  <a:srgbClr val="002060"/>
                </a:solidFill>
                <a:latin typeface="Cambria" panose="02040503050406030204" pitchFamily="18" charset="0"/>
                <a:ea typeface="Cambria" panose="02040503050406030204" pitchFamily="18" charset="0"/>
              </a:rPr>
              <a:t>từ</a:t>
            </a:r>
            <a:endParaRPr lang="en-GB" sz="3600" b="1" dirty="0">
              <a:solidFill>
                <a:srgbClr val="002060"/>
              </a:solidFill>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3CD7C6E2-E4D9-C6DD-4CA1-E3DD9E63AA15}"/>
              </a:ext>
            </a:extLst>
          </p:cNvPr>
          <p:cNvSpPr txBox="1"/>
          <p:nvPr/>
        </p:nvSpPr>
        <p:spPr>
          <a:xfrm>
            <a:off x="981320" y="853698"/>
            <a:ext cx="10201029" cy="1323439"/>
          </a:xfrm>
          <a:prstGeom prst="rect">
            <a:avLst/>
          </a:prstGeom>
          <a:noFill/>
        </p:spPr>
        <p:txBody>
          <a:bodyPr wrap="square" rtlCol="0">
            <a:spAutoFit/>
          </a:bodyPr>
          <a:lstStyle/>
          <a:p>
            <a:pPr algn="just"/>
            <a:r>
              <a:rPr lang="en-GB" sz="4000" b="1" i="1" dirty="0" err="1">
                <a:solidFill>
                  <a:srgbClr val="002060"/>
                </a:solidFill>
                <a:latin typeface="Cambria" panose="02040503050406030204" pitchFamily="18" charset="0"/>
                <a:ea typeface="Cambria" panose="02040503050406030204" pitchFamily="18" charset="0"/>
              </a:rPr>
              <a:t>Mạo</a:t>
            </a:r>
            <a:r>
              <a:rPr lang="en-GB" sz="4000" b="1" i="1" dirty="0">
                <a:solidFill>
                  <a:srgbClr val="002060"/>
                </a:solidFill>
                <a:latin typeface="Cambria" panose="02040503050406030204" pitchFamily="18" charset="0"/>
                <a:ea typeface="Cambria" panose="02040503050406030204" pitchFamily="18" charset="0"/>
              </a:rPr>
              <a:t> </a:t>
            </a:r>
            <a:r>
              <a:rPr lang="en-GB" sz="4000" b="1" i="1" dirty="0" err="1">
                <a:solidFill>
                  <a:srgbClr val="002060"/>
                </a:solidFill>
                <a:latin typeface="Cambria" panose="02040503050406030204" pitchFamily="18" charset="0"/>
                <a:ea typeface="Cambria" panose="02040503050406030204" pitchFamily="18" charset="0"/>
              </a:rPr>
              <a:t>hiểm</a:t>
            </a:r>
            <a:r>
              <a:rPr lang="en-GB" sz="4000" b="1"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Liều</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lĩnh</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làm</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một</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việc</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dù</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biết</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là</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nguy</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hiểm</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có</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thể</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gây</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ra</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hậu</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quả</a:t>
            </a:r>
            <a:r>
              <a:rPr lang="en-GB" sz="4000" i="1" dirty="0">
                <a:solidFill>
                  <a:srgbClr val="002060"/>
                </a:solidFill>
                <a:latin typeface="Cambria" panose="02040503050406030204" pitchFamily="18" charset="0"/>
                <a:ea typeface="Cambria" panose="02040503050406030204" pitchFamily="18" charset="0"/>
              </a:rPr>
              <a:t> tai </a:t>
            </a:r>
            <a:r>
              <a:rPr lang="en-GB" sz="4000" i="1" dirty="0" err="1">
                <a:solidFill>
                  <a:srgbClr val="002060"/>
                </a:solidFill>
                <a:latin typeface="Cambria" panose="02040503050406030204" pitchFamily="18" charset="0"/>
                <a:ea typeface="Cambria" panose="02040503050406030204" pitchFamily="18" charset="0"/>
              </a:rPr>
              <a:t>hại</a:t>
            </a:r>
            <a:r>
              <a:rPr lang="en-GB" sz="4000" i="1" dirty="0">
                <a:solidFill>
                  <a:srgbClr val="002060"/>
                </a:solidFill>
                <a:latin typeface="Cambria" panose="02040503050406030204" pitchFamily="18" charset="0"/>
                <a:ea typeface="Cambria" panose="02040503050406030204" pitchFamily="18" charset="0"/>
              </a:rPr>
              <a:t>.</a:t>
            </a:r>
            <a:endParaRPr lang="en-GB" sz="4000" dirty="0">
              <a:solidFill>
                <a:srgbClr val="002060"/>
              </a:solidFill>
              <a:latin typeface="Cambria" panose="02040503050406030204" pitchFamily="18" charset="0"/>
              <a:ea typeface="Cambria" panose="02040503050406030204" pitchFamily="18" charset="0"/>
            </a:endParaRPr>
          </a:p>
        </p:txBody>
      </p:sp>
      <p:pic>
        <p:nvPicPr>
          <p:cNvPr id="3074" name="Picture 2" descr="Du lịch mạo hiểm: 11 hoạt động hấp dẫn bậc nhất tại Việt Nam">
            <a:extLst>
              <a:ext uri="{FF2B5EF4-FFF2-40B4-BE49-F238E27FC236}">
                <a16:creationId xmlns:a16="http://schemas.microsoft.com/office/drawing/2014/main" id="{7A699AA8-D2D6-A50F-9189-D980878C54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1325" y="2320521"/>
            <a:ext cx="5886450" cy="3926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743736"/>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38DE238-EABC-4227-A44A-C42CB108F813}"/>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A0938532-C501-4142-8DE7-56E8D517386D}"/>
                </a:ext>
              </a:extLst>
            </p:cNvPr>
            <p:cNvPicPr>
              <a:picLocks noChangeAspect="1"/>
            </p:cNvPicPr>
            <p:nvPr/>
          </p:nvPicPr>
          <p:blipFill rotWithShape="1">
            <a:blip r:embed="rId2">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D5B9BCB3-B9F4-4971-BF88-4FF2E7D4C4EB}"/>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5" name="Rectangle 4">
            <a:extLst>
              <a:ext uri="{FF2B5EF4-FFF2-40B4-BE49-F238E27FC236}">
                <a16:creationId xmlns:a16="http://schemas.microsoft.com/office/drawing/2014/main" id="{6F20CE70-8FFA-4329-A3BC-CAF6A03CA60B}"/>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4" name="Snip Diagonal Corner Rectangle 4">
            <a:extLst>
              <a:ext uri="{FF2B5EF4-FFF2-40B4-BE49-F238E27FC236}">
                <a16:creationId xmlns:a16="http://schemas.microsoft.com/office/drawing/2014/main" id="{8FBF0F53-E938-FC08-ED5F-5E8CF6444A5D}"/>
              </a:ext>
            </a:extLst>
          </p:cNvPr>
          <p:cNvSpPr/>
          <p:nvPr/>
        </p:nvSpPr>
        <p:spPr>
          <a:xfrm>
            <a:off x="0" y="0"/>
            <a:ext cx="3466698" cy="609600"/>
          </a:xfrm>
          <a:prstGeom prst="snip2DiagRect">
            <a:avLst/>
          </a:prstGeom>
          <a:solidFill>
            <a:schemeClr val="bg1"/>
          </a:solidFill>
          <a:ln>
            <a:solidFill>
              <a:schemeClr val="accent5">
                <a:lumMod val="20000"/>
                <a:lumOff val="8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Giải</a:t>
            </a:r>
            <a:r>
              <a:rPr kumimoji="0" lang="en-GB"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nghĩa</a:t>
            </a:r>
            <a:r>
              <a:rPr kumimoji="0" lang="en-GB"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từ</a:t>
            </a:r>
            <a:endParaRPr kumimoji="0" lang="en-GB"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5" name="TextBox 14">
            <a:extLst>
              <a:ext uri="{FF2B5EF4-FFF2-40B4-BE49-F238E27FC236}">
                <a16:creationId xmlns:a16="http://schemas.microsoft.com/office/drawing/2014/main" id="{3CD7C6E2-E4D9-C6DD-4CA1-E3DD9E63AA15}"/>
              </a:ext>
            </a:extLst>
          </p:cNvPr>
          <p:cNvSpPr txBox="1"/>
          <p:nvPr/>
        </p:nvSpPr>
        <p:spPr>
          <a:xfrm>
            <a:off x="981320" y="853698"/>
            <a:ext cx="10201029"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4000" b="1" i="1" dirty="0" err="1">
                <a:solidFill>
                  <a:srgbClr val="002060"/>
                </a:solidFill>
                <a:latin typeface="Cambria" panose="02040503050406030204" pitchFamily="18" charset="0"/>
                <a:ea typeface="Cambria" panose="02040503050406030204" pitchFamily="18" charset="0"/>
              </a:rPr>
              <a:t>Đô</a:t>
            </a:r>
            <a:r>
              <a:rPr lang="en-GB" sz="4000" b="1" i="1" dirty="0">
                <a:solidFill>
                  <a:srgbClr val="002060"/>
                </a:solidFill>
                <a:latin typeface="Cambria" panose="02040503050406030204" pitchFamily="18" charset="0"/>
                <a:ea typeface="Cambria" panose="02040503050406030204" pitchFamily="18" charset="0"/>
              </a:rPr>
              <a:t> </a:t>
            </a:r>
            <a:r>
              <a:rPr lang="en-GB" sz="4000" b="1" i="1" dirty="0" err="1">
                <a:solidFill>
                  <a:srgbClr val="002060"/>
                </a:solidFill>
                <a:latin typeface="Cambria" panose="02040503050406030204" pitchFamily="18" charset="0"/>
                <a:ea typeface="Cambria" panose="02040503050406030204" pitchFamily="18" charset="0"/>
              </a:rPr>
              <a:t>hộ</a:t>
            </a:r>
            <a:r>
              <a:rPr kumimoji="0" lang="en-GB" sz="40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4000" b="0"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Thống</a:t>
            </a:r>
            <a:r>
              <a:rPr kumimoji="0" lang="en-GB" sz="4000" b="0" i="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4000" b="0" i="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trị</a:t>
            </a:r>
            <a:r>
              <a:rPr kumimoji="0" lang="en-GB" sz="4000" b="0" i="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4000" b="0" i="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cai</a:t>
            </a:r>
            <a:r>
              <a:rPr kumimoji="0" lang="en-GB" sz="4000" b="0" i="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4000" b="0" i="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trị</a:t>
            </a:r>
            <a:r>
              <a:rPr kumimoji="0" lang="en-GB" sz="4000" b="0" i="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4000" b="0" i="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một</a:t>
            </a:r>
            <a:r>
              <a:rPr kumimoji="0" lang="en-GB" sz="4000" b="0" i="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4000" b="0" i="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nước</a:t>
            </a:r>
            <a:r>
              <a:rPr kumimoji="0" lang="en-GB" sz="4000" b="0" i="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4000" b="0" i="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phụ</a:t>
            </a:r>
            <a:r>
              <a:rPr kumimoji="0" lang="en-GB" sz="4000" b="0" i="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4000" b="0" i="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thuộc</a:t>
            </a:r>
            <a:r>
              <a:rPr kumimoji="0" lang="en-GB" sz="4000" b="0" i="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a:t>
            </a:r>
            <a:endParaRPr kumimoji="0" lang="en-GB"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5122" name="Picture 2" descr="Việt Nam thời Pháp đô hộ (bài 2) | Nghiên Cứu Lịch Sử">
            <a:extLst>
              <a:ext uri="{FF2B5EF4-FFF2-40B4-BE49-F238E27FC236}">
                <a16:creationId xmlns:a16="http://schemas.microsoft.com/office/drawing/2014/main" id="{242DB325-F911-3CD2-3AE4-BED4575BC1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2300" y="1762676"/>
            <a:ext cx="5749925" cy="4561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364922"/>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fade">
                                      <p:cBhvr>
                                        <p:cTn id="14"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38DE238-EABC-4227-A44A-C42CB108F813}"/>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A0938532-C501-4142-8DE7-56E8D517386D}"/>
                </a:ext>
              </a:extLst>
            </p:cNvPr>
            <p:cNvPicPr>
              <a:picLocks noChangeAspect="1"/>
            </p:cNvPicPr>
            <p:nvPr/>
          </p:nvPicPr>
          <p:blipFill rotWithShape="1">
            <a:blip r:embed="rId4">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D5B9BCB3-B9F4-4971-BF88-4FF2E7D4C4EB}"/>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5" name="Rectangle 4">
            <a:extLst>
              <a:ext uri="{FF2B5EF4-FFF2-40B4-BE49-F238E27FC236}">
                <a16:creationId xmlns:a16="http://schemas.microsoft.com/office/drawing/2014/main" id="{6F20CE70-8FFA-4329-A3BC-CAF6A03CA60B}"/>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6" name="Group 5">
            <a:extLst>
              <a:ext uri="{FF2B5EF4-FFF2-40B4-BE49-F238E27FC236}">
                <a16:creationId xmlns:a16="http://schemas.microsoft.com/office/drawing/2014/main" id="{7CA80FD6-9B12-E16F-E4FF-6142722D75CA}"/>
              </a:ext>
            </a:extLst>
          </p:cNvPr>
          <p:cNvGrpSpPr/>
          <p:nvPr/>
        </p:nvGrpSpPr>
        <p:grpSpPr>
          <a:xfrm>
            <a:off x="326847" y="3448050"/>
            <a:ext cx="11511357" cy="3199329"/>
            <a:chOff x="445063" y="2349054"/>
            <a:chExt cx="8472360" cy="2248105"/>
          </a:xfrm>
        </p:grpSpPr>
        <p:sp>
          <p:nvSpPr>
            <p:cNvPr id="7" name="Rectangle: Rounded Corners 6">
              <a:extLst>
                <a:ext uri="{FF2B5EF4-FFF2-40B4-BE49-F238E27FC236}">
                  <a16:creationId xmlns:a16="http://schemas.microsoft.com/office/drawing/2014/main" id="{B92BAF5B-F18D-1F50-73B0-8269C71631DF}"/>
                </a:ext>
              </a:extLst>
            </p:cNvPr>
            <p:cNvSpPr/>
            <p:nvPr/>
          </p:nvSpPr>
          <p:spPr>
            <a:xfrm>
              <a:off x="445063" y="2349054"/>
              <a:ext cx="8472360" cy="2248105"/>
            </a:xfrm>
            <a:custGeom>
              <a:avLst/>
              <a:gdLst>
                <a:gd name="connsiteX0" fmla="*/ 0 w 8472360"/>
                <a:gd name="connsiteY0" fmla="*/ 374692 h 2248105"/>
                <a:gd name="connsiteX1" fmla="*/ 374692 w 8472360"/>
                <a:gd name="connsiteY1" fmla="*/ 0 h 2248105"/>
                <a:gd name="connsiteX2" fmla="*/ 8097668 w 8472360"/>
                <a:gd name="connsiteY2" fmla="*/ 0 h 2248105"/>
                <a:gd name="connsiteX3" fmla="*/ 8472360 w 8472360"/>
                <a:gd name="connsiteY3" fmla="*/ 374692 h 2248105"/>
                <a:gd name="connsiteX4" fmla="*/ 8472360 w 8472360"/>
                <a:gd name="connsiteY4" fmla="*/ 1873413 h 2248105"/>
                <a:gd name="connsiteX5" fmla="*/ 8097668 w 8472360"/>
                <a:gd name="connsiteY5" fmla="*/ 2248105 h 2248105"/>
                <a:gd name="connsiteX6" fmla="*/ 374692 w 8472360"/>
                <a:gd name="connsiteY6" fmla="*/ 2248105 h 2248105"/>
                <a:gd name="connsiteX7" fmla="*/ 0 w 8472360"/>
                <a:gd name="connsiteY7" fmla="*/ 1873413 h 2248105"/>
                <a:gd name="connsiteX8" fmla="*/ 0 w 8472360"/>
                <a:gd name="connsiteY8" fmla="*/ 374692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2"/>
                  </a:moveTo>
                  <a:cubicBezTo>
                    <a:pt x="5413" y="176619"/>
                    <a:pt x="173960" y="9004"/>
                    <a:pt x="374692" y="0"/>
                  </a:cubicBezTo>
                  <a:cubicBezTo>
                    <a:pt x="1510528" y="1774"/>
                    <a:pt x="5366138" y="15166"/>
                    <a:pt x="8097668" y="0"/>
                  </a:cubicBezTo>
                  <a:cubicBezTo>
                    <a:pt x="8308418" y="4206"/>
                    <a:pt x="8477960" y="163034"/>
                    <a:pt x="8472360" y="374692"/>
                  </a:cubicBezTo>
                  <a:cubicBezTo>
                    <a:pt x="8531228" y="1047683"/>
                    <a:pt x="8560075" y="1654178"/>
                    <a:pt x="8472360" y="1873413"/>
                  </a:cubicBezTo>
                  <a:cubicBezTo>
                    <a:pt x="8499932" y="2060246"/>
                    <a:pt x="8310441" y="2249877"/>
                    <a:pt x="8097668" y="2248105"/>
                  </a:cubicBezTo>
                  <a:cubicBezTo>
                    <a:pt x="7041127" y="2197790"/>
                    <a:pt x="3189475" y="2251513"/>
                    <a:pt x="374692" y="2248105"/>
                  </a:cubicBezTo>
                  <a:cubicBezTo>
                    <a:pt x="191514" y="2248878"/>
                    <a:pt x="-26936" y="2084716"/>
                    <a:pt x="0" y="1873413"/>
                  </a:cubicBezTo>
                  <a:cubicBezTo>
                    <a:pt x="-113111" y="1441770"/>
                    <a:pt x="58933" y="589870"/>
                    <a:pt x="0" y="374692"/>
                  </a:cubicBezTo>
                  <a:close/>
                </a:path>
                <a:path w="8472360" h="2248105" stroke="0" extrusionOk="0">
                  <a:moveTo>
                    <a:pt x="0" y="374692"/>
                  </a:moveTo>
                  <a:cubicBezTo>
                    <a:pt x="-16534" y="183460"/>
                    <a:pt x="174030" y="963"/>
                    <a:pt x="374692" y="0"/>
                  </a:cubicBezTo>
                  <a:cubicBezTo>
                    <a:pt x="1432744" y="22690"/>
                    <a:pt x="6875267" y="155460"/>
                    <a:pt x="8097668" y="0"/>
                  </a:cubicBezTo>
                  <a:cubicBezTo>
                    <a:pt x="8295489" y="31116"/>
                    <a:pt x="8493955" y="164324"/>
                    <a:pt x="8472360" y="374692"/>
                  </a:cubicBezTo>
                  <a:cubicBezTo>
                    <a:pt x="8579529" y="1009551"/>
                    <a:pt x="8392243" y="1351012"/>
                    <a:pt x="8472360" y="1873413"/>
                  </a:cubicBezTo>
                  <a:cubicBezTo>
                    <a:pt x="8474604" y="2071587"/>
                    <a:pt x="8341820" y="2255626"/>
                    <a:pt x="8097668" y="2248105"/>
                  </a:cubicBezTo>
                  <a:cubicBezTo>
                    <a:pt x="4385714" y="2115671"/>
                    <a:pt x="1155529" y="2174255"/>
                    <a:pt x="374692" y="2248105"/>
                  </a:cubicBezTo>
                  <a:cubicBezTo>
                    <a:pt x="156410" y="2258055"/>
                    <a:pt x="-1070" y="2090026"/>
                    <a:pt x="0" y="1873413"/>
                  </a:cubicBezTo>
                  <a:cubicBezTo>
                    <a:pt x="-90008" y="1670118"/>
                    <a:pt x="8650" y="852355"/>
                    <a:pt x="0" y="374692"/>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342859359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vi-VN" sz="1867" kern="0">
                <a:solidFill>
                  <a:srgbClr val="FFFFFF"/>
                </a:solidFill>
                <a:latin typeface="Arial" panose="020B0604020202020204" pitchFamily="34" charset="0"/>
                <a:sym typeface="Arial"/>
              </a:endParaRPr>
            </a:p>
          </p:txBody>
        </p:sp>
        <p:sp>
          <p:nvSpPr>
            <p:cNvPr id="8" name="TextBox 7">
              <a:extLst>
                <a:ext uri="{FF2B5EF4-FFF2-40B4-BE49-F238E27FC236}">
                  <a16:creationId xmlns:a16="http://schemas.microsoft.com/office/drawing/2014/main" id="{27EDC839-99C7-C296-E273-0A1AAF3F1497}"/>
                </a:ext>
              </a:extLst>
            </p:cNvPr>
            <p:cNvSpPr txBox="1"/>
            <p:nvPr/>
          </p:nvSpPr>
          <p:spPr>
            <a:xfrm>
              <a:off x="561985" y="2610287"/>
              <a:ext cx="8281539" cy="1262227"/>
            </a:xfrm>
            <a:prstGeom prst="rect">
              <a:avLst/>
            </a:prstGeom>
            <a:noFill/>
          </p:spPr>
          <p:txBody>
            <a:bodyPr wrap="square" rtlCol="0">
              <a:spAutoFit/>
            </a:bodyPr>
            <a:lstStyle/>
            <a:p>
              <a:pPr algn="just"/>
              <a:r>
                <a:rPr lang="vi-VN" sz="3600" b="0" i="0" dirty="0">
                  <a:solidFill>
                    <a:srgbClr val="000000"/>
                  </a:solidFill>
                  <a:effectLst/>
                  <a:latin typeface="Cambria" panose="02040503050406030204" pitchFamily="18" charset="0"/>
                  <a:ea typeface="Cambria" panose="02040503050406030204" pitchFamily="18" charset="0"/>
                </a:rPr>
                <a:t> </a:t>
              </a:r>
              <a:r>
                <a:rPr lang="en-US" sz="3600" b="0" i="0" dirty="0">
                  <a:solidFill>
                    <a:srgbClr val="000000"/>
                  </a:solidFill>
                  <a:effectLst/>
                  <a:latin typeface="Cambria" panose="02040503050406030204" pitchFamily="18" charset="0"/>
                  <a:ea typeface="Cambria" panose="02040503050406030204" pitchFamily="18" charset="0"/>
                </a:rPr>
                <a:t>  </a:t>
              </a:r>
              <a:r>
                <a:rPr lang="vi-VN" sz="3600" b="0" i="0" dirty="0">
                  <a:solidFill>
                    <a:srgbClr val="000000"/>
                  </a:solidFill>
                  <a:effectLst/>
                  <a:latin typeface="Cambria" panose="02040503050406030204" pitchFamily="18" charset="0"/>
                  <a:ea typeface="Cambria" panose="02040503050406030204" pitchFamily="18" charset="0"/>
                </a:rPr>
                <a:t>Hồi ấy, ở Sài Gòn, anh Ba được một người bạn đưa đến một tiệm cà phê của Pháp để xem đèn điện, xem chiếu bóng và máy nước... Những cái đó, trước kia, anh chưa hề thấy bao giờ. Anh thấy rất lạ.</a:t>
              </a:r>
              <a:endParaRPr lang="vi-VN" sz="3200" kern="0" dirty="0">
                <a:solidFill>
                  <a:srgbClr val="000000"/>
                </a:solidFill>
                <a:cs typeface="Arial"/>
                <a:sym typeface="Arial"/>
              </a:endParaRPr>
            </a:p>
          </p:txBody>
        </p:sp>
      </p:grpSp>
      <p:grpSp>
        <p:nvGrpSpPr>
          <p:cNvPr id="9" name="Group 8">
            <a:extLst>
              <a:ext uri="{FF2B5EF4-FFF2-40B4-BE49-F238E27FC236}">
                <a16:creationId xmlns:a16="http://schemas.microsoft.com/office/drawing/2014/main" id="{938BBE71-2A12-4D20-C730-A26DD29CA32F}"/>
              </a:ext>
            </a:extLst>
          </p:cNvPr>
          <p:cNvGrpSpPr/>
          <p:nvPr/>
        </p:nvGrpSpPr>
        <p:grpSpPr>
          <a:xfrm>
            <a:off x="346721" y="1883578"/>
            <a:ext cx="2501351" cy="923330"/>
            <a:chOff x="1401906" y="1414510"/>
            <a:chExt cx="1694825" cy="935159"/>
          </a:xfrm>
        </p:grpSpPr>
        <p:sp>
          <p:nvSpPr>
            <p:cNvPr id="10" name="Flowchart: Terminator 9">
              <a:extLst>
                <a:ext uri="{FF2B5EF4-FFF2-40B4-BE49-F238E27FC236}">
                  <a16:creationId xmlns:a16="http://schemas.microsoft.com/office/drawing/2014/main" id="{99E87CC8-FE05-9321-B075-9C63168E8E53}"/>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xmln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vi-VN" sz="1867" kern="0">
                <a:solidFill>
                  <a:srgbClr val="FFFFFF"/>
                </a:solidFill>
                <a:latin typeface="Arial" panose="020B0604020202020204" pitchFamily="34" charset="0"/>
                <a:sym typeface="Arial"/>
              </a:endParaRPr>
            </a:p>
          </p:txBody>
        </p:sp>
        <p:sp>
          <p:nvSpPr>
            <p:cNvPr id="11" name="TextBox 10">
              <a:extLst>
                <a:ext uri="{FF2B5EF4-FFF2-40B4-BE49-F238E27FC236}">
                  <a16:creationId xmlns:a16="http://schemas.microsoft.com/office/drawing/2014/main" id="{A0E42832-362C-02C6-8014-D2D2857C7612}"/>
                </a:ext>
              </a:extLst>
            </p:cNvPr>
            <p:cNvSpPr txBox="1"/>
            <p:nvPr/>
          </p:nvSpPr>
          <p:spPr>
            <a:xfrm>
              <a:off x="1459458" y="1414510"/>
              <a:ext cx="1637273" cy="935159"/>
            </a:xfrm>
            <a:prstGeom prst="rect">
              <a:avLst/>
            </a:prstGeom>
            <a:noFill/>
          </p:spPr>
          <p:txBody>
            <a:bodyPr wrap="square" rtlCol="0">
              <a:spAutoFit/>
            </a:bodyPr>
            <a:lstStyle/>
            <a:p>
              <a:pPr algn="ctr" defTabSz="1219170">
                <a:buClr>
                  <a:srgbClr val="000000"/>
                </a:buClr>
                <a:defRPr/>
              </a:pPr>
              <a:r>
                <a:rPr lang="en-US" sz="5400" b="1" kern="0" dirty="0" err="1">
                  <a:ln w="13462">
                    <a:solidFill>
                      <a:srgbClr val="FFFFFF"/>
                    </a:solidFill>
                    <a:prstDash val="solid"/>
                  </a:ln>
                  <a:solidFill>
                    <a:srgbClr val="002060"/>
                  </a:solidFill>
                  <a:effectLst>
                    <a:outerShdw dist="38100" dir="2700000" algn="bl" rotWithShape="0">
                      <a:srgbClr val="7CDDD6"/>
                    </a:outerShdw>
                  </a:effectLst>
                  <a:latin typeface="Cambria" panose="02040503050406030204" pitchFamily="18" charset="0"/>
                  <a:ea typeface="Cambria" panose="02040503050406030204" pitchFamily="18" charset="0"/>
                  <a:cs typeface="LNTH-LuoLuoNotangYuanTi 1" pitchFamily="2" charset="-128"/>
                  <a:sym typeface="Arial"/>
                </a:rPr>
                <a:t>Đoạn</a:t>
              </a:r>
              <a:r>
                <a:rPr lang="en-US" sz="5400" b="1" kern="0" dirty="0">
                  <a:ln w="13462">
                    <a:solidFill>
                      <a:srgbClr val="FFFFFF"/>
                    </a:solidFill>
                    <a:prstDash val="solid"/>
                  </a:ln>
                  <a:solidFill>
                    <a:srgbClr val="002060"/>
                  </a:solidFill>
                  <a:effectLst>
                    <a:outerShdw dist="38100" dir="2700000" algn="bl" rotWithShape="0">
                      <a:srgbClr val="7CDDD6"/>
                    </a:outerShdw>
                  </a:effectLst>
                  <a:latin typeface="Cambria" panose="02040503050406030204" pitchFamily="18" charset="0"/>
                  <a:ea typeface="Cambria" panose="02040503050406030204" pitchFamily="18" charset="0"/>
                  <a:cs typeface="LNTH-LuoLuoNotangYuanTi 1" pitchFamily="2" charset="-128"/>
                  <a:sym typeface="Arial"/>
                </a:rPr>
                <a:t> 1</a:t>
              </a:r>
              <a:endParaRPr lang="vi-VN" sz="5400" b="1" kern="0" dirty="0">
                <a:ln w="13462">
                  <a:solidFill>
                    <a:srgbClr val="FFFFFF"/>
                  </a:solidFill>
                  <a:prstDash val="solid"/>
                </a:ln>
                <a:solidFill>
                  <a:srgbClr val="002060"/>
                </a:solidFill>
                <a:effectLst>
                  <a:outerShdw dist="38100" dir="2700000" algn="bl" rotWithShape="0">
                    <a:srgbClr val="7CDDD6"/>
                  </a:outerShdw>
                </a:effectLst>
                <a:latin typeface="Cambria" panose="02040503050406030204" pitchFamily="18" charset="0"/>
                <a:ea typeface="Cambria" panose="02040503050406030204" pitchFamily="18" charset="0"/>
                <a:cs typeface="LNTH-LuoLuoNotangYuanTi 1" pitchFamily="2" charset="-128"/>
                <a:sym typeface="Arial"/>
              </a:endParaRPr>
            </a:p>
          </p:txBody>
        </p:sp>
      </p:grpSp>
      <p:pic>
        <p:nvPicPr>
          <p:cNvPr id="12" name="Picture 11">
            <a:extLst>
              <a:ext uri="{FF2B5EF4-FFF2-40B4-BE49-F238E27FC236}">
                <a16:creationId xmlns:a16="http://schemas.microsoft.com/office/drawing/2014/main" id="{FB989D9C-5689-E1D9-63CA-5743E3C77AE2}"/>
              </a:ext>
            </a:extLst>
          </p:cNvPr>
          <p:cNvPicPr>
            <a:picLocks noChangeAspect="1"/>
          </p:cNvPicPr>
          <p:nvPr/>
        </p:nvPicPr>
        <p:blipFill>
          <a:blip r:embed="rId5"/>
          <a:stretch>
            <a:fillRect/>
          </a:stretch>
        </p:blipFill>
        <p:spPr>
          <a:xfrm>
            <a:off x="2495550" y="426571"/>
            <a:ext cx="9450158" cy="1700598"/>
          </a:xfrm>
          <a:prstGeom prst="rect">
            <a:avLst/>
          </a:prstGeom>
        </p:spPr>
      </p:pic>
    </p:spTree>
    <p:controls>
      <mc:AlternateContent xmlns:mc="http://schemas.openxmlformats.org/markup-compatibility/2006">
        <mc:Choice xmlns:v="urn:schemas-microsoft-com:vml" Requires="v">
          <p:control spid="1026" name="TextBox1" r:id="rId2" imgW="5821560" imgH="975240"/>
        </mc:Choice>
        <mc:Fallback>
          <p:control name="TextBox1" r:id="rId2" imgW="5821560" imgH="975240">
            <p:pic>
              <p:nvPicPr>
                <p:cNvPr id="23" name="TextBox1">
                  <a:extLst>
                    <a:ext uri="{FF2B5EF4-FFF2-40B4-BE49-F238E27FC236}">
                      <a16:creationId xmlns:a16="http://schemas.microsoft.com/office/drawing/2014/main" id="{106971BB-CABD-CCAF-63C2-25201C73D637}"/>
                    </a:ext>
                  </a:extLst>
                </p:cNvPr>
                <p:cNvPicPr>
                  <a:picLocks/>
                </p:cNvPicPr>
                <p:nvPr/>
              </p:nvPicPr>
              <p:blipFill>
                <a:blip r:embed="rId6"/>
                <a:stretch>
                  <a:fillRect/>
                </a:stretch>
              </p:blipFill>
              <p:spPr>
                <a:xfrm>
                  <a:off x="6096000" y="2114549"/>
                  <a:ext cx="5822344" cy="975189"/>
                </a:xfrm>
                <a:prstGeom prst="rect">
                  <a:avLst/>
                </a:prstGeom>
              </p:spPr>
            </p:pic>
          </p:control>
        </mc:Fallback>
      </mc:AlternateContent>
    </p:controls>
    <p:extLst>
      <p:ext uri="{BB962C8B-B14F-4D97-AF65-F5344CB8AC3E}">
        <p14:creationId xmlns:p14="http://schemas.microsoft.com/office/powerpoint/2010/main" val="3220113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anim calcmode="lin" valueType="num">
                                          <p:cBhvr>
                                            <p:cTn id="13" dur="750" fill="hold"/>
                                            <p:tgtEl>
                                              <p:spTgt spid="6"/>
                                            </p:tgtEl>
                                            <p:attrNameLst>
                                              <p:attrName>ppt_x</p:attrName>
                                            </p:attrNameLst>
                                          </p:cBhvr>
                                          <p:tavLst>
                                            <p:tav tm="0">
                                              <p:val>
                                                <p:strVal val="#ppt_x"/>
                                              </p:val>
                                            </p:tav>
                                            <p:tav tm="100000">
                                              <p:val>
                                                <p:strVal val="#ppt_x"/>
                                              </p:val>
                                            </p:tav>
                                          </p:tavLst>
                                        </p:anim>
                                        <p:anim calcmode="lin" valueType="num">
                                          <p:cBhvr>
                                            <p:cTn id="14"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anim calcmode="lin" valueType="num">
                                          <p:cBhvr>
                                            <p:cTn id="13" dur="750" fill="hold"/>
                                            <p:tgtEl>
                                              <p:spTgt spid="6"/>
                                            </p:tgtEl>
                                            <p:attrNameLst>
                                              <p:attrName>ppt_x</p:attrName>
                                            </p:attrNameLst>
                                          </p:cBhvr>
                                          <p:tavLst>
                                            <p:tav tm="0">
                                              <p:val>
                                                <p:strVal val="#ppt_x"/>
                                              </p:val>
                                            </p:tav>
                                            <p:tav tm="100000">
                                              <p:val>
                                                <p:strVal val="#ppt_x"/>
                                              </p:val>
                                            </p:tav>
                                          </p:tavLst>
                                        </p:anim>
                                        <p:anim calcmode="lin" valueType="num">
                                          <p:cBhvr>
                                            <p:cTn id="14"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38DE238-EABC-4227-A44A-C42CB108F813}"/>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A0938532-C501-4142-8DE7-56E8D517386D}"/>
                </a:ext>
              </a:extLst>
            </p:cNvPr>
            <p:cNvPicPr>
              <a:picLocks noChangeAspect="1"/>
            </p:cNvPicPr>
            <p:nvPr/>
          </p:nvPicPr>
          <p:blipFill rotWithShape="1">
            <a:blip r:embed="rId4">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D5B9BCB3-B9F4-4971-BF88-4FF2E7D4C4EB}"/>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5" name="Rectangle 4">
            <a:extLst>
              <a:ext uri="{FF2B5EF4-FFF2-40B4-BE49-F238E27FC236}">
                <a16:creationId xmlns:a16="http://schemas.microsoft.com/office/drawing/2014/main" id="{6F20CE70-8FFA-4329-A3BC-CAF6A03CA60B}"/>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6" name="Group 5">
            <a:extLst>
              <a:ext uri="{FF2B5EF4-FFF2-40B4-BE49-F238E27FC236}">
                <a16:creationId xmlns:a16="http://schemas.microsoft.com/office/drawing/2014/main" id="{7CA80FD6-9B12-E16F-E4FF-6142722D75CA}"/>
              </a:ext>
            </a:extLst>
          </p:cNvPr>
          <p:cNvGrpSpPr/>
          <p:nvPr/>
        </p:nvGrpSpPr>
        <p:grpSpPr>
          <a:xfrm>
            <a:off x="374472" y="1714500"/>
            <a:ext cx="11511357" cy="4951907"/>
            <a:chOff x="445063" y="2349054"/>
            <a:chExt cx="8472360" cy="2248105"/>
          </a:xfrm>
        </p:grpSpPr>
        <p:sp>
          <p:nvSpPr>
            <p:cNvPr id="7" name="Rectangle: Rounded Corners 6">
              <a:extLst>
                <a:ext uri="{FF2B5EF4-FFF2-40B4-BE49-F238E27FC236}">
                  <a16:creationId xmlns:a16="http://schemas.microsoft.com/office/drawing/2014/main" id="{B92BAF5B-F18D-1F50-73B0-8269C71631DF}"/>
                </a:ext>
              </a:extLst>
            </p:cNvPr>
            <p:cNvSpPr/>
            <p:nvPr/>
          </p:nvSpPr>
          <p:spPr>
            <a:xfrm>
              <a:off x="445063" y="2349054"/>
              <a:ext cx="8472360" cy="2248105"/>
            </a:xfrm>
            <a:custGeom>
              <a:avLst/>
              <a:gdLst>
                <a:gd name="connsiteX0" fmla="*/ 0 w 8472360"/>
                <a:gd name="connsiteY0" fmla="*/ 275235 h 2248105"/>
                <a:gd name="connsiteX1" fmla="*/ 275235 w 8472360"/>
                <a:gd name="connsiteY1" fmla="*/ 0 h 2248105"/>
                <a:gd name="connsiteX2" fmla="*/ 8197125 w 8472360"/>
                <a:gd name="connsiteY2" fmla="*/ 0 h 2248105"/>
                <a:gd name="connsiteX3" fmla="*/ 8472360 w 8472360"/>
                <a:gd name="connsiteY3" fmla="*/ 275235 h 2248105"/>
                <a:gd name="connsiteX4" fmla="*/ 8472360 w 8472360"/>
                <a:gd name="connsiteY4" fmla="*/ 1972870 h 2248105"/>
                <a:gd name="connsiteX5" fmla="*/ 8197125 w 8472360"/>
                <a:gd name="connsiteY5" fmla="*/ 2248105 h 2248105"/>
                <a:gd name="connsiteX6" fmla="*/ 275235 w 8472360"/>
                <a:gd name="connsiteY6" fmla="*/ 2248105 h 2248105"/>
                <a:gd name="connsiteX7" fmla="*/ 0 w 8472360"/>
                <a:gd name="connsiteY7" fmla="*/ 1972870 h 2248105"/>
                <a:gd name="connsiteX8" fmla="*/ 0 w 8472360"/>
                <a:gd name="connsiteY8" fmla="*/ 275235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275235"/>
                  </a:moveTo>
                  <a:cubicBezTo>
                    <a:pt x="1025" y="124906"/>
                    <a:pt x="131581" y="12123"/>
                    <a:pt x="275235" y="0"/>
                  </a:cubicBezTo>
                  <a:cubicBezTo>
                    <a:pt x="1652156" y="1774"/>
                    <a:pt x="4590943" y="15166"/>
                    <a:pt x="8197125" y="0"/>
                  </a:cubicBezTo>
                  <a:cubicBezTo>
                    <a:pt x="8367661" y="20437"/>
                    <a:pt x="8492758" y="106032"/>
                    <a:pt x="8472360" y="275235"/>
                  </a:cubicBezTo>
                  <a:cubicBezTo>
                    <a:pt x="8508154" y="645451"/>
                    <a:pt x="8566218" y="1539976"/>
                    <a:pt x="8472360" y="1972870"/>
                  </a:cubicBezTo>
                  <a:cubicBezTo>
                    <a:pt x="8474662" y="2123199"/>
                    <a:pt x="8351605" y="2248856"/>
                    <a:pt x="8197125" y="2248105"/>
                  </a:cubicBezTo>
                  <a:cubicBezTo>
                    <a:pt x="5854916" y="2197790"/>
                    <a:pt x="4031047" y="2251513"/>
                    <a:pt x="275235" y="2248105"/>
                  </a:cubicBezTo>
                  <a:cubicBezTo>
                    <a:pt x="149614" y="2248964"/>
                    <a:pt x="-14285" y="2127193"/>
                    <a:pt x="0" y="1972870"/>
                  </a:cubicBezTo>
                  <a:cubicBezTo>
                    <a:pt x="-44214" y="1603998"/>
                    <a:pt x="-91628" y="554601"/>
                    <a:pt x="0" y="275235"/>
                  </a:cubicBezTo>
                  <a:close/>
                </a:path>
                <a:path w="8472360" h="2248105" stroke="0" extrusionOk="0">
                  <a:moveTo>
                    <a:pt x="0" y="275235"/>
                  </a:moveTo>
                  <a:cubicBezTo>
                    <a:pt x="-18059" y="140380"/>
                    <a:pt x="136954" y="2107"/>
                    <a:pt x="275235" y="0"/>
                  </a:cubicBezTo>
                  <a:cubicBezTo>
                    <a:pt x="3207285" y="22690"/>
                    <a:pt x="4494893" y="155460"/>
                    <a:pt x="8197125" y="0"/>
                  </a:cubicBezTo>
                  <a:cubicBezTo>
                    <a:pt x="8342368" y="23091"/>
                    <a:pt x="8491557" y="120177"/>
                    <a:pt x="8472360" y="275235"/>
                  </a:cubicBezTo>
                  <a:cubicBezTo>
                    <a:pt x="8451105" y="470821"/>
                    <a:pt x="8391067" y="1197910"/>
                    <a:pt x="8472360" y="1972870"/>
                  </a:cubicBezTo>
                  <a:cubicBezTo>
                    <a:pt x="8476839" y="2107388"/>
                    <a:pt x="8356432" y="2249580"/>
                    <a:pt x="8197125" y="2248105"/>
                  </a:cubicBezTo>
                  <a:cubicBezTo>
                    <a:pt x="4524384" y="2115671"/>
                    <a:pt x="4235168" y="2174255"/>
                    <a:pt x="275235" y="2248105"/>
                  </a:cubicBezTo>
                  <a:cubicBezTo>
                    <a:pt x="118282" y="2252442"/>
                    <a:pt x="-1776" y="2140935"/>
                    <a:pt x="0" y="1972870"/>
                  </a:cubicBezTo>
                  <a:cubicBezTo>
                    <a:pt x="104878" y="1342753"/>
                    <a:pt x="-14328" y="517511"/>
                    <a:pt x="0" y="275235"/>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3428593590">
                    <a:prstGeom prst="roundRect">
                      <a:avLst>
                        <a:gd name="adj" fmla="val 122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8" name="TextBox 7">
              <a:extLst>
                <a:ext uri="{FF2B5EF4-FFF2-40B4-BE49-F238E27FC236}">
                  <a16:creationId xmlns:a16="http://schemas.microsoft.com/office/drawing/2014/main" id="{27EDC839-99C7-C296-E273-0A1AAF3F1497}"/>
                </a:ext>
              </a:extLst>
            </p:cNvPr>
            <p:cNvSpPr txBox="1"/>
            <p:nvPr/>
          </p:nvSpPr>
          <p:spPr>
            <a:xfrm>
              <a:off x="576006" y="2387283"/>
              <a:ext cx="8281539" cy="21378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Ít hôm sau, anh đột nhiên hỏi người bạn rằng: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Anh Lê, anh có yêu nước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Người bạn đáp: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Tất nhiên là có chứ!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Anh Ba hỏi tiếp: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Anh có thể giữ bí mật không? Người bạn đáp: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Có.</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Anh Ba nói tiếp: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Tôi muốn đi ra nước ngoài, xem nước Pháp và các nước khác. Sau khi xem xét họ làm như thế nào, tôi sẽ trở về giúp đồng bào chúng ta. Nhưng nếu đi một mình, thật ra cũng có nhiều mạo hiểm... Anh muốn đi với tôi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Anh Lê đáp: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Nhưng bạn ơi! Chúng ta lấy đâu ra tiền mà đi?</a:t>
              </a:r>
              <a:endPar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 Đây, tiền đây! – anh Ba vừa nói vừa giơ hai bàn tay. – Chúng ta sẽ làm việc, chúng ta sẽ làm bất cứ việc gì để sống và để đi. Anh cùng đi với tôi chứ?</a:t>
              </a:r>
              <a:endParaRPr kumimoji="0" lang="vi-VN" sz="2000" b="0" i="0" u="none" strike="noStrike" kern="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grpSp>
      <p:grpSp>
        <p:nvGrpSpPr>
          <p:cNvPr id="9" name="Group 8">
            <a:extLst>
              <a:ext uri="{FF2B5EF4-FFF2-40B4-BE49-F238E27FC236}">
                <a16:creationId xmlns:a16="http://schemas.microsoft.com/office/drawing/2014/main" id="{938BBE71-2A12-4D20-C730-A26DD29CA32F}"/>
              </a:ext>
            </a:extLst>
          </p:cNvPr>
          <p:cNvGrpSpPr/>
          <p:nvPr/>
        </p:nvGrpSpPr>
        <p:grpSpPr>
          <a:xfrm>
            <a:off x="127646" y="531028"/>
            <a:ext cx="2501351" cy="923330"/>
            <a:chOff x="1401906" y="1414510"/>
            <a:chExt cx="1694825" cy="935159"/>
          </a:xfrm>
        </p:grpSpPr>
        <p:sp>
          <p:nvSpPr>
            <p:cNvPr id="10" name="Flowchart: Terminator 9">
              <a:extLst>
                <a:ext uri="{FF2B5EF4-FFF2-40B4-BE49-F238E27FC236}">
                  <a16:creationId xmlns:a16="http://schemas.microsoft.com/office/drawing/2014/main" id="{99E87CC8-FE05-9321-B075-9C63168E8E53}"/>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xmln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11" name="TextBox 10">
              <a:extLst>
                <a:ext uri="{FF2B5EF4-FFF2-40B4-BE49-F238E27FC236}">
                  <a16:creationId xmlns:a16="http://schemas.microsoft.com/office/drawing/2014/main" id="{A0E42832-362C-02C6-8014-D2D2857C7612}"/>
                </a:ext>
              </a:extLst>
            </p:cNvPr>
            <p:cNvSpPr txBox="1"/>
            <p:nvPr/>
          </p:nvSpPr>
          <p:spPr>
            <a:xfrm>
              <a:off x="1459458" y="1414510"/>
              <a:ext cx="1637273" cy="93515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err="1">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Đoạn</a:t>
              </a:r>
              <a:r>
                <a:rPr kumimoji="0" lang="en-US"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 2</a:t>
              </a:r>
              <a:endParaRPr kumimoji="0" lang="vi-VN"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endParaRPr>
            </a:p>
          </p:txBody>
        </p:sp>
      </p:grpSp>
    </p:spTree>
    <p:controls>
      <mc:AlternateContent xmlns:mc="http://schemas.openxmlformats.org/markup-compatibility/2006">
        <mc:Choice xmlns:v="urn:schemas-microsoft-com:vml" Requires="v">
          <p:control spid="2050" name="TextBox1" r:id="rId2" imgW="5821560" imgH="975240"/>
        </mc:Choice>
        <mc:Fallback>
          <p:control name="TextBox1" r:id="rId2" imgW="5821560" imgH="975240">
            <p:pic>
              <p:nvPicPr>
                <p:cNvPr id="23" name="TextBox1">
                  <a:extLst>
                    <a:ext uri="{FF2B5EF4-FFF2-40B4-BE49-F238E27FC236}">
                      <a16:creationId xmlns:a16="http://schemas.microsoft.com/office/drawing/2014/main" id="{106971BB-CABD-CCAF-63C2-25201C73D637}"/>
                    </a:ext>
                  </a:extLst>
                </p:cNvPr>
                <p:cNvPicPr>
                  <a:picLocks/>
                </p:cNvPicPr>
                <p:nvPr/>
              </p:nvPicPr>
              <p:blipFill>
                <a:blip r:embed="rId5"/>
                <a:stretch>
                  <a:fillRect/>
                </a:stretch>
              </p:blipFill>
              <p:spPr>
                <a:xfrm>
                  <a:off x="6172200" y="285749"/>
                  <a:ext cx="5822344" cy="975189"/>
                </a:xfrm>
                <a:prstGeom prst="rect">
                  <a:avLst/>
                </a:prstGeom>
              </p:spPr>
            </p:pic>
          </p:control>
        </mc:Fallback>
      </mc:AlternateContent>
    </p:controls>
    <p:extLst>
      <p:ext uri="{BB962C8B-B14F-4D97-AF65-F5344CB8AC3E}">
        <p14:creationId xmlns:p14="http://schemas.microsoft.com/office/powerpoint/2010/main" val="1824074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anim calcmode="lin" valueType="num">
                                          <p:cBhvr>
                                            <p:cTn id="13" dur="750" fill="hold"/>
                                            <p:tgtEl>
                                              <p:spTgt spid="6"/>
                                            </p:tgtEl>
                                            <p:attrNameLst>
                                              <p:attrName>ppt_x</p:attrName>
                                            </p:attrNameLst>
                                          </p:cBhvr>
                                          <p:tavLst>
                                            <p:tav tm="0">
                                              <p:val>
                                                <p:strVal val="#ppt_x"/>
                                              </p:val>
                                            </p:tav>
                                            <p:tav tm="100000">
                                              <p:val>
                                                <p:strVal val="#ppt_x"/>
                                              </p:val>
                                            </p:tav>
                                          </p:tavLst>
                                        </p:anim>
                                        <p:anim calcmode="lin" valueType="num">
                                          <p:cBhvr>
                                            <p:cTn id="14"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anim calcmode="lin" valueType="num">
                                          <p:cBhvr>
                                            <p:cTn id="13" dur="750" fill="hold"/>
                                            <p:tgtEl>
                                              <p:spTgt spid="6"/>
                                            </p:tgtEl>
                                            <p:attrNameLst>
                                              <p:attrName>ppt_x</p:attrName>
                                            </p:attrNameLst>
                                          </p:cBhvr>
                                          <p:tavLst>
                                            <p:tav tm="0">
                                              <p:val>
                                                <p:strVal val="#ppt_x"/>
                                              </p:val>
                                            </p:tav>
                                            <p:tav tm="100000">
                                              <p:val>
                                                <p:strVal val="#ppt_x"/>
                                              </p:val>
                                            </p:tav>
                                          </p:tavLst>
                                        </p:anim>
                                        <p:anim calcmode="lin" valueType="num">
                                          <p:cBhvr>
                                            <p:cTn id="14"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38DE238-EABC-4227-A44A-C42CB108F813}"/>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A0938532-C501-4142-8DE7-56E8D517386D}"/>
                </a:ext>
              </a:extLst>
            </p:cNvPr>
            <p:cNvPicPr>
              <a:picLocks noChangeAspect="1"/>
            </p:cNvPicPr>
            <p:nvPr/>
          </p:nvPicPr>
          <p:blipFill rotWithShape="1">
            <a:blip r:embed="rId4">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D5B9BCB3-B9F4-4971-BF88-4FF2E7D4C4EB}"/>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5" name="Rectangle 4">
            <a:extLst>
              <a:ext uri="{FF2B5EF4-FFF2-40B4-BE49-F238E27FC236}">
                <a16:creationId xmlns:a16="http://schemas.microsoft.com/office/drawing/2014/main" id="{6F20CE70-8FFA-4329-A3BC-CAF6A03CA60B}"/>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6" name="Group 5">
            <a:extLst>
              <a:ext uri="{FF2B5EF4-FFF2-40B4-BE49-F238E27FC236}">
                <a16:creationId xmlns:a16="http://schemas.microsoft.com/office/drawing/2014/main" id="{7CA80FD6-9B12-E16F-E4FF-6142722D75CA}"/>
              </a:ext>
            </a:extLst>
          </p:cNvPr>
          <p:cNvGrpSpPr/>
          <p:nvPr/>
        </p:nvGrpSpPr>
        <p:grpSpPr>
          <a:xfrm>
            <a:off x="507822" y="2314575"/>
            <a:ext cx="11511357" cy="3199329"/>
            <a:chOff x="445063" y="2349054"/>
            <a:chExt cx="8472360" cy="2248105"/>
          </a:xfrm>
        </p:grpSpPr>
        <p:sp>
          <p:nvSpPr>
            <p:cNvPr id="7" name="Rectangle: Rounded Corners 6">
              <a:extLst>
                <a:ext uri="{FF2B5EF4-FFF2-40B4-BE49-F238E27FC236}">
                  <a16:creationId xmlns:a16="http://schemas.microsoft.com/office/drawing/2014/main" id="{B92BAF5B-F18D-1F50-73B0-8269C71631DF}"/>
                </a:ext>
              </a:extLst>
            </p:cNvPr>
            <p:cNvSpPr/>
            <p:nvPr/>
          </p:nvSpPr>
          <p:spPr>
            <a:xfrm>
              <a:off x="445063" y="2349054"/>
              <a:ext cx="8472360" cy="2248105"/>
            </a:xfrm>
            <a:custGeom>
              <a:avLst/>
              <a:gdLst>
                <a:gd name="connsiteX0" fmla="*/ 0 w 8472360"/>
                <a:gd name="connsiteY0" fmla="*/ 374692 h 2248105"/>
                <a:gd name="connsiteX1" fmla="*/ 374692 w 8472360"/>
                <a:gd name="connsiteY1" fmla="*/ 0 h 2248105"/>
                <a:gd name="connsiteX2" fmla="*/ 8097668 w 8472360"/>
                <a:gd name="connsiteY2" fmla="*/ 0 h 2248105"/>
                <a:gd name="connsiteX3" fmla="*/ 8472360 w 8472360"/>
                <a:gd name="connsiteY3" fmla="*/ 374692 h 2248105"/>
                <a:gd name="connsiteX4" fmla="*/ 8472360 w 8472360"/>
                <a:gd name="connsiteY4" fmla="*/ 1873413 h 2248105"/>
                <a:gd name="connsiteX5" fmla="*/ 8097668 w 8472360"/>
                <a:gd name="connsiteY5" fmla="*/ 2248105 h 2248105"/>
                <a:gd name="connsiteX6" fmla="*/ 374692 w 8472360"/>
                <a:gd name="connsiteY6" fmla="*/ 2248105 h 2248105"/>
                <a:gd name="connsiteX7" fmla="*/ 0 w 8472360"/>
                <a:gd name="connsiteY7" fmla="*/ 1873413 h 2248105"/>
                <a:gd name="connsiteX8" fmla="*/ 0 w 8472360"/>
                <a:gd name="connsiteY8" fmla="*/ 374692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2"/>
                  </a:moveTo>
                  <a:cubicBezTo>
                    <a:pt x="5413" y="176619"/>
                    <a:pt x="173960" y="9004"/>
                    <a:pt x="374692" y="0"/>
                  </a:cubicBezTo>
                  <a:cubicBezTo>
                    <a:pt x="1510528" y="1774"/>
                    <a:pt x="5366138" y="15166"/>
                    <a:pt x="8097668" y="0"/>
                  </a:cubicBezTo>
                  <a:cubicBezTo>
                    <a:pt x="8308418" y="4206"/>
                    <a:pt x="8477960" y="163034"/>
                    <a:pt x="8472360" y="374692"/>
                  </a:cubicBezTo>
                  <a:cubicBezTo>
                    <a:pt x="8531228" y="1047683"/>
                    <a:pt x="8560075" y="1654178"/>
                    <a:pt x="8472360" y="1873413"/>
                  </a:cubicBezTo>
                  <a:cubicBezTo>
                    <a:pt x="8499932" y="2060246"/>
                    <a:pt x="8310441" y="2249877"/>
                    <a:pt x="8097668" y="2248105"/>
                  </a:cubicBezTo>
                  <a:cubicBezTo>
                    <a:pt x="7041127" y="2197790"/>
                    <a:pt x="3189475" y="2251513"/>
                    <a:pt x="374692" y="2248105"/>
                  </a:cubicBezTo>
                  <a:cubicBezTo>
                    <a:pt x="191514" y="2248878"/>
                    <a:pt x="-26936" y="2084716"/>
                    <a:pt x="0" y="1873413"/>
                  </a:cubicBezTo>
                  <a:cubicBezTo>
                    <a:pt x="-113111" y="1441770"/>
                    <a:pt x="58933" y="589870"/>
                    <a:pt x="0" y="374692"/>
                  </a:cubicBezTo>
                  <a:close/>
                </a:path>
                <a:path w="8472360" h="2248105" stroke="0" extrusionOk="0">
                  <a:moveTo>
                    <a:pt x="0" y="374692"/>
                  </a:moveTo>
                  <a:cubicBezTo>
                    <a:pt x="-16534" y="183460"/>
                    <a:pt x="174030" y="963"/>
                    <a:pt x="374692" y="0"/>
                  </a:cubicBezTo>
                  <a:cubicBezTo>
                    <a:pt x="1432744" y="22690"/>
                    <a:pt x="6875267" y="155460"/>
                    <a:pt x="8097668" y="0"/>
                  </a:cubicBezTo>
                  <a:cubicBezTo>
                    <a:pt x="8295489" y="31116"/>
                    <a:pt x="8493955" y="164324"/>
                    <a:pt x="8472360" y="374692"/>
                  </a:cubicBezTo>
                  <a:cubicBezTo>
                    <a:pt x="8579529" y="1009551"/>
                    <a:pt x="8392243" y="1351012"/>
                    <a:pt x="8472360" y="1873413"/>
                  </a:cubicBezTo>
                  <a:cubicBezTo>
                    <a:pt x="8474604" y="2071587"/>
                    <a:pt x="8341820" y="2255626"/>
                    <a:pt x="8097668" y="2248105"/>
                  </a:cubicBezTo>
                  <a:cubicBezTo>
                    <a:pt x="4385714" y="2115671"/>
                    <a:pt x="1155529" y="2174255"/>
                    <a:pt x="374692" y="2248105"/>
                  </a:cubicBezTo>
                  <a:cubicBezTo>
                    <a:pt x="156410" y="2258055"/>
                    <a:pt x="-1070" y="2090026"/>
                    <a:pt x="0" y="1873413"/>
                  </a:cubicBezTo>
                  <a:cubicBezTo>
                    <a:pt x="-90008" y="1670118"/>
                    <a:pt x="8650" y="852355"/>
                    <a:pt x="0" y="374692"/>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342859359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8" name="TextBox 7">
              <a:extLst>
                <a:ext uri="{FF2B5EF4-FFF2-40B4-BE49-F238E27FC236}">
                  <a16:creationId xmlns:a16="http://schemas.microsoft.com/office/drawing/2014/main" id="{27EDC839-99C7-C296-E273-0A1AAF3F1497}"/>
                </a:ext>
              </a:extLst>
            </p:cNvPr>
            <p:cNvSpPr txBox="1"/>
            <p:nvPr/>
          </p:nvSpPr>
          <p:spPr>
            <a:xfrm>
              <a:off x="561985" y="2610287"/>
              <a:ext cx="8281539" cy="17950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Bị lôi cuốn vì lòng hăng hái của anh Ba, người bạn đồng ý. Nhưng sau khi suy nghĩ kĩ, thấy cuộc đi có vẻ phiêu lưu, anh Lê không đủ can đảm để giữ lời hứa.</a:t>
              </a:r>
              <a:endParaRPr kumimoji="0" lang="vi-VN"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grpSp>
      <p:grpSp>
        <p:nvGrpSpPr>
          <p:cNvPr id="9" name="Group 8">
            <a:extLst>
              <a:ext uri="{FF2B5EF4-FFF2-40B4-BE49-F238E27FC236}">
                <a16:creationId xmlns:a16="http://schemas.microsoft.com/office/drawing/2014/main" id="{938BBE71-2A12-4D20-C730-A26DD29CA32F}"/>
              </a:ext>
            </a:extLst>
          </p:cNvPr>
          <p:cNvGrpSpPr/>
          <p:nvPr/>
        </p:nvGrpSpPr>
        <p:grpSpPr>
          <a:xfrm>
            <a:off x="441971" y="597703"/>
            <a:ext cx="2501351" cy="923330"/>
            <a:chOff x="1401906" y="1414510"/>
            <a:chExt cx="1694825" cy="935159"/>
          </a:xfrm>
        </p:grpSpPr>
        <p:sp>
          <p:nvSpPr>
            <p:cNvPr id="10" name="Flowchart: Terminator 9">
              <a:extLst>
                <a:ext uri="{FF2B5EF4-FFF2-40B4-BE49-F238E27FC236}">
                  <a16:creationId xmlns:a16="http://schemas.microsoft.com/office/drawing/2014/main" id="{99E87CC8-FE05-9321-B075-9C63168E8E53}"/>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xmln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11" name="TextBox 10">
              <a:extLst>
                <a:ext uri="{FF2B5EF4-FFF2-40B4-BE49-F238E27FC236}">
                  <a16:creationId xmlns:a16="http://schemas.microsoft.com/office/drawing/2014/main" id="{A0E42832-362C-02C6-8014-D2D2857C7612}"/>
                </a:ext>
              </a:extLst>
            </p:cNvPr>
            <p:cNvSpPr txBox="1"/>
            <p:nvPr/>
          </p:nvSpPr>
          <p:spPr>
            <a:xfrm>
              <a:off x="1459458" y="1414510"/>
              <a:ext cx="1637273" cy="93515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err="1">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Đoạn</a:t>
              </a:r>
              <a:r>
                <a:rPr kumimoji="0" lang="en-US"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 3</a:t>
              </a:r>
              <a:endParaRPr kumimoji="0" lang="vi-VN"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endParaRPr>
            </a:p>
          </p:txBody>
        </p:sp>
      </p:grpSp>
    </p:spTree>
    <p:controls>
      <mc:AlternateContent xmlns:mc="http://schemas.openxmlformats.org/markup-compatibility/2006">
        <mc:Choice xmlns:v="urn:schemas-microsoft-com:vml" Requires="v">
          <p:control spid="3074" name="TextBox1" r:id="rId2" imgW="5821560" imgH="975240"/>
        </mc:Choice>
        <mc:Fallback>
          <p:control name="TextBox1" r:id="rId2" imgW="5821560" imgH="975240">
            <p:pic>
              <p:nvPicPr>
                <p:cNvPr id="23" name="TextBox1">
                  <a:extLst>
                    <a:ext uri="{FF2B5EF4-FFF2-40B4-BE49-F238E27FC236}">
                      <a16:creationId xmlns:a16="http://schemas.microsoft.com/office/drawing/2014/main" id="{106971BB-CABD-CCAF-63C2-25201C73D637}"/>
                    </a:ext>
                  </a:extLst>
                </p:cNvPr>
                <p:cNvPicPr>
                  <a:picLocks/>
                </p:cNvPicPr>
                <p:nvPr/>
              </p:nvPicPr>
              <p:blipFill>
                <a:blip r:embed="rId5"/>
                <a:stretch>
                  <a:fillRect/>
                </a:stretch>
              </p:blipFill>
              <p:spPr>
                <a:xfrm>
                  <a:off x="6181725" y="742949"/>
                  <a:ext cx="5822344" cy="975189"/>
                </a:xfrm>
                <a:prstGeom prst="rect">
                  <a:avLst/>
                </a:prstGeom>
              </p:spPr>
            </p:pic>
          </p:control>
        </mc:Fallback>
      </mc:AlternateContent>
    </p:controls>
    <p:extLst>
      <p:ext uri="{BB962C8B-B14F-4D97-AF65-F5344CB8AC3E}">
        <p14:creationId xmlns:p14="http://schemas.microsoft.com/office/powerpoint/2010/main" val="2697040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anim calcmode="lin" valueType="num">
                                          <p:cBhvr>
                                            <p:cTn id="13" dur="750" fill="hold"/>
                                            <p:tgtEl>
                                              <p:spTgt spid="6"/>
                                            </p:tgtEl>
                                            <p:attrNameLst>
                                              <p:attrName>ppt_x</p:attrName>
                                            </p:attrNameLst>
                                          </p:cBhvr>
                                          <p:tavLst>
                                            <p:tav tm="0">
                                              <p:val>
                                                <p:strVal val="#ppt_x"/>
                                              </p:val>
                                            </p:tav>
                                            <p:tav tm="100000">
                                              <p:val>
                                                <p:strVal val="#ppt_x"/>
                                              </p:val>
                                            </p:tav>
                                          </p:tavLst>
                                        </p:anim>
                                        <p:anim calcmode="lin" valueType="num">
                                          <p:cBhvr>
                                            <p:cTn id="14"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anim calcmode="lin" valueType="num">
                                          <p:cBhvr>
                                            <p:cTn id="13" dur="750" fill="hold"/>
                                            <p:tgtEl>
                                              <p:spTgt spid="6"/>
                                            </p:tgtEl>
                                            <p:attrNameLst>
                                              <p:attrName>ppt_x</p:attrName>
                                            </p:attrNameLst>
                                          </p:cBhvr>
                                          <p:tavLst>
                                            <p:tav tm="0">
                                              <p:val>
                                                <p:strVal val="#ppt_x"/>
                                              </p:val>
                                            </p:tav>
                                            <p:tav tm="100000">
                                              <p:val>
                                                <p:strVal val="#ppt_x"/>
                                              </p:val>
                                            </p:tav>
                                          </p:tavLst>
                                        </p:anim>
                                        <p:anim calcmode="lin" valueType="num">
                                          <p:cBhvr>
                                            <p:cTn id="14"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38DE238-EABC-4227-A44A-C42CB108F813}"/>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A0938532-C501-4142-8DE7-56E8D517386D}"/>
                </a:ext>
              </a:extLst>
            </p:cNvPr>
            <p:cNvPicPr>
              <a:picLocks noChangeAspect="1"/>
            </p:cNvPicPr>
            <p:nvPr/>
          </p:nvPicPr>
          <p:blipFill rotWithShape="1">
            <a:blip r:embed="rId4">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D5B9BCB3-B9F4-4971-BF88-4FF2E7D4C4EB}"/>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5" name="Rectangle 4">
            <a:extLst>
              <a:ext uri="{FF2B5EF4-FFF2-40B4-BE49-F238E27FC236}">
                <a16:creationId xmlns:a16="http://schemas.microsoft.com/office/drawing/2014/main" id="{6F20CE70-8FFA-4329-A3BC-CAF6A03CA60B}"/>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6" name="Group 5">
            <a:extLst>
              <a:ext uri="{FF2B5EF4-FFF2-40B4-BE49-F238E27FC236}">
                <a16:creationId xmlns:a16="http://schemas.microsoft.com/office/drawing/2014/main" id="{7CA80FD6-9B12-E16F-E4FF-6142722D75CA}"/>
              </a:ext>
            </a:extLst>
          </p:cNvPr>
          <p:cNvGrpSpPr/>
          <p:nvPr/>
        </p:nvGrpSpPr>
        <p:grpSpPr>
          <a:xfrm>
            <a:off x="507822" y="2314575"/>
            <a:ext cx="11511357" cy="3199329"/>
            <a:chOff x="445063" y="2349054"/>
            <a:chExt cx="8472360" cy="2248105"/>
          </a:xfrm>
        </p:grpSpPr>
        <p:sp>
          <p:nvSpPr>
            <p:cNvPr id="7" name="Rectangle: Rounded Corners 6">
              <a:extLst>
                <a:ext uri="{FF2B5EF4-FFF2-40B4-BE49-F238E27FC236}">
                  <a16:creationId xmlns:a16="http://schemas.microsoft.com/office/drawing/2014/main" id="{B92BAF5B-F18D-1F50-73B0-8269C71631DF}"/>
                </a:ext>
              </a:extLst>
            </p:cNvPr>
            <p:cNvSpPr/>
            <p:nvPr/>
          </p:nvSpPr>
          <p:spPr>
            <a:xfrm>
              <a:off x="445063" y="2349054"/>
              <a:ext cx="8472360" cy="2248105"/>
            </a:xfrm>
            <a:custGeom>
              <a:avLst/>
              <a:gdLst>
                <a:gd name="connsiteX0" fmla="*/ 0 w 8472360"/>
                <a:gd name="connsiteY0" fmla="*/ 374692 h 2248105"/>
                <a:gd name="connsiteX1" fmla="*/ 374692 w 8472360"/>
                <a:gd name="connsiteY1" fmla="*/ 0 h 2248105"/>
                <a:gd name="connsiteX2" fmla="*/ 8097668 w 8472360"/>
                <a:gd name="connsiteY2" fmla="*/ 0 h 2248105"/>
                <a:gd name="connsiteX3" fmla="*/ 8472360 w 8472360"/>
                <a:gd name="connsiteY3" fmla="*/ 374692 h 2248105"/>
                <a:gd name="connsiteX4" fmla="*/ 8472360 w 8472360"/>
                <a:gd name="connsiteY4" fmla="*/ 1873413 h 2248105"/>
                <a:gd name="connsiteX5" fmla="*/ 8097668 w 8472360"/>
                <a:gd name="connsiteY5" fmla="*/ 2248105 h 2248105"/>
                <a:gd name="connsiteX6" fmla="*/ 374692 w 8472360"/>
                <a:gd name="connsiteY6" fmla="*/ 2248105 h 2248105"/>
                <a:gd name="connsiteX7" fmla="*/ 0 w 8472360"/>
                <a:gd name="connsiteY7" fmla="*/ 1873413 h 2248105"/>
                <a:gd name="connsiteX8" fmla="*/ 0 w 8472360"/>
                <a:gd name="connsiteY8" fmla="*/ 374692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2"/>
                  </a:moveTo>
                  <a:cubicBezTo>
                    <a:pt x="5413" y="176619"/>
                    <a:pt x="173960" y="9004"/>
                    <a:pt x="374692" y="0"/>
                  </a:cubicBezTo>
                  <a:cubicBezTo>
                    <a:pt x="1510528" y="1774"/>
                    <a:pt x="5366138" y="15166"/>
                    <a:pt x="8097668" y="0"/>
                  </a:cubicBezTo>
                  <a:cubicBezTo>
                    <a:pt x="8308418" y="4206"/>
                    <a:pt x="8477960" y="163034"/>
                    <a:pt x="8472360" y="374692"/>
                  </a:cubicBezTo>
                  <a:cubicBezTo>
                    <a:pt x="8531228" y="1047683"/>
                    <a:pt x="8560075" y="1654178"/>
                    <a:pt x="8472360" y="1873413"/>
                  </a:cubicBezTo>
                  <a:cubicBezTo>
                    <a:pt x="8499932" y="2060246"/>
                    <a:pt x="8310441" y="2249877"/>
                    <a:pt x="8097668" y="2248105"/>
                  </a:cubicBezTo>
                  <a:cubicBezTo>
                    <a:pt x="7041127" y="2197790"/>
                    <a:pt x="3189475" y="2251513"/>
                    <a:pt x="374692" y="2248105"/>
                  </a:cubicBezTo>
                  <a:cubicBezTo>
                    <a:pt x="191514" y="2248878"/>
                    <a:pt x="-26936" y="2084716"/>
                    <a:pt x="0" y="1873413"/>
                  </a:cubicBezTo>
                  <a:cubicBezTo>
                    <a:pt x="-113111" y="1441770"/>
                    <a:pt x="58933" y="589870"/>
                    <a:pt x="0" y="374692"/>
                  </a:cubicBezTo>
                  <a:close/>
                </a:path>
                <a:path w="8472360" h="2248105" stroke="0" extrusionOk="0">
                  <a:moveTo>
                    <a:pt x="0" y="374692"/>
                  </a:moveTo>
                  <a:cubicBezTo>
                    <a:pt x="-16534" y="183460"/>
                    <a:pt x="174030" y="963"/>
                    <a:pt x="374692" y="0"/>
                  </a:cubicBezTo>
                  <a:cubicBezTo>
                    <a:pt x="1432744" y="22690"/>
                    <a:pt x="6875267" y="155460"/>
                    <a:pt x="8097668" y="0"/>
                  </a:cubicBezTo>
                  <a:cubicBezTo>
                    <a:pt x="8295489" y="31116"/>
                    <a:pt x="8493955" y="164324"/>
                    <a:pt x="8472360" y="374692"/>
                  </a:cubicBezTo>
                  <a:cubicBezTo>
                    <a:pt x="8579529" y="1009551"/>
                    <a:pt x="8392243" y="1351012"/>
                    <a:pt x="8472360" y="1873413"/>
                  </a:cubicBezTo>
                  <a:cubicBezTo>
                    <a:pt x="8474604" y="2071587"/>
                    <a:pt x="8341820" y="2255626"/>
                    <a:pt x="8097668" y="2248105"/>
                  </a:cubicBezTo>
                  <a:cubicBezTo>
                    <a:pt x="4385714" y="2115671"/>
                    <a:pt x="1155529" y="2174255"/>
                    <a:pt x="374692" y="2248105"/>
                  </a:cubicBezTo>
                  <a:cubicBezTo>
                    <a:pt x="156410" y="2258055"/>
                    <a:pt x="-1070" y="2090026"/>
                    <a:pt x="0" y="1873413"/>
                  </a:cubicBezTo>
                  <a:cubicBezTo>
                    <a:pt x="-90008" y="1670118"/>
                    <a:pt x="8650" y="852355"/>
                    <a:pt x="0" y="374692"/>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342859359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8" name="TextBox 7">
              <a:extLst>
                <a:ext uri="{FF2B5EF4-FFF2-40B4-BE49-F238E27FC236}">
                  <a16:creationId xmlns:a16="http://schemas.microsoft.com/office/drawing/2014/main" id="{27EDC839-99C7-C296-E273-0A1AAF3F1497}"/>
                </a:ext>
              </a:extLst>
            </p:cNvPr>
            <p:cNvSpPr txBox="1"/>
            <p:nvPr/>
          </p:nvSpPr>
          <p:spPr>
            <a:xfrm>
              <a:off x="561985" y="2610287"/>
              <a:ext cx="8281539" cy="17950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Sau này, anh Lê mới biết người thanh niên yêu nước đầy nhiệt huyết ấy đã đi khắp năm châu bốn biển để tìm ra con đường cứu dân cứu nước. Người thanh niên ấy chính là Bác Hồ của chúng ta.</a:t>
              </a:r>
            </a:p>
          </p:txBody>
        </p:sp>
      </p:grpSp>
      <p:grpSp>
        <p:nvGrpSpPr>
          <p:cNvPr id="9" name="Group 8">
            <a:extLst>
              <a:ext uri="{FF2B5EF4-FFF2-40B4-BE49-F238E27FC236}">
                <a16:creationId xmlns:a16="http://schemas.microsoft.com/office/drawing/2014/main" id="{938BBE71-2A12-4D20-C730-A26DD29CA32F}"/>
              </a:ext>
            </a:extLst>
          </p:cNvPr>
          <p:cNvGrpSpPr/>
          <p:nvPr/>
        </p:nvGrpSpPr>
        <p:grpSpPr>
          <a:xfrm>
            <a:off x="441971" y="597703"/>
            <a:ext cx="2501351" cy="923330"/>
            <a:chOff x="1401906" y="1414510"/>
            <a:chExt cx="1694825" cy="935159"/>
          </a:xfrm>
        </p:grpSpPr>
        <p:sp>
          <p:nvSpPr>
            <p:cNvPr id="10" name="Flowchart: Terminator 9">
              <a:extLst>
                <a:ext uri="{FF2B5EF4-FFF2-40B4-BE49-F238E27FC236}">
                  <a16:creationId xmlns:a16="http://schemas.microsoft.com/office/drawing/2014/main" id="{99E87CC8-FE05-9321-B075-9C63168E8E53}"/>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xmln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11" name="TextBox 10">
              <a:extLst>
                <a:ext uri="{FF2B5EF4-FFF2-40B4-BE49-F238E27FC236}">
                  <a16:creationId xmlns:a16="http://schemas.microsoft.com/office/drawing/2014/main" id="{A0E42832-362C-02C6-8014-D2D2857C7612}"/>
                </a:ext>
              </a:extLst>
            </p:cNvPr>
            <p:cNvSpPr txBox="1"/>
            <p:nvPr/>
          </p:nvSpPr>
          <p:spPr>
            <a:xfrm>
              <a:off x="1459458" y="1414510"/>
              <a:ext cx="1637273" cy="93515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err="1">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Đoạn</a:t>
              </a:r>
              <a:r>
                <a:rPr kumimoji="0" lang="en-US"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 4</a:t>
              </a:r>
              <a:endParaRPr kumimoji="0" lang="vi-VN"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endParaRPr>
            </a:p>
          </p:txBody>
        </p:sp>
      </p:grpSp>
      <p:cxnSp>
        <p:nvCxnSpPr>
          <p:cNvPr id="15" name="Straight Connector 14">
            <a:extLst>
              <a:ext uri="{FF2B5EF4-FFF2-40B4-BE49-F238E27FC236}">
                <a16:creationId xmlns:a16="http://schemas.microsoft.com/office/drawing/2014/main" id="{D647E6FA-6BEA-0CE7-FE21-4B5B70DA35AF}"/>
              </a:ext>
            </a:extLst>
          </p:cNvPr>
          <p:cNvCxnSpPr>
            <a:cxnSpLocks/>
          </p:cNvCxnSpPr>
          <p:nvPr/>
        </p:nvCxnSpPr>
        <p:spPr>
          <a:xfrm flipH="1">
            <a:off x="2645918" y="2771775"/>
            <a:ext cx="183007" cy="53661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34DEC24-4AD0-8586-6258-B06EB24C5C5D}"/>
              </a:ext>
            </a:extLst>
          </p:cNvPr>
          <p:cNvCxnSpPr>
            <a:cxnSpLocks/>
          </p:cNvCxnSpPr>
          <p:nvPr/>
        </p:nvCxnSpPr>
        <p:spPr>
          <a:xfrm flipH="1">
            <a:off x="6617843" y="2800350"/>
            <a:ext cx="183007" cy="53661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4F25A51-9A88-A5B7-C2B3-B5FDD1F09A30}"/>
              </a:ext>
            </a:extLst>
          </p:cNvPr>
          <p:cNvCxnSpPr>
            <a:cxnSpLocks/>
          </p:cNvCxnSpPr>
          <p:nvPr/>
        </p:nvCxnSpPr>
        <p:spPr>
          <a:xfrm flipH="1">
            <a:off x="1702943" y="3943350"/>
            <a:ext cx="183007" cy="53661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D79E90A-B658-FE55-8C43-CAEEC6F1780C}"/>
              </a:ext>
            </a:extLst>
          </p:cNvPr>
          <p:cNvCxnSpPr>
            <a:cxnSpLocks/>
          </p:cNvCxnSpPr>
          <p:nvPr/>
        </p:nvCxnSpPr>
        <p:spPr>
          <a:xfrm flipH="1">
            <a:off x="10199243" y="3990975"/>
            <a:ext cx="183007" cy="53661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B77BFD2-F6FB-14BC-3B0B-E8E33BA2062B}"/>
              </a:ext>
            </a:extLst>
          </p:cNvPr>
          <p:cNvCxnSpPr>
            <a:cxnSpLocks/>
          </p:cNvCxnSpPr>
          <p:nvPr/>
        </p:nvCxnSpPr>
        <p:spPr>
          <a:xfrm flipH="1">
            <a:off x="10313543" y="3990975"/>
            <a:ext cx="183007" cy="53661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ontrols>
      <mc:AlternateContent xmlns:mc="http://schemas.openxmlformats.org/markup-compatibility/2006">
        <mc:Choice xmlns:v="urn:schemas-microsoft-com:vml" Requires="v">
          <p:control spid="4098" name="TextBox1" r:id="rId2" imgW="5821560" imgH="975240"/>
        </mc:Choice>
        <mc:Fallback>
          <p:control name="TextBox1" r:id="rId2" imgW="5821560" imgH="975240">
            <p:pic>
              <p:nvPicPr>
                <p:cNvPr id="23" name="TextBox1">
                  <a:extLst>
                    <a:ext uri="{FF2B5EF4-FFF2-40B4-BE49-F238E27FC236}">
                      <a16:creationId xmlns:a16="http://schemas.microsoft.com/office/drawing/2014/main" id="{106971BB-CABD-CCAF-63C2-25201C73D637}"/>
                    </a:ext>
                  </a:extLst>
                </p:cNvPr>
                <p:cNvPicPr>
                  <a:picLocks/>
                </p:cNvPicPr>
                <p:nvPr/>
              </p:nvPicPr>
              <p:blipFill>
                <a:blip r:embed="rId5"/>
                <a:stretch>
                  <a:fillRect/>
                </a:stretch>
              </p:blipFill>
              <p:spPr>
                <a:xfrm>
                  <a:off x="6181725" y="742949"/>
                  <a:ext cx="5822344" cy="975189"/>
                </a:xfrm>
                <a:prstGeom prst="rect">
                  <a:avLst/>
                </a:prstGeom>
              </p:spPr>
            </p:pic>
          </p:control>
        </mc:Fallback>
      </mc:AlternateContent>
    </p:controls>
    <p:extLst>
      <p:ext uri="{BB962C8B-B14F-4D97-AF65-F5344CB8AC3E}">
        <p14:creationId xmlns:p14="http://schemas.microsoft.com/office/powerpoint/2010/main" val="39257210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anim calcmode="lin" valueType="num">
                                          <p:cBhvr>
                                            <p:cTn id="13" dur="750" fill="hold"/>
                                            <p:tgtEl>
                                              <p:spTgt spid="6"/>
                                            </p:tgtEl>
                                            <p:attrNameLst>
                                              <p:attrName>ppt_x</p:attrName>
                                            </p:attrNameLst>
                                          </p:cBhvr>
                                          <p:tavLst>
                                            <p:tav tm="0">
                                              <p:val>
                                                <p:strVal val="#ppt_x"/>
                                              </p:val>
                                            </p:tav>
                                            <p:tav tm="100000">
                                              <p:val>
                                                <p:strVal val="#ppt_x"/>
                                              </p:val>
                                            </p:tav>
                                          </p:tavLst>
                                        </p:anim>
                                        <p:anim calcmode="lin" valueType="num">
                                          <p:cBhvr>
                                            <p:cTn id="14" dur="7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par>
                                    <p:cTn id="35" presetID="22" presetClass="entr" presetSubtype="4"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anim calcmode="lin" valueType="num">
                                          <p:cBhvr>
                                            <p:cTn id="13" dur="750" fill="hold"/>
                                            <p:tgtEl>
                                              <p:spTgt spid="6"/>
                                            </p:tgtEl>
                                            <p:attrNameLst>
                                              <p:attrName>ppt_x</p:attrName>
                                            </p:attrNameLst>
                                          </p:cBhvr>
                                          <p:tavLst>
                                            <p:tav tm="0">
                                              <p:val>
                                                <p:strVal val="#ppt_x"/>
                                              </p:val>
                                            </p:tav>
                                            <p:tav tm="100000">
                                              <p:val>
                                                <p:strVal val="#ppt_x"/>
                                              </p:val>
                                            </p:tav>
                                          </p:tavLst>
                                        </p:anim>
                                        <p:anim calcmode="lin" valueType="num">
                                          <p:cBhvr>
                                            <p:cTn id="14" dur="750" fill="hold"/>
                                            <p:tgtEl>
                                              <p:spTgt spid="6"/>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ppt_x"/>
                                              </p:val>
                                            </p:tav>
                                            <p:tav tm="100000">
                                              <p:val>
                                                <p:strVal val="#ppt_x"/>
                                              </p:val>
                                            </p:tav>
                                          </p:tavLst>
                                        </p:anim>
                                        <p:anim calcmode="lin" valueType="num">
                                          <p:cBhvr additive="base">
                                            <p:cTn id="18"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down)">
                                          <p:cBhvr>
                                            <p:cTn id="38" dur="500"/>
                                            <p:tgtEl>
                                              <p:spTgt spid="19"/>
                                            </p:tgtEl>
                                          </p:cBhvr>
                                        </p:animEffect>
                                      </p:childTnLst>
                                    </p:cTn>
                                  </p:par>
                                  <p:par>
                                    <p:cTn id="39" presetID="2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3CC5427-66CA-4BE9-A421-0A0719334DFD}"/>
              </a:ext>
            </a:extLst>
          </p:cNvPr>
          <p:cNvPicPr>
            <a:picLocks noChangeAspect="1"/>
          </p:cNvPicPr>
          <p:nvPr/>
        </p:nvPicPr>
        <p:blipFill>
          <a:blip r:embed="rId3"/>
          <a:stretch>
            <a:fillRect/>
          </a:stretch>
        </p:blipFill>
        <p:spPr>
          <a:xfrm>
            <a:off x="-2" y="0"/>
            <a:ext cx="12192000" cy="6858000"/>
          </a:xfrm>
          <a:prstGeom prst="rect">
            <a:avLst/>
          </a:prstGeom>
        </p:spPr>
      </p:pic>
      <p:sp>
        <p:nvSpPr>
          <p:cNvPr id="28" name="矩形 27"/>
          <p:cNvSpPr/>
          <p:nvPr/>
        </p:nvSpPr>
        <p:spPr>
          <a:xfrm>
            <a:off x="0" y="1338535"/>
            <a:ext cx="12192001" cy="418092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5号-龙吟手书" panose="00000500000000000000" pitchFamily="2" charset="-122"/>
              <a:ea typeface="字魂55号-龙吟手书" panose="00000500000000000000" pitchFamily="2" charset="-122"/>
              <a:cs typeface="+mn-cs"/>
              <a:sym typeface="字魂55号-龙吟手书" panose="00000500000000000000" pitchFamily="2" charset="-122"/>
            </a:endParaRPr>
          </a:p>
        </p:txBody>
      </p:sp>
      <p:pic>
        <p:nvPicPr>
          <p:cNvPr id="30" name="图片 29">
            <a:extLst>
              <a:ext uri="{FF2B5EF4-FFF2-40B4-BE49-F238E27FC236}">
                <a16:creationId xmlns:a16="http://schemas.microsoft.com/office/drawing/2014/main" id="{C9C1D041-B878-4A15-8A12-7C1D7D17512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0" y="-11231"/>
            <a:ext cx="2320309" cy="2754431"/>
          </a:xfrm>
          <a:prstGeom prst="rect">
            <a:avLst/>
          </a:prstGeom>
        </p:spPr>
      </p:pic>
      <p:pic>
        <p:nvPicPr>
          <p:cNvPr id="2" name="Picture 1">
            <a:extLst>
              <a:ext uri="{FF2B5EF4-FFF2-40B4-BE49-F238E27FC236}">
                <a16:creationId xmlns:a16="http://schemas.microsoft.com/office/drawing/2014/main" id="{26560D5B-A378-AF32-E20C-2711F1195B6C}"/>
              </a:ext>
            </a:extLst>
          </p:cNvPr>
          <p:cNvPicPr>
            <a:picLocks noChangeAspect="1"/>
          </p:cNvPicPr>
          <p:nvPr/>
        </p:nvPicPr>
        <p:blipFill>
          <a:blip r:embed="rId5"/>
          <a:stretch>
            <a:fillRect/>
          </a:stretch>
        </p:blipFill>
        <p:spPr>
          <a:xfrm>
            <a:off x="0" y="873801"/>
            <a:ext cx="12192000" cy="5796197"/>
          </a:xfrm>
          <a:prstGeom prst="rect">
            <a:avLst/>
          </a:prstGeom>
        </p:spPr>
      </p:pic>
    </p:spTree>
    <p:extLst>
      <p:ext uri="{BB962C8B-B14F-4D97-AF65-F5344CB8AC3E}">
        <p14:creationId xmlns:p14="http://schemas.microsoft.com/office/powerpoint/2010/main" val="4020051498"/>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459B7E4-F23E-4F39-8FAA-503283B8307F}"/>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7DE41727-0454-47DA-9512-8CEB9D228B52}"/>
                </a:ext>
              </a:extLst>
            </p:cNvPr>
            <p:cNvPicPr>
              <a:picLocks noChangeAspect="1"/>
            </p:cNvPicPr>
            <p:nvPr/>
          </p:nvPicPr>
          <p:blipFill rotWithShape="1">
            <a:blip r:embed="rId3">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FD2DE8A-852E-49B0-9F21-AE61D73C71BA}"/>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5" name="Rectangle 4">
            <a:extLst>
              <a:ext uri="{FF2B5EF4-FFF2-40B4-BE49-F238E27FC236}">
                <a16:creationId xmlns:a16="http://schemas.microsoft.com/office/drawing/2014/main" id="{FFC733CF-B496-464E-9AA0-FB016B867400}"/>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634CAA43-6D46-43D1-A3FC-07AE9156F2C8}"/>
              </a:ext>
            </a:extLst>
          </p:cNvPr>
          <p:cNvSpPr txBox="1"/>
          <p:nvPr/>
        </p:nvSpPr>
        <p:spPr>
          <a:xfrm>
            <a:off x="1337614" y="2929341"/>
            <a:ext cx="9845659" cy="3108543"/>
          </a:xfrm>
          <a:prstGeom prst="rect">
            <a:avLst/>
          </a:prstGeom>
          <a:noFill/>
        </p:spPr>
        <p:txBody>
          <a:bodyPr wrap="square" rtlCol="0">
            <a:spAutoFit/>
          </a:bodyPr>
          <a:lstStyle/>
          <a:p>
            <a:pPr lvl="0" algn="just">
              <a:defRPr/>
            </a:pPr>
            <a:r>
              <a:rPr lang="vi-VN" sz="2800" dirty="0">
                <a:solidFill>
                  <a:srgbClr val="70AD47">
                    <a:lumMod val="50000"/>
                  </a:srgbClr>
                </a:solidFill>
                <a:latin typeface="Cambria" panose="02040503050406030204" pitchFamily="18" charset="0"/>
                <a:ea typeface="Cambria" panose="02040503050406030204" pitchFamily="18" charset="0"/>
              </a:rPr>
              <a:t> Ít hôm sau, anh đột nhiên hỏi người bạn rằng:</a:t>
            </a:r>
          </a:p>
          <a:p>
            <a:pPr lvl="0" algn="just">
              <a:defRPr/>
            </a:pPr>
            <a:r>
              <a:rPr lang="vi-VN" sz="2800" dirty="0">
                <a:solidFill>
                  <a:srgbClr val="70AD47">
                    <a:lumMod val="50000"/>
                  </a:srgbClr>
                </a:solidFill>
                <a:latin typeface="Cambria" panose="02040503050406030204" pitchFamily="18" charset="0"/>
                <a:ea typeface="Cambria" panose="02040503050406030204" pitchFamily="18" charset="0"/>
              </a:rPr>
              <a:t>   - Anh Lê, anh có yêu nước không?</a:t>
            </a:r>
          </a:p>
          <a:p>
            <a:pPr lvl="0" algn="just">
              <a:defRPr/>
            </a:pPr>
            <a:r>
              <a:rPr lang="vi-VN" sz="2800" dirty="0">
                <a:solidFill>
                  <a:srgbClr val="70AD47">
                    <a:lumMod val="50000"/>
                  </a:srgbClr>
                </a:solidFill>
                <a:latin typeface="Cambria" panose="02040503050406030204" pitchFamily="18" charset="0"/>
                <a:ea typeface="Cambria" panose="02040503050406030204" pitchFamily="18" charset="0"/>
              </a:rPr>
              <a:t>   Người bạn đáp:</a:t>
            </a:r>
          </a:p>
          <a:p>
            <a:pPr lvl="0" algn="just">
              <a:defRPr/>
            </a:pPr>
            <a:r>
              <a:rPr lang="vi-VN" sz="2800" dirty="0">
                <a:solidFill>
                  <a:srgbClr val="70AD47">
                    <a:lumMod val="50000"/>
                  </a:srgbClr>
                </a:solidFill>
                <a:latin typeface="Cambria" panose="02040503050406030204" pitchFamily="18" charset="0"/>
                <a:ea typeface="Cambria" panose="02040503050406030204" pitchFamily="18" charset="0"/>
              </a:rPr>
              <a:t>   - Tất nhiên là có chứ!</a:t>
            </a:r>
          </a:p>
          <a:p>
            <a:pPr lvl="0" algn="just">
              <a:defRPr/>
            </a:pPr>
            <a:r>
              <a:rPr lang="vi-VN" sz="2800" dirty="0">
                <a:solidFill>
                  <a:srgbClr val="70AD47">
                    <a:lumMod val="50000"/>
                  </a:srgbClr>
                </a:solidFill>
                <a:latin typeface="Cambria" panose="02040503050406030204" pitchFamily="18" charset="0"/>
                <a:ea typeface="Cambria" panose="02040503050406030204" pitchFamily="18" charset="0"/>
              </a:rPr>
              <a:t>   Anh Ba hỏi tiếp:</a:t>
            </a:r>
          </a:p>
          <a:p>
            <a:pPr lvl="0" algn="just">
              <a:defRPr/>
            </a:pPr>
            <a:r>
              <a:rPr lang="vi-VN" sz="2800" dirty="0">
                <a:solidFill>
                  <a:srgbClr val="70AD47">
                    <a:lumMod val="50000"/>
                  </a:srgbClr>
                </a:solidFill>
                <a:latin typeface="Cambria" panose="02040503050406030204" pitchFamily="18" charset="0"/>
                <a:ea typeface="Cambria" panose="02040503050406030204" pitchFamily="18" charset="0"/>
              </a:rPr>
              <a:t>-    Anh có thể giữ bí mật không? Người bạn đáp:</a:t>
            </a:r>
          </a:p>
          <a:p>
            <a:pPr lvl="0" algn="just">
              <a:defRPr/>
            </a:pPr>
            <a:r>
              <a:rPr lang="vi-VN" sz="2800" dirty="0">
                <a:solidFill>
                  <a:srgbClr val="70AD47">
                    <a:lumMod val="50000"/>
                  </a:srgbClr>
                </a:solidFill>
                <a:latin typeface="Cambria" panose="02040503050406030204" pitchFamily="18" charset="0"/>
                <a:ea typeface="Cambria" panose="02040503050406030204" pitchFamily="18" charset="0"/>
              </a:rPr>
              <a:t>   - Có.</a:t>
            </a:r>
            <a:endParaRPr kumimoji="0" lang="vi-VN" sz="28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38CE290D-AFC9-4E34-9166-8819468B1D0E}"/>
              </a:ext>
            </a:extLst>
          </p:cNvPr>
          <p:cNvSpPr/>
          <p:nvPr/>
        </p:nvSpPr>
        <p:spPr>
          <a:xfrm>
            <a:off x="970334" y="1133634"/>
            <a:ext cx="10778247" cy="1562059"/>
          </a:xfrm>
          <a:prstGeom prst="round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16" name="Picture 2" descr="Phim Hoạt Hình Hài Hước Chuồn Chuồn Trên Lá Hình minh họa Sẵn có - Tải  xuống Hình ảnh Ngay bây giờ - iStock">
            <a:extLst>
              <a:ext uri="{FF2B5EF4-FFF2-40B4-BE49-F238E27FC236}">
                <a16:creationId xmlns:a16="http://schemas.microsoft.com/office/drawing/2014/main" id="{ECA06E6D-841B-4BE4-96F3-E9AFEA4454E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6537" y1="33557" x2="20155" y2="33110"/>
                        <a14:foregroundMark x1="32817" y1="33557" x2="39793" y2="33557"/>
                        <a14:foregroundMark x1="15504" y1="32662" x2="24548" y2="32662"/>
                        <a14:foregroundMark x1="32817" y1="33110" x2="36693" y2="42729"/>
                        <a14:backgroundMark x1="4910" y1="55034" x2="60207" y2="9149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27254" y="14653"/>
            <a:ext cx="2381585" cy="275082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9F72195-A9D6-41F6-A0BB-4983441935F3}"/>
              </a:ext>
            </a:extLst>
          </p:cNvPr>
          <p:cNvSpPr txBox="1"/>
          <p:nvPr/>
        </p:nvSpPr>
        <p:spPr>
          <a:xfrm>
            <a:off x="2184400" y="1256865"/>
            <a:ext cx="9528969" cy="1200329"/>
          </a:xfrm>
          <a:prstGeom prst="rect">
            <a:avLst/>
          </a:prstGeom>
          <a:noFill/>
        </p:spPr>
        <p:txBody>
          <a:bodyPr wrap="square" rtlCol="0">
            <a:spAutoFit/>
          </a:bodyPr>
          <a:lstStyle/>
          <a:p>
            <a:pPr lvl="0">
              <a:defRPr/>
            </a:pPr>
            <a:r>
              <a:rPr lang="vi-VN" sz="3600" b="1" dirty="0">
                <a:solidFill>
                  <a:prstClr val="black"/>
                </a:solidFill>
                <a:latin typeface="Cambria" panose="02040503050406030204" pitchFamily="18" charset="0"/>
                <a:ea typeface="Cambria" panose="02040503050406030204" pitchFamily="18" charset="0"/>
              </a:rPr>
              <a:t>1. Trước khi đề nghị anh Lê ra nước ngoài với mình, anh Ba đã hỏi anh Lê những gì?</a:t>
            </a:r>
          </a:p>
        </p:txBody>
      </p:sp>
      <p:sp>
        <p:nvSpPr>
          <p:cNvPr id="6" name="Rectangle: Rounded Corners 5">
            <a:extLst>
              <a:ext uri="{FF2B5EF4-FFF2-40B4-BE49-F238E27FC236}">
                <a16:creationId xmlns:a16="http://schemas.microsoft.com/office/drawing/2014/main" id="{61E37948-BFE5-8C0D-41EF-C6996F0A1409}"/>
              </a:ext>
            </a:extLst>
          </p:cNvPr>
          <p:cNvSpPr/>
          <p:nvPr/>
        </p:nvSpPr>
        <p:spPr>
          <a:xfrm>
            <a:off x="1619250" y="3438525"/>
            <a:ext cx="5362575" cy="390525"/>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CEEE195C-2B98-07A0-C547-D25F01B24BAF}"/>
              </a:ext>
            </a:extLst>
          </p:cNvPr>
          <p:cNvSpPr/>
          <p:nvPr/>
        </p:nvSpPr>
        <p:spPr>
          <a:xfrm>
            <a:off x="1562101" y="5124450"/>
            <a:ext cx="4667250" cy="390525"/>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2864048"/>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subTnLst>
                                    <p:audio>
                                      <p:cMediaNode>
                                        <p:cTn display="0" masterRel="sameClick">
                                          <p:stCondLst>
                                            <p:cond evt="begin" delay="0">
                                              <p:tn val="30"/>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84971D-7E6F-4E5C-AE3D-D88934C36209}"/>
              </a:ext>
            </a:extLst>
          </p:cNvPr>
          <p:cNvPicPr>
            <a:picLocks noChangeAspect="1"/>
          </p:cNvPicPr>
          <p:nvPr/>
        </p:nvPicPr>
        <p:blipFill>
          <a:blip r:embed="rId2"/>
          <a:stretch>
            <a:fillRect/>
          </a:stretch>
        </p:blipFill>
        <p:spPr>
          <a:xfrm>
            <a:off x="-2" y="0"/>
            <a:ext cx="12192000" cy="6858000"/>
          </a:xfrm>
          <a:prstGeom prst="rect">
            <a:avLst/>
          </a:prstGeom>
        </p:spPr>
      </p:pic>
      <p:sp>
        <p:nvSpPr>
          <p:cNvPr id="7" name="矩形 27">
            <a:extLst>
              <a:ext uri="{FF2B5EF4-FFF2-40B4-BE49-F238E27FC236}">
                <a16:creationId xmlns:a16="http://schemas.microsoft.com/office/drawing/2014/main" id="{C304EEDC-83C9-4A6F-B557-78482078F86D}"/>
              </a:ext>
            </a:extLst>
          </p:cNvPr>
          <p:cNvSpPr/>
          <p:nvPr/>
        </p:nvSpPr>
        <p:spPr>
          <a:xfrm>
            <a:off x="0" y="123824"/>
            <a:ext cx="12192001" cy="6600825"/>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5号-龙吟手书" panose="00000500000000000000" pitchFamily="2" charset="-122"/>
              <a:ea typeface="字魂55号-龙吟手书" panose="00000500000000000000" pitchFamily="2" charset="-122"/>
              <a:cs typeface="+mn-cs"/>
              <a:sym typeface="字魂55号-龙吟手书" panose="00000500000000000000" pitchFamily="2" charset="-122"/>
            </a:endParaRPr>
          </a:p>
        </p:txBody>
      </p:sp>
      <p:pic>
        <p:nvPicPr>
          <p:cNvPr id="8" name="图片 3">
            <a:extLst>
              <a:ext uri="{FF2B5EF4-FFF2-40B4-BE49-F238E27FC236}">
                <a16:creationId xmlns:a16="http://schemas.microsoft.com/office/drawing/2014/main" id="{B5EBDFDA-1C11-A3C6-0238-06FEE390A6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609" b="10876"/>
          <a:stretch/>
        </p:blipFill>
        <p:spPr>
          <a:xfrm>
            <a:off x="-87730" y="-105787"/>
            <a:ext cx="12536905" cy="6572250"/>
          </a:xfrm>
          <a:prstGeom prst="rect">
            <a:avLst/>
          </a:prstGeom>
          <a:effectLst>
            <a:outerShdw blurRad="25400" algn="ctr" rotWithShape="0">
              <a:prstClr val="black">
                <a:alpha val="70000"/>
              </a:prstClr>
            </a:outerShdw>
          </a:effectLst>
        </p:spPr>
      </p:pic>
      <p:sp>
        <p:nvSpPr>
          <p:cNvPr id="9" name="TextBox 8">
            <a:extLst>
              <a:ext uri="{FF2B5EF4-FFF2-40B4-BE49-F238E27FC236}">
                <a16:creationId xmlns:a16="http://schemas.microsoft.com/office/drawing/2014/main" id="{CF57D910-11B0-C882-5B6F-FFAACA803EFD}"/>
              </a:ext>
            </a:extLst>
          </p:cNvPr>
          <p:cNvSpPr txBox="1"/>
          <p:nvPr/>
        </p:nvSpPr>
        <p:spPr>
          <a:xfrm>
            <a:off x="2324100" y="2969270"/>
            <a:ext cx="7905750" cy="2308324"/>
          </a:xfrm>
          <a:prstGeom prst="rect">
            <a:avLst/>
          </a:prstGeom>
          <a:noFill/>
        </p:spPr>
        <p:txBody>
          <a:bodyPr wrap="square" rtlCol="0">
            <a:spAutoFit/>
          </a:bodyPr>
          <a:lstStyle/>
          <a:p>
            <a:pPr algn="ctr"/>
            <a:r>
              <a:rPr lang="en-GB" sz="4800" b="1" dirty="0" err="1">
                <a:solidFill>
                  <a:srgbClr val="336753"/>
                </a:solidFill>
                <a:latin typeface="Cambria" panose="02040503050406030204" pitchFamily="18" charset="0"/>
                <a:ea typeface="Cambria" panose="02040503050406030204" pitchFamily="18" charset="0"/>
              </a:rPr>
              <a:t>Trao</a:t>
            </a:r>
            <a:r>
              <a:rPr lang="en-GB" sz="4800" b="1" dirty="0">
                <a:solidFill>
                  <a:srgbClr val="336753"/>
                </a:solidFill>
                <a:latin typeface="Cambria" panose="02040503050406030204" pitchFamily="18" charset="0"/>
                <a:ea typeface="Cambria" panose="02040503050406030204" pitchFamily="18" charset="0"/>
              </a:rPr>
              <a:t> </a:t>
            </a:r>
            <a:r>
              <a:rPr lang="en-GB" sz="4800" b="1" dirty="0" err="1">
                <a:solidFill>
                  <a:srgbClr val="336753"/>
                </a:solidFill>
                <a:latin typeface="Cambria" panose="02040503050406030204" pitchFamily="18" charset="0"/>
                <a:ea typeface="Cambria" panose="02040503050406030204" pitchFamily="18" charset="0"/>
              </a:rPr>
              <a:t>đổi</a:t>
            </a:r>
            <a:r>
              <a:rPr lang="en-GB" sz="4800" b="1" dirty="0">
                <a:solidFill>
                  <a:srgbClr val="336753"/>
                </a:solidFill>
                <a:latin typeface="Cambria" panose="02040503050406030204" pitchFamily="18" charset="0"/>
                <a:ea typeface="Cambria" panose="02040503050406030204" pitchFamily="18" charset="0"/>
              </a:rPr>
              <a:t> </a:t>
            </a:r>
            <a:r>
              <a:rPr lang="en-GB" sz="4800" b="1" dirty="0" err="1">
                <a:solidFill>
                  <a:srgbClr val="336753"/>
                </a:solidFill>
                <a:latin typeface="Cambria" panose="02040503050406030204" pitchFamily="18" charset="0"/>
                <a:ea typeface="Cambria" panose="02040503050406030204" pitchFamily="18" charset="0"/>
              </a:rPr>
              <a:t>với</a:t>
            </a:r>
            <a:r>
              <a:rPr lang="en-GB" sz="4800" b="1" dirty="0">
                <a:solidFill>
                  <a:srgbClr val="336753"/>
                </a:solidFill>
                <a:latin typeface="Cambria" panose="02040503050406030204" pitchFamily="18" charset="0"/>
                <a:ea typeface="Cambria" panose="02040503050406030204" pitchFamily="18" charset="0"/>
              </a:rPr>
              <a:t> </a:t>
            </a:r>
            <a:r>
              <a:rPr lang="en-GB" sz="4800" b="1" dirty="0" err="1">
                <a:solidFill>
                  <a:srgbClr val="336753"/>
                </a:solidFill>
                <a:latin typeface="Cambria" panose="02040503050406030204" pitchFamily="18" charset="0"/>
                <a:ea typeface="Cambria" panose="02040503050406030204" pitchFamily="18" charset="0"/>
              </a:rPr>
              <a:t>bạn</a:t>
            </a:r>
            <a:r>
              <a:rPr lang="en-GB" sz="4800" b="1" dirty="0">
                <a:solidFill>
                  <a:srgbClr val="336753"/>
                </a:solidFill>
                <a:latin typeface="Cambria" panose="02040503050406030204" pitchFamily="18" charset="0"/>
                <a:ea typeface="Cambria" panose="02040503050406030204" pitchFamily="18" charset="0"/>
              </a:rPr>
              <a:t> </a:t>
            </a:r>
            <a:r>
              <a:rPr lang="en-GB" sz="4800" b="1" dirty="0" err="1">
                <a:solidFill>
                  <a:srgbClr val="336753"/>
                </a:solidFill>
                <a:latin typeface="Cambria" panose="02040503050406030204" pitchFamily="18" charset="0"/>
                <a:ea typeface="Cambria" panose="02040503050406030204" pitchFamily="18" charset="0"/>
              </a:rPr>
              <a:t>một</a:t>
            </a:r>
            <a:r>
              <a:rPr lang="en-GB" sz="4800" b="1" dirty="0">
                <a:solidFill>
                  <a:srgbClr val="336753"/>
                </a:solidFill>
                <a:latin typeface="Cambria" panose="02040503050406030204" pitchFamily="18" charset="0"/>
                <a:ea typeface="Cambria" panose="02040503050406030204" pitchFamily="18" charset="0"/>
              </a:rPr>
              <a:t> </a:t>
            </a:r>
            <a:r>
              <a:rPr lang="en-GB" sz="4800" b="1" dirty="0" err="1">
                <a:solidFill>
                  <a:srgbClr val="336753"/>
                </a:solidFill>
                <a:latin typeface="Cambria" panose="02040503050406030204" pitchFamily="18" charset="0"/>
                <a:ea typeface="Cambria" panose="02040503050406030204" pitchFamily="18" charset="0"/>
              </a:rPr>
              <a:t>điều</a:t>
            </a:r>
            <a:r>
              <a:rPr lang="en-GB" sz="4800" b="1" dirty="0">
                <a:solidFill>
                  <a:srgbClr val="336753"/>
                </a:solidFill>
                <a:latin typeface="Cambria" panose="02040503050406030204" pitchFamily="18" charset="0"/>
                <a:ea typeface="Cambria" panose="02040503050406030204" pitchFamily="18" charset="0"/>
              </a:rPr>
              <a:t> </a:t>
            </a:r>
            <a:r>
              <a:rPr lang="en-GB" sz="4800" b="1" dirty="0" err="1">
                <a:solidFill>
                  <a:srgbClr val="336753"/>
                </a:solidFill>
                <a:latin typeface="Cambria" panose="02040503050406030204" pitchFamily="18" charset="0"/>
                <a:ea typeface="Cambria" panose="02040503050406030204" pitchFamily="18" charset="0"/>
              </a:rPr>
              <a:t>em</a:t>
            </a:r>
            <a:r>
              <a:rPr lang="en-GB" sz="4800" b="1" dirty="0">
                <a:solidFill>
                  <a:srgbClr val="336753"/>
                </a:solidFill>
                <a:latin typeface="Cambria" panose="02040503050406030204" pitchFamily="18" charset="0"/>
                <a:ea typeface="Cambria" panose="02040503050406030204" pitchFamily="18" charset="0"/>
              </a:rPr>
              <a:t> </a:t>
            </a:r>
            <a:r>
              <a:rPr lang="en-GB" sz="4800" b="1" dirty="0" err="1">
                <a:solidFill>
                  <a:srgbClr val="336753"/>
                </a:solidFill>
                <a:latin typeface="Cambria" panose="02040503050406030204" pitchFamily="18" charset="0"/>
                <a:ea typeface="Cambria" panose="02040503050406030204" pitchFamily="18" charset="0"/>
              </a:rPr>
              <a:t>biết</a:t>
            </a:r>
            <a:r>
              <a:rPr lang="en-GB" sz="4800" b="1" dirty="0">
                <a:solidFill>
                  <a:srgbClr val="336753"/>
                </a:solidFill>
                <a:latin typeface="Cambria" panose="02040503050406030204" pitchFamily="18" charset="0"/>
                <a:ea typeface="Cambria" panose="02040503050406030204" pitchFamily="18" charset="0"/>
              </a:rPr>
              <a:t> </a:t>
            </a:r>
            <a:r>
              <a:rPr lang="en-GB" sz="4800" b="1" dirty="0" err="1">
                <a:solidFill>
                  <a:srgbClr val="336753"/>
                </a:solidFill>
                <a:latin typeface="Cambria" panose="02040503050406030204" pitchFamily="18" charset="0"/>
                <a:ea typeface="Cambria" panose="02040503050406030204" pitchFamily="18" charset="0"/>
              </a:rPr>
              <a:t>về</a:t>
            </a:r>
            <a:r>
              <a:rPr lang="en-GB" sz="4800" b="1" dirty="0">
                <a:solidFill>
                  <a:srgbClr val="336753"/>
                </a:solidFill>
                <a:latin typeface="Cambria" panose="02040503050406030204" pitchFamily="18" charset="0"/>
                <a:ea typeface="Cambria" panose="02040503050406030204" pitchFamily="18" charset="0"/>
              </a:rPr>
              <a:t> </a:t>
            </a:r>
            <a:r>
              <a:rPr lang="en-GB" sz="4800" b="1" dirty="0" err="1">
                <a:solidFill>
                  <a:srgbClr val="336753"/>
                </a:solidFill>
                <a:latin typeface="Cambria" panose="02040503050406030204" pitchFamily="18" charset="0"/>
                <a:ea typeface="Cambria" panose="02040503050406030204" pitchFamily="18" charset="0"/>
              </a:rPr>
              <a:t>cuộc</a:t>
            </a:r>
            <a:r>
              <a:rPr lang="en-GB" sz="4800" b="1" dirty="0">
                <a:solidFill>
                  <a:srgbClr val="336753"/>
                </a:solidFill>
                <a:latin typeface="Cambria" panose="02040503050406030204" pitchFamily="18" charset="0"/>
                <a:ea typeface="Cambria" panose="02040503050406030204" pitchFamily="18" charset="0"/>
              </a:rPr>
              <a:t> </a:t>
            </a:r>
            <a:r>
              <a:rPr lang="en-GB" sz="4800" b="1" dirty="0" err="1">
                <a:solidFill>
                  <a:srgbClr val="336753"/>
                </a:solidFill>
                <a:latin typeface="Cambria" panose="02040503050406030204" pitchFamily="18" charset="0"/>
                <a:ea typeface="Cambria" panose="02040503050406030204" pitchFamily="18" charset="0"/>
              </a:rPr>
              <a:t>đời</a:t>
            </a:r>
            <a:r>
              <a:rPr lang="en-GB" sz="4800" b="1" dirty="0">
                <a:solidFill>
                  <a:srgbClr val="336753"/>
                </a:solidFill>
                <a:latin typeface="Cambria" panose="02040503050406030204" pitchFamily="18" charset="0"/>
                <a:ea typeface="Cambria" panose="02040503050406030204" pitchFamily="18" charset="0"/>
              </a:rPr>
              <a:t> </a:t>
            </a:r>
            <a:r>
              <a:rPr lang="en-GB" sz="4800" b="1" dirty="0" err="1">
                <a:solidFill>
                  <a:srgbClr val="336753"/>
                </a:solidFill>
                <a:latin typeface="Cambria" panose="02040503050406030204" pitchFamily="18" charset="0"/>
                <a:ea typeface="Cambria" panose="02040503050406030204" pitchFamily="18" charset="0"/>
              </a:rPr>
              <a:t>hoạt</a:t>
            </a:r>
            <a:r>
              <a:rPr lang="en-GB" sz="4800" b="1" dirty="0">
                <a:solidFill>
                  <a:srgbClr val="336753"/>
                </a:solidFill>
                <a:latin typeface="Cambria" panose="02040503050406030204" pitchFamily="18" charset="0"/>
                <a:ea typeface="Cambria" panose="02040503050406030204" pitchFamily="18" charset="0"/>
              </a:rPr>
              <a:t> </a:t>
            </a:r>
            <a:r>
              <a:rPr lang="en-GB" sz="4800" b="1" dirty="0" err="1">
                <a:solidFill>
                  <a:srgbClr val="336753"/>
                </a:solidFill>
                <a:latin typeface="Cambria" panose="02040503050406030204" pitchFamily="18" charset="0"/>
                <a:ea typeface="Cambria" panose="02040503050406030204" pitchFamily="18" charset="0"/>
              </a:rPr>
              <a:t>động</a:t>
            </a:r>
            <a:r>
              <a:rPr lang="en-GB" sz="4800" b="1" dirty="0">
                <a:solidFill>
                  <a:srgbClr val="336753"/>
                </a:solidFill>
                <a:latin typeface="Cambria" panose="02040503050406030204" pitchFamily="18" charset="0"/>
                <a:ea typeface="Cambria" panose="02040503050406030204" pitchFamily="18" charset="0"/>
              </a:rPr>
              <a:t> </a:t>
            </a:r>
            <a:r>
              <a:rPr lang="en-GB" sz="4800" b="1" dirty="0" err="1">
                <a:solidFill>
                  <a:srgbClr val="336753"/>
                </a:solidFill>
                <a:latin typeface="Cambria" panose="02040503050406030204" pitchFamily="18" charset="0"/>
                <a:ea typeface="Cambria" panose="02040503050406030204" pitchFamily="18" charset="0"/>
              </a:rPr>
              <a:t>của</a:t>
            </a:r>
            <a:r>
              <a:rPr lang="en-GB" sz="4800" b="1" dirty="0">
                <a:solidFill>
                  <a:srgbClr val="336753"/>
                </a:solidFill>
                <a:latin typeface="Cambria" panose="02040503050406030204" pitchFamily="18" charset="0"/>
                <a:ea typeface="Cambria" panose="02040503050406030204" pitchFamily="18" charset="0"/>
              </a:rPr>
              <a:t> </a:t>
            </a:r>
            <a:r>
              <a:rPr lang="en-GB" sz="4800" b="1" dirty="0" err="1">
                <a:solidFill>
                  <a:srgbClr val="336753"/>
                </a:solidFill>
                <a:latin typeface="Cambria" panose="02040503050406030204" pitchFamily="18" charset="0"/>
                <a:ea typeface="Cambria" panose="02040503050406030204" pitchFamily="18" charset="0"/>
              </a:rPr>
              <a:t>Bác</a:t>
            </a:r>
            <a:r>
              <a:rPr lang="en-GB" sz="4800" b="1" dirty="0">
                <a:solidFill>
                  <a:srgbClr val="336753"/>
                </a:solidFill>
                <a:latin typeface="Cambria" panose="02040503050406030204" pitchFamily="18" charset="0"/>
                <a:ea typeface="Cambria" panose="02040503050406030204" pitchFamily="18" charset="0"/>
              </a:rPr>
              <a:t> </a:t>
            </a:r>
            <a:r>
              <a:rPr lang="en-GB" sz="4800" b="1" dirty="0" err="1">
                <a:solidFill>
                  <a:srgbClr val="336753"/>
                </a:solidFill>
                <a:latin typeface="Cambria" panose="02040503050406030204" pitchFamily="18" charset="0"/>
                <a:ea typeface="Cambria" panose="02040503050406030204" pitchFamily="18" charset="0"/>
              </a:rPr>
              <a:t>Hồ</a:t>
            </a:r>
            <a:r>
              <a:rPr lang="en-GB" sz="4800" b="1" dirty="0">
                <a:solidFill>
                  <a:srgbClr val="336753"/>
                </a:solidFill>
                <a:latin typeface="Cambria" panose="02040503050406030204" pitchFamily="18" charset="0"/>
                <a:ea typeface="Cambria" panose="02040503050406030204" pitchFamily="18" charset="0"/>
              </a:rPr>
              <a:t>.</a:t>
            </a:r>
            <a:endParaRPr lang="en-GB" sz="4800" dirty="0">
              <a:solidFill>
                <a:srgbClr val="336753"/>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65960953"/>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459B7E4-F23E-4F39-8FAA-503283B8307F}"/>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7DE41727-0454-47DA-9512-8CEB9D228B52}"/>
                </a:ext>
              </a:extLst>
            </p:cNvPr>
            <p:cNvPicPr>
              <a:picLocks noChangeAspect="1"/>
            </p:cNvPicPr>
            <p:nvPr/>
          </p:nvPicPr>
          <p:blipFill rotWithShape="1">
            <a:blip r:embed="rId3">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FD2DE8A-852E-49B0-9F21-AE61D73C71BA}"/>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5" name="Rectangle 4">
            <a:extLst>
              <a:ext uri="{FF2B5EF4-FFF2-40B4-BE49-F238E27FC236}">
                <a16:creationId xmlns:a16="http://schemas.microsoft.com/office/drawing/2014/main" id="{FFC733CF-B496-464E-9AA0-FB016B867400}"/>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634CAA43-6D46-43D1-A3FC-07AE9156F2C8}"/>
              </a:ext>
            </a:extLst>
          </p:cNvPr>
          <p:cNvSpPr txBox="1"/>
          <p:nvPr/>
        </p:nvSpPr>
        <p:spPr>
          <a:xfrm>
            <a:off x="1337614" y="2929341"/>
            <a:ext cx="9845659" cy="3046988"/>
          </a:xfrm>
          <a:prstGeom prst="rect">
            <a:avLst/>
          </a:prstGeom>
          <a:noFill/>
        </p:spPr>
        <p:txBody>
          <a:bodyPr wrap="square" rtlCol="0">
            <a:spAutoFit/>
          </a:bodyPr>
          <a:lstStyle/>
          <a:p>
            <a:pPr lvl="0" algn="just">
              <a:defRPr/>
            </a:pPr>
            <a:r>
              <a:rPr lang="vi-VN" sz="3200" dirty="0">
                <a:solidFill>
                  <a:srgbClr val="70AD47">
                    <a:lumMod val="50000"/>
                  </a:srgbClr>
                </a:solidFill>
                <a:latin typeface="Cambria" panose="02040503050406030204" pitchFamily="18" charset="0"/>
                <a:ea typeface="Cambria" panose="02040503050406030204" pitchFamily="18" charset="0"/>
              </a:rPr>
              <a:t> Anh Ba nói tiếp: </a:t>
            </a:r>
          </a:p>
          <a:p>
            <a:pPr lvl="0" algn="just">
              <a:defRPr/>
            </a:pPr>
            <a:r>
              <a:rPr lang="vi-VN" sz="3200" dirty="0">
                <a:solidFill>
                  <a:srgbClr val="70AD47">
                    <a:lumMod val="50000"/>
                  </a:srgbClr>
                </a:solidFill>
                <a:latin typeface="Cambria" panose="02040503050406030204" pitchFamily="18" charset="0"/>
                <a:ea typeface="Cambria" panose="02040503050406030204" pitchFamily="18" charset="0"/>
              </a:rPr>
              <a:t>   - Tôi muốn đi ra nước ngoài, xem nước Pháp và các nước khác. Sau khi xem xét họ làm như thế nào, tôi sẽ trở về giúp đồng bào chúng ta. Nhưng nếu đi một mình, thật ra cũng có nhiều mạo hiểm... Anh muốn đi với tôi không?</a:t>
            </a:r>
            <a:endParaRPr kumimoji="0" lang="vi-VN" sz="32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38CE290D-AFC9-4E34-9166-8819468B1D0E}"/>
              </a:ext>
            </a:extLst>
          </p:cNvPr>
          <p:cNvSpPr/>
          <p:nvPr/>
        </p:nvSpPr>
        <p:spPr>
          <a:xfrm>
            <a:off x="970334" y="1133634"/>
            <a:ext cx="10778247" cy="1562059"/>
          </a:xfrm>
          <a:prstGeom prst="round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16" name="Picture 2" descr="Phim Hoạt Hình Hài Hước Chuồn Chuồn Trên Lá Hình minh họa Sẵn có - Tải  xuống Hình ảnh Ngay bây giờ - iStock">
            <a:extLst>
              <a:ext uri="{FF2B5EF4-FFF2-40B4-BE49-F238E27FC236}">
                <a16:creationId xmlns:a16="http://schemas.microsoft.com/office/drawing/2014/main" id="{ECA06E6D-841B-4BE4-96F3-E9AFEA4454E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6537" y1="33557" x2="20155" y2="33110"/>
                        <a14:foregroundMark x1="32817" y1="33557" x2="39793" y2="33557"/>
                        <a14:foregroundMark x1="15504" y1="32662" x2="24548" y2="32662"/>
                        <a14:foregroundMark x1="32817" y1="33110" x2="36693" y2="42729"/>
                        <a14:backgroundMark x1="4910" y1="55034" x2="60207" y2="9149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27254" y="14653"/>
            <a:ext cx="2381585" cy="275082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9F72195-A9D6-41F6-A0BB-4983441935F3}"/>
              </a:ext>
            </a:extLst>
          </p:cNvPr>
          <p:cNvSpPr txBox="1"/>
          <p:nvPr/>
        </p:nvSpPr>
        <p:spPr>
          <a:xfrm>
            <a:off x="2184400" y="1256865"/>
            <a:ext cx="9528969" cy="1200329"/>
          </a:xfrm>
          <a:prstGeom prst="rect">
            <a:avLst/>
          </a:prstGeom>
          <a:noFill/>
        </p:spPr>
        <p:txBody>
          <a:bodyPr wrap="square" rtlCol="0">
            <a:spAutoFit/>
          </a:bodyPr>
          <a:lstStyle/>
          <a:p>
            <a:pPr lvl="0">
              <a:defRPr/>
            </a:pPr>
            <a:r>
              <a:rPr lang="en-US" sz="3600" b="1" dirty="0">
                <a:solidFill>
                  <a:prstClr val="black"/>
                </a:solidFill>
                <a:latin typeface="Cambria" panose="02040503050406030204" pitchFamily="18" charset="0"/>
                <a:ea typeface="Cambria" panose="02040503050406030204" pitchFamily="18" charset="0"/>
              </a:rPr>
              <a:t>2</a:t>
            </a:r>
            <a:r>
              <a:rPr lang="vi-VN" sz="3600" b="1" dirty="0">
                <a:solidFill>
                  <a:prstClr val="black"/>
                </a:solidFill>
                <a:latin typeface="Cambria" panose="02040503050406030204" pitchFamily="18" charset="0"/>
                <a:ea typeface="Cambria" panose="02040503050406030204" pitchFamily="18" charset="0"/>
              </a:rPr>
              <a:t>. Những câu nói nào cho biết mục đích ra nước ngoài của anh Ba?</a:t>
            </a:r>
            <a:endPar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27DF1615-4008-DDD1-7E35-F0A95B608B0F}"/>
              </a:ext>
            </a:extLst>
          </p:cNvPr>
          <p:cNvSpPr/>
          <p:nvPr/>
        </p:nvSpPr>
        <p:spPr>
          <a:xfrm>
            <a:off x="1609725" y="3524250"/>
            <a:ext cx="9629775" cy="390525"/>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E1BB3F8D-31BF-7D25-B7B8-96E0A417D7E5}"/>
              </a:ext>
            </a:extLst>
          </p:cNvPr>
          <p:cNvSpPr/>
          <p:nvPr/>
        </p:nvSpPr>
        <p:spPr>
          <a:xfrm>
            <a:off x="1352550" y="4076701"/>
            <a:ext cx="9896475" cy="43815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87C63F-1B66-E667-ABDE-DC8676731586}"/>
              </a:ext>
            </a:extLst>
          </p:cNvPr>
          <p:cNvSpPr/>
          <p:nvPr/>
        </p:nvSpPr>
        <p:spPr>
          <a:xfrm>
            <a:off x="1438276" y="4591051"/>
            <a:ext cx="5429250" cy="43815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99363"/>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subTnLst>
                                    <p:audio>
                                      <p:cMediaNode>
                                        <p:cTn display="0" masterRel="sameClick">
                                          <p:stCondLst>
                                            <p:cond evt="begin" delay="0">
                                              <p:tn val="30"/>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subTnLst>
                                    <p:audio>
                                      <p:cMediaNode>
                                        <p:cTn display="0" masterRel="sameClick">
                                          <p:stCondLst>
                                            <p:cond evt="begin" delay="0">
                                              <p:tn val="4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459B7E4-F23E-4F39-8FAA-503283B8307F}"/>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7DE41727-0454-47DA-9512-8CEB9D228B52}"/>
                </a:ext>
              </a:extLst>
            </p:cNvPr>
            <p:cNvPicPr>
              <a:picLocks noChangeAspect="1"/>
            </p:cNvPicPr>
            <p:nvPr/>
          </p:nvPicPr>
          <p:blipFill rotWithShape="1">
            <a:blip r:embed="rId2">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FD2DE8A-852E-49B0-9F21-AE61D73C71BA}"/>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5" name="Rectangle 4">
            <a:extLst>
              <a:ext uri="{FF2B5EF4-FFF2-40B4-BE49-F238E27FC236}">
                <a16:creationId xmlns:a16="http://schemas.microsoft.com/office/drawing/2014/main" id="{FFC733CF-B496-464E-9AA0-FB016B867400}"/>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CBA444FF-DE2C-4171-A24F-B9841A192805}"/>
              </a:ext>
            </a:extLst>
          </p:cNvPr>
          <p:cNvSpPr txBox="1"/>
          <p:nvPr/>
        </p:nvSpPr>
        <p:spPr>
          <a:xfrm>
            <a:off x="766114" y="3257275"/>
            <a:ext cx="10410967" cy="2554545"/>
          </a:xfrm>
          <a:prstGeom prst="rect">
            <a:avLst/>
          </a:prstGeom>
          <a:noFill/>
        </p:spPr>
        <p:txBody>
          <a:bodyPr wrap="square" rtlCol="0">
            <a:spAutoFit/>
          </a:bodyPr>
          <a:lstStyle/>
          <a:p>
            <a:pPr marL="457200" lvl="0" indent="-457200" algn="just">
              <a:buFont typeface="Symbol"/>
              <a:buChar char="Þ"/>
              <a:defRPr/>
            </a:pPr>
            <a:r>
              <a:rPr lang="vi-VN" sz="4000" b="1" dirty="0">
                <a:solidFill>
                  <a:srgbClr val="FF0000"/>
                </a:solidFill>
                <a:latin typeface="Cambria" panose="02040503050406030204" pitchFamily="18" charset="0"/>
                <a:ea typeface="Cambria" panose="02040503050406030204" pitchFamily="18" charset="0"/>
              </a:rPr>
              <a:t>Câu nói th</a:t>
            </a:r>
            <a:r>
              <a:rPr lang="en-US" sz="4000" b="1" dirty="0">
                <a:solidFill>
                  <a:srgbClr val="FF0000"/>
                </a:solidFill>
                <a:latin typeface="Cambria" panose="02040503050406030204" pitchFamily="18" charset="0"/>
                <a:ea typeface="Cambria" panose="02040503050406030204" pitchFamily="18" charset="0"/>
              </a:rPr>
              <a:t>ể</a:t>
            </a:r>
            <a:r>
              <a:rPr lang="vi-VN" sz="4000" b="1" dirty="0">
                <a:solidFill>
                  <a:srgbClr val="FF0000"/>
                </a:solidFill>
                <a:latin typeface="Cambria" panose="02040503050406030204" pitchFamily="18" charset="0"/>
                <a:ea typeface="Cambria" panose="02040503050406030204" pitchFamily="18" charset="0"/>
              </a:rPr>
              <a:t> hiện lòng hăng hái, tinh thần quyết tâm vượt qua mọi khó khăn, gian khổ để tìm ra được con đường cứu dân, cứu nước của anh Ba (hay của Bác Hồ).</a:t>
            </a:r>
            <a:endPar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38CE290D-AFC9-4E34-9166-8819468B1D0E}"/>
              </a:ext>
            </a:extLst>
          </p:cNvPr>
          <p:cNvSpPr/>
          <p:nvPr/>
        </p:nvSpPr>
        <p:spPr>
          <a:xfrm>
            <a:off x="970334" y="1133634"/>
            <a:ext cx="10778247" cy="1562059"/>
          </a:xfrm>
          <a:prstGeom prst="round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16" name="Picture 2" descr="Phim Hoạt Hình Hài Hước Chuồn Chuồn Trên Lá Hình minh họa Sẵn có - Tải  xuống Hình ảnh Ngay bây giờ - iStock">
            <a:extLst>
              <a:ext uri="{FF2B5EF4-FFF2-40B4-BE49-F238E27FC236}">
                <a16:creationId xmlns:a16="http://schemas.microsoft.com/office/drawing/2014/main" id="{ECA06E6D-841B-4BE4-96F3-E9AFEA4454E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16537" y1="33557" x2="20155" y2="33110"/>
                        <a14:foregroundMark x1="32817" y1="33557" x2="39793" y2="33557"/>
                        <a14:foregroundMark x1="15504" y1="32662" x2="24548" y2="32662"/>
                        <a14:foregroundMark x1="32817" y1="33110" x2="36693" y2="42729"/>
                        <a14:backgroundMark x1="4910" y1="55034" x2="60207" y2="9149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27254" y="14653"/>
            <a:ext cx="2381585" cy="275082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9F72195-A9D6-41F6-A0BB-4983441935F3}"/>
              </a:ext>
            </a:extLst>
          </p:cNvPr>
          <p:cNvSpPr txBox="1"/>
          <p:nvPr/>
        </p:nvSpPr>
        <p:spPr>
          <a:xfrm>
            <a:off x="2003447" y="1252943"/>
            <a:ext cx="9745134" cy="1077218"/>
          </a:xfrm>
          <a:prstGeom prst="rect">
            <a:avLst/>
          </a:prstGeom>
          <a:noFill/>
        </p:spPr>
        <p:txBody>
          <a:bodyPr wrap="square" rtlCol="0">
            <a:spAutoFit/>
          </a:bodyPr>
          <a:lstStyle/>
          <a:p>
            <a:pPr lvl="0">
              <a:defRPr/>
            </a:pPr>
            <a:r>
              <a:rPr lang="en-US" sz="3200" b="1" dirty="0">
                <a:solidFill>
                  <a:prstClr val="black"/>
                </a:solidFill>
                <a:latin typeface="Cambria" panose="02040503050406030204" pitchFamily="18" charset="0"/>
                <a:ea typeface="Cambria" panose="02040503050406030204" pitchFamily="18" charset="0"/>
              </a:rPr>
              <a:t>3. </a:t>
            </a:r>
            <a:r>
              <a:rPr lang="vi-VN" sz="3200" b="1" dirty="0">
                <a:solidFill>
                  <a:prstClr val="black"/>
                </a:solidFill>
                <a:latin typeface="Cambria" panose="02040503050406030204" pitchFamily="18" charset="0"/>
                <a:ea typeface="Cambria" panose="02040503050406030204" pitchFamily="18" charset="0"/>
              </a:rPr>
              <a:t>Câu nói "Chúng ta sẽ làm việc, chúng ta sẽ làm bất cứ việc gì để sống và để đi.“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thể</a:t>
            </a:r>
            <a:r>
              <a:rPr lang="vi-VN" sz="3200" b="1" dirty="0">
                <a:solidFill>
                  <a:prstClr val="black"/>
                </a:solidFill>
                <a:latin typeface="Cambria" panose="02040503050406030204" pitchFamily="18" charset="0"/>
                <a:ea typeface="Cambria" panose="02040503050406030204" pitchFamily="18" charset="0"/>
              </a:rPr>
              <a:t> hiện điều gì?</a:t>
            </a:r>
          </a:p>
        </p:txBody>
      </p:sp>
    </p:spTree>
    <p:extLst>
      <p:ext uri="{BB962C8B-B14F-4D97-AF65-F5344CB8AC3E}">
        <p14:creationId xmlns:p14="http://schemas.microsoft.com/office/powerpoint/2010/main" val="2571968573"/>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ppt_w</p:attrName>
                                        </p:attrNameLst>
                                      </p:cBhvr>
                                      <p:tavLst>
                                        <p:tav tm="0">
                                          <p:val>
                                            <p:fltVal val="0"/>
                                          </p:val>
                                        </p:tav>
                                        <p:tav tm="100000">
                                          <p:val>
                                            <p:strVal val="#ppt_w"/>
                                          </p:val>
                                        </p:tav>
                                      </p:tavLst>
                                    </p:anim>
                                    <p:anim calcmode="lin" valueType="num">
                                      <p:cBhvr>
                                        <p:cTn id="26" dur="1000" fill="hold"/>
                                        <p:tgtEl>
                                          <p:spTgt spid="14"/>
                                        </p:tgtEl>
                                        <p:attrNameLst>
                                          <p:attrName>ppt_h</p:attrName>
                                        </p:attrNameLst>
                                      </p:cBhvr>
                                      <p:tavLst>
                                        <p:tav tm="0">
                                          <p:val>
                                            <p:fltVal val="0"/>
                                          </p:val>
                                        </p:tav>
                                        <p:tav tm="100000">
                                          <p:val>
                                            <p:strVal val="#ppt_h"/>
                                          </p:val>
                                        </p:tav>
                                      </p:tavLst>
                                    </p:anim>
                                    <p:anim calcmode="lin" valueType="num">
                                      <p:cBhvr>
                                        <p:cTn id="27" dur="1000" fill="hold"/>
                                        <p:tgtEl>
                                          <p:spTgt spid="14"/>
                                        </p:tgtEl>
                                        <p:attrNameLst>
                                          <p:attrName>style.rotation</p:attrName>
                                        </p:attrNameLst>
                                      </p:cBhvr>
                                      <p:tavLst>
                                        <p:tav tm="0">
                                          <p:val>
                                            <p:fltVal val="90"/>
                                          </p:val>
                                        </p:tav>
                                        <p:tav tm="100000">
                                          <p:val>
                                            <p:fltVal val="0"/>
                                          </p:val>
                                        </p:tav>
                                      </p:tavLst>
                                    </p:anim>
                                    <p:animEffect transition="in" filter="fade">
                                      <p:cBhvr>
                                        <p:cTn id="2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459B7E4-F23E-4F39-8FAA-503283B8307F}"/>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7DE41727-0454-47DA-9512-8CEB9D228B52}"/>
                </a:ext>
              </a:extLst>
            </p:cNvPr>
            <p:cNvPicPr>
              <a:picLocks noChangeAspect="1"/>
            </p:cNvPicPr>
            <p:nvPr/>
          </p:nvPicPr>
          <p:blipFill rotWithShape="1">
            <a:blip r:embed="rId2">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FD2DE8A-852E-49B0-9F21-AE61D73C71BA}"/>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5" name="Rectangle 4">
            <a:extLst>
              <a:ext uri="{FF2B5EF4-FFF2-40B4-BE49-F238E27FC236}">
                <a16:creationId xmlns:a16="http://schemas.microsoft.com/office/drawing/2014/main" id="{FFC733CF-B496-464E-9AA0-FB016B867400}"/>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CBA444FF-DE2C-4171-A24F-B9841A192805}"/>
              </a:ext>
            </a:extLst>
          </p:cNvPr>
          <p:cNvSpPr txBox="1"/>
          <p:nvPr/>
        </p:nvSpPr>
        <p:spPr>
          <a:xfrm>
            <a:off x="638175" y="3019150"/>
            <a:ext cx="11001375" cy="2554545"/>
          </a:xfrm>
          <a:prstGeom prst="rect">
            <a:avLst/>
          </a:prstGeom>
          <a:noFill/>
        </p:spPr>
        <p:txBody>
          <a:bodyPr wrap="square" rtlCol="0">
            <a:spAutoFit/>
          </a:bodyPr>
          <a:lstStyle/>
          <a:p>
            <a:pPr marL="457200" lvl="0" indent="-457200" algn="just">
              <a:buFont typeface="Symbol"/>
              <a:buChar char="Þ"/>
              <a:defRPr/>
            </a:pPr>
            <a:r>
              <a:rPr lang="vi-VN" sz="3200" b="1" dirty="0">
                <a:solidFill>
                  <a:srgbClr val="FF0000"/>
                </a:solidFill>
                <a:latin typeface="Cambria" panose="02040503050406030204" pitchFamily="18" charset="0"/>
                <a:ea typeface="Cambria" panose="02040503050406030204" pitchFamily="18" charset="0"/>
              </a:rPr>
              <a:t>Qua câu chuyện này, tác giả muốn nói: Để làm được việc lớn, phải có ý chí và lòng quyết tâm; Để tìm được con đường cứu nước, cứu dân, trước hết phải yêu nước, thưong dân, sau đó là cần có nhiệt huyết, ý chỉ và nghị lực để vượt qua mọi khó khăn, gian khổ.</a:t>
            </a:r>
            <a:endPar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38CE290D-AFC9-4E34-9166-8819468B1D0E}"/>
              </a:ext>
            </a:extLst>
          </p:cNvPr>
          <p:cNvSpPr/>
          <p:nvPr/>
        </p:nvSpPr>
        <p:spPr>
          <a:xfrm>
            <a:off x="970334" y="1133634"/>
            <a:ext cx="10778247" cy="1562059"/>
          </a:xfrm>
          <a:prstGeom prst="round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16" name="Picture 2" descr="Phim Hoạt Hình Hài Hước Chuồn Chuồn Trên Lá Hình minh họa Sẵn có - Tải  xuống Hình ảnh Ngay bây giờ - iStock">
            <a:extLst>
              <a:ext uri="{FF2B5EF4-FFF2-40B4-BE49-F238E27FC236}">
                <a16:creationId xmlns:a16="http://schemas.microsoft.com/office/drawing/2014/main" id="{ECA06E6D-841B-4BE4-96F3-E9AFEA4454E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16537" y1="33557" x2="20155" y2="33110"/>
                        <a14:foregroundMark x1="32817" y1="33557" x2="39793" y2="33557"/>
                        <a14:foregroundMark x1="15504" y1="32662" x2="24548" y2="32662"/>
                        <a14:foregroundMark x1="32817" y1="33110" x2="36693" y2="42729"/>
                        <a14:backgroundMark x1="4910" y1="55034" x2="60207" y2="9149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27254" y="14653"/>
            <a:ext cx="2381585" cy="275082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9F72195-A9D6-41F6-A0BB-4983441935F3}"/>
              </a:ext>
            </a:extLst>
          </p:cNvPr>
          <p:cNvSpPr txBox="1"/>
          <p:nvPr/>
        </p:nvSpPr>
        <p:spPr>
          <a:xfrm>
            <a:off x="2003447" y="1252943"/>
            <a:ext cx="9745134" cy="1323439"/>
          </a:xfrm>
          <a:prstGeom prst="rect">
            <a:avLst/>
          </a:prstGeom>
          <a:noFill/>
        </p:spPr>
        <p:txBody>
          <a:bodyPr wrap="square" rtlCol="0">
            <a:spAutoFit/>
          </a:bodyPr>
          <a:lstStyle/>
          <a:p>
            <a:pPr lvl="0">
              <a:defRPr/>
            </a:pPr>
            <a:r>
              <a:rPr lang="en-US" sz="4000" b="1" dirty="0">
                <a:solidFill>
                  <a:prstClr val="black"/>
                </a:solidFill>
                <a:latin typeface="Cambria" panose="02040503050406030204" pitchFamily="18" charset="0"/>
                <a:ea typeface="Cambria" panose="02040503050406030204" pitchFamily="18" charset="0"/>
              </a:rPr>
              <a:t>4. </a:t>
            </a:r>
            <a:r>
              <a:rPr lang="vi-VN" sz="4000" b="1" dirty="0">
                <a:solidFill>
                  <a:prstClr val="black"/>
                </a:solidFill>
                <a:latin typeface="Cambria" panose="02040503050406030204" pitchFamily="18" charset="0"/>
                <a:ea typeface="Cambria" panose="02040503050406030204" pitchFamily="18" charset="0"/>
              </a:rPr>
              <a:t>Theo em, tác giả muốn nói điều gì qua câu chuyện này?</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4800736"/>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ppt_w</p:attrName>
                                        </p:attrNameLst>
                                      </p:cBhvr>
                                      <p:tavLst>
                                        <p:tav tm="0">
                                          <p:val>
                                            <p:fltVal val="0"/>
                                          </p:val>
                                        </p:tav>
                                        <p:tav tm="100000">
                                          <p:val>
                                            <p:strVal val="#ppt_w"/>
                                          </p:val>
                                        </p:tav>
                                      </p:tavLst>
                                    </p:anim>
                                    <p:anim calcmode="lin" valueType="num">
                                      <p:cBhvr>
                                        <p:cTn id="26" dur="1000" fill="hold"/>
                                        <p:tgtEl>
                                          <p:spTgt spid="14"/>
                                        </p:tgtEl>
                                        <p:attrNameLst>
                                          <p:attrName>ppt_h</p:attrName>
                                        </p:attrNameLst>
                                      </p:cBhvr>
                                      <p:tavLst>
                                        <p:tav tm="0">
                                          <p:val>
                                            <p:fltVal val="0"/>
                                          </p:val>
                                        </p:tav>
                                        <p:tav tm="100000">
                                          <p:val>
                                            <p:strVal val="#ppt_h"/>
                                          </p:val>
                                        </p:tav>
                                      </p:tavLst>
                                    </p:anim>
                                    <p:anim calcmode="lin" valueType="num">
                                      <p:cBhvr>
                                        <p:cTn id="27" dur="1000" fill="hold"/>
                                        <p:tgtEl>
                                          <p:spTgt spid="14"/>
                                        </p:tgtEl>
                                        <p:attrNameLst>
                                          <p:attrName>style.rotation</p:attrName>
                                        </p:attrNameLst>
                                      </p:cBhvr>
                                      <p:tavLst>
                                        <p:tav tm="0">
                                          <p:val>
                                            <p:fltVal val="90"/>
                                          </p:val>
                                        </p:tav>
                                        <p:tav tm="100000">
                                          <p:val>
                                            <p:fltVal val="0"/>
                                          </p:val>
                                        </p:tav>
                                      </p:tavLst>
                                    </p:anim>
                                    <p:animEffect transition="in" filter="fade">
                                      <p:cBhvr>
                                        <p:cTn id="2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459B7E4-F23E-4F39-8FAA-503283B8307F}"/>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7DE41727-0454-47DA-9512-8CEB9D228B52}"/>
                </a:ext>
              </a:extLst>
            </p:cNvPr>
            <p:cNvPicPr>
              <a:picLocks noChangeAspect="1"/>
            </p:cNvPicPr>
            <p:nvPr/>
          </p:nvPicPr>
          <p:blipFill rotWithShape="1">
            <a:blip r:embed="rId2">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FD2DE8A-852E-49B0-9F21-AE61D73C71BA}"/>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5" name="Rectangle 4">
            <a:extLst>
              <a:ext uri="{FF2B5EF4-FFF2-40B4-BE49-F238E27FC236}">
                <a16:creationId xmlns:a16="http://schemas.microsoft.com/office/drawing/2014/main" id="{FFC733CF-B496-464E-9AA0-FB016B867400}"/>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CBA444FF-DE2C-4171-A24F-B9841A192805}"/>
              </a:ext>
            </a:extLst>
          </p:cNvPr>
          <p:cNvSpPr txBox="1"/>
          <p:nvPr/>
        </p:nvSpPr>
        <p:spPr>
          <a:xfrm>
            <a:off x="832789" y="2942055"/>
            <a:ext cx="10410967" cy="2554545"/>
          </a:xfrm>
          <a:prstGeom prst="rect">
            <a:avLst/>
          </a:prstGeom>
          <a:noFill/>
        </p:spPr>
        <p:txBody>
          <a:bodyPr wrap="square" rtlCol="0">
            <a:spAutoFit/>
          </a:bodyPr>
          <a:lstStyle/>
          <a:p>
            <a:pPr marL="457200" lvl="0" indent="-457200" algn="just">
              <a:buFont typeface="Symbol"/>
              <a:buChar char="Þ"/>
              <a:defRPr/>
            </a:pPr>
            <a:r>
              <a:rPr lang="vi-VN" sz="3200" b="1" dirty="0">
                <a:solidFill>
                  <a:srgbClr val="70AD47">
                    <a:lumMod val="50000"/>
                  </a:srgbClr>
                </a:solidFill>
                <a:latin typeface="Cambria" panose="02040503050406030204" pitchFamily="18" charset="0"/>
                <a:ea typeface="Cambria" panose="02040503050406030204" pitchFamily="18" charset="0"/>
              </a:rPr>
              <a:t>Bước 1: </a:t>
            </a:r>
            <a:r>
              <a:rPr lang="vi-VN" sz="3200" b="1" dirty="0">
                <a:solidFill>
                  <a:srgbClr val="FF0000"/>
                </a:solidFill>
                <a:latin typeface="Cambria" panose="02040503050406030204" pitchFamily="18" charset="0"/>
                <a:ea typeface="Cambria" panose="02040503050406030204" pitchFamily="18" charset="0"/>
              </a:rPr>
              <a:t>Lựa chọn câu chuyện về Bác Hồ mà em định kể.</a:t>
            </a:r>
          </a:p>
          <a:p>
            <a:pPr marL="457200" lvl="0" indent="-457200" algn="just">
              <a:buFont typeface="Symbol"/>
              <a:buChar char="Þ"/>
              <a:defRPr/>
            </a:pPr>
            <a:r>
              <a:rPr lang="vi-VN" sz="3200" b="1" dirty="0">
                <a:solidFill>
                  <a:srgbClr val="70AD47">
                    <a:lumMod val="50000"/>
                  </a:srgbClr>
                </a:solidFill>
                <a:latin typeface="Cambria" panose="02040503050406030204" pitchFamily="18" charset="0"/>
                <a:ea typeface="Cambria" panose="02040503050406030204" pitchFamily="18" charset="0"/>
              </a:rPr>
              <a:t>Bước 2: </a:t>
            </a:r>
            <a:r>
              <a:rPr lang="vi-VN" sz="3200" b="1" dirty="0">
                <a:solidFill>
                  <a:srgbClr val="FF0000"/>
                </a:solidFill>
                <a:latin typeface="Cambria" panose="02040503050406030204" pitchFamily="18" charset="0"/>
                <a:ea typeface="Cambria" panose="02040503050406030204" pitchFamily="18" charset="0"/>
              </a:rPr>
              <a:t>Nhớ lại nội dung câu chuyện. Sắp xếp các sự việc diễn ra trong câu chuyện theo trình tự rồi kề vắn tắt câu chuyện trong cặp hoặc trong nhóm.</a:t>
            </a:r>
          </a:p>
        </p:txBody>
      </p:sp>
      <p:sp>
        <p:nvSpPr>
          <p:cNvPr id="15" name="Rectangle: Rounded Corners 14">
            <a:extLst>
              <a:ext uri="{FF2B5EF4-FFF2-40B4-BE49-F238E27FC236}">
                <a16:creationId xmlns:a16="http://schemas.microsoft.com/office/drawing/2014/main" id="{38CE290D-AFC9-4E34-9166-8819468B1D0E}"/>
              </a:ext>
            </a:extLst>
          </p:cNvPr>
          <p:cNvSpPr/>
          <p:nvPr/>
        </p:nvSpPr>
        <p:spPr>
          <a:xfrm>
            <a:off x="970334" y="1133634"/>
            <a:ext cx="10778247" cy="1562059"/>
          </a:xfrm>
          <a:prstGeom prst="round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16" name="Picture 2" descr="Phim Hoạt Hình Hài Hước Chuồn Chuồn Trên Lá Hình minh họa Sẵn có - Tải  xuống Hình ảnh Ngay bây giờ - iStock">
            <a:extLst>
              <a:ext uri="{FF2B5EF4-FFF2-40B4-BE49-F238E27FC236}">
                <a16:creationId xmlns:a16="http://schemas.microsoft.com/office/drawing/2014/main" id="{ECA06E6D-841B-4BE4-96F3-E9AFEA4454E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16537" y1="33557" x2="20155" y2="33110"/>
                        <a14:foregroundMark x1="32817" y1="33557" x2="39793" y2="33557"/>
                        <a14:foregroundMark x1="15504" y1="32662" x2="24548" y2="32662"/>
                        <a14:foregroundMark x1="32817" y1="33110" x2="36693" y2="42729"/>
                        <a14:backgroundMark x1="4910" y1="55034" x2="60207" y2="9149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27254" y="14653"/>
            <a:ext cx="2381585" cy="275082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9F72195-A9D6-41F6-A0BB-4983441935F3}"/>
              </a:ext>
            </a:extLst>
          </p:cNvPr>
          <p:cNvSpPr txBox="1"/>
          <p:nvPr/>
        </p:nvSpPr>
        <p:spPr>
          <a:xfrm>
            <a:off x="2003447" y="1252943"/>
            <a:ext cx="9745134" cy="1323439"/>
          </a:xfrm>
          <a:prstGeom prst="rect">
            <a:avLst/>
          </a:prstGeom>
          <a:noFill/>
        </p:spPr>
        <p:txBody>
          <a:bodyPr wrap="square" rtlCol="0">
            <a:spAutoFit/>
          </a:bodyPr>
          <a:lstStyle/>
          <a:p>
            <a:pPr lvl="0">
              <a:defRPr/>
            </a:pPr>
            <a:r>
              <a:rPr lang="en-US" sz="4000" b="1" dirty="0">
                <a:solidFill>
                  <a:prstClr val="black"/>
                </a:solidFill>
                <a:latin typeface="Cambria" panose="02040503050406030204" pitchFamily="18" charset="0"/>
                <a:ea typeface="Cambria" panose="02040503050406030204" pitchFamily="18" charset="0"/>
              </a:rPr>
              <a:t>5. </a:t>
            </a:r>
            <a:r>
              <a:rPr lang="vi-VN" sz="4000" b="1" dirty="0">
                <a:solidFill>
                  <a:prstClr val="black"/>
                </a:solidFill>
                <a:latin typeface="Cambria" panose="02040503050406030204" pitchFamily="18" charset="0"/>
                <a:ea typeface="Cambria" panose="02040503050406030204" pitchFamily="18" charset="0"/>
              </a:rPr>
              <a:t>Kể lại một câu chuyện v</a:t>
            </a:r>
            <a:r>
              <a:rPr lang="en-US" sz="4000" b="1" dirty="0">
                <a:solidFill>
                  <a:prstClr val="black"/>
                </a:solidFill>
                <a:latin typeface="Cambria" panose="02040503050406030204" pitchFamily="18" charset="0"/>
                <a:ea typeface="Cambria" panose="02040503050406030204" pitchFamily="18" charset="0"/>
              </a:rPr>
              <a:t>ề</a:t>
            </a:r>
            <a:r>
              <a:rPr lang="vi-VN" sz="4000" b="1" dirty="0">
                <a:solidFill>
                  <a:prstClr val="black"/>
                </a:solidFill>
                <a:latin typeface="Cambria" panose="02040503050406030204" pitchFamily="18" charset="0"/>
                <a:ea typeface="Cambria" panose="02040503050406030204" pitchFamily="18" charset="0"/>
              </a:rPr>
              <a:t> Bác Hồ mà em đã đọc hoặc đã nghe.</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5734680"/>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C08D0F13-3A6A-46A0-BD02-C26597BA74CF}"/>
              </a:ext>
            </a:extLst>
          </p:cNvPr>
          <p:cNvPicPr>
            <a:picLocks noChangeAspect="1"/>
          </p:cNvPicPr>
          <p:nvPr/>
        </p:nvPicPr>
        <p:blipFill rotWithShape="1">
          <a:blip r:embed="rId3">
            <a:extLst>
              <a:ext uri="{28A0092B-C50C-407E-A947-70E740481C1C}">
                <a14:useLocalDpi xmlns:a14="http://schemas.microsoft.com/office/drawing/2010/main" val="0"/>
              </a:ext>
            </a:extLst>
          </a:blip>
          <a:srcRect t="44647" b="13166"/>
          <a:stretch/>
        </p:blipFill>
        <p:spPr>
          <a:xfrm flipH="1">
            <a:off x="0" y="0"/>
            <a:ext cx="12192000" cy="6858000"/>
          </a:xfrm>
          <a:prstGeom prst="rect">
            <a:avLst/>
          </a:prstGeom>
        </p:spPr>
      </p:pic>
      <p:sp>
        <p:nvSpPr>
          <p:cNvPr id="21" name="矩形 20"/>
          <p:cNvSpPr/>
          <p:nvPr/>
        </p:nvSpPr>
        <p:spPr>
          <a:xfrm rot="5400000">
            <a:off x="5120068" y="1402398"/>
            <a:ext cx="6858000" cy="405320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5号-龙吟手书" panose="00000500000000000000" pitchFamily="2" charset="-122"/>
              <a:ea typeface="字魂55号-龙吟手书" panose="00000500000000000000" pitchFamily="2" charset="-122"/>
              <a:cs typeface="+mn-cs"/>
              <a:sym typeface="字魂55号-龙吟手书" panose="00000500000000000000" pitchFamily="2" charset="-122"/>
            </a:endParaRPr>
          </a:p>
        </p:txBody>
      </p:sp>
      <p:pic>
        <p:nvPicPr>
          <p:cNvPr id="6" name="图片 5">
            <a:extLst>
              <a:ext uri="{FF2B5EF4-FFF2-40B4-BE49-F238E27FC236}">
                <a16:creationId xmlns:a16="http://schemas.microsoft.com/office/drawing/2014/main" id="{61B9D081-419C-4B74-AA29-F94333285FB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0" y="-11231"/>
            <a:ext cx="2320309" cy="2754431"/>
          </a:xfrm>
          <a:prstGeom prst="rect">
            <a:avLst/>
          </a:prstGeom>
        </p:spPr>
      </p:pic>
      <p:sp>
        <p:nvSpPr>
          <p:cNvPr id="2" name="Rectangle: Rounded Corners 1">
            <a:extLst>
              <a:ext uri="{FF2B5EF4-FFF2-40B4-BE49-F238E27FC236}">
                <a16:creationId xmlns:a16="http://schemas.microsoft.com/office/drawing/2014/main" id="{04CF6811-B9A1-42C6-BB90-F458C356A37D}"/>
              </a:ext>
            </a:extLst>
          </p:cNvPr>
          <p:cNvSpPr/>
          <p:nvPr/>
        </p:nvSpPr>
        <p:spPr>
          <a:xfrm>
            <a:off x="2456137" y="676274"/>
            <a:ext cx="8945288" cy="47529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TextBox 8">
            <a:extLst>
              <a:ext uri="{FF2B5EF4-FFF2-40B4-BE49-F238E27FC236}">
                <a16:creationId xmlns:a16="http://schemas.microsoft.com/office/drawing/2014/main" id="{3490DA46-BA90-456D-8304-6B4172B7D032}"/>
              </a:ext>
            </a:extLst>
          </p:cNvPr>
          <p:cNvSpPr txBox="1"/>
          <p:nvPr/>
        </p:nvSpPr>
        <p:spPr>
          <a:xfrm>
            <a:off x="2934496" y="787590"/>
            <a:ext cx="8244595" cy="4524315"/>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vi-VN" sz="32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NỘI DUNG BÀI HỌC:</a:t>
            </a:r>
          </a:p>
          <a:p>
            <a:pPr lvl="0" algn="just">
              <a:defRPr/>
            </a:pPr>
            <a:r>
              <a:rPr lang="en-US" sz="3200" b="1" dirty="0" err="1">
                <a:solidFill>
                  <a:srgbClr val="002060"/>
                </a:solidFill>
                <a:latin typeface="Cambria" panose="02040503050406030204" pitchFamily="18" charset="0"/>
                <a:ea typeface="Cambria" panose="02040503050406030204" pitchFamily="18" charset="0"/>
              </a:rPr>
              <a:t>Bài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đọc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nói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về</a:t>
            </a:r>
            <a:r>
              <a:rPr lang="vi-VN" sz="3200" b="1" dirty="0">
                <a:solidFill>
                  <a:srgbClr val="002060"/>
                </a:solidFill>
                <a:latin typeface="Cambria" panose="02040503050406030204" pitchFamily="18" charset="0"/>
                <a:ea typeface="Cambria" panose="02040503050406030204" pitchFamily="18" charset="0"/>
              </a:rPr>
              <a:t> tình yêu nước của anh Ba. Anh luôn mong muốn được ra nước ngoài học hỏi để về giúp đất nước mình phát triển. Qua câu chuyện này, tác giả muốn nhắn nhủ rằng mỗi chúng ta hãy luôn mang trong mình sự nhiệt huyết, ý chí quyết tâm để thực hiện những mục tiêu, ước mơ của chính mình. </a:t>
            </a:r>
            <a:endPar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2349903"/>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3CC5427-66CA-4BE9-A421-0A0719334DFD}"/>
              </a:ext>
            </a:extLst>
          </p:cNvPr>
          <p:cNvPicPr>
            <a:picLocks noChangeAspect="1"/>
          </p:cNvPicPr>
          <p:nvPr/>
        </p:nvPicPr>
        <p:blipFill>
          <a:blip r:embed="rId3"/>
          <a:stretch>
            <a:fillRect/>
          </a:stretch>
        </p:blipFill>
        <p:spPr>
          <a:xfrm>
            <a:off x="-2" y="0"/>
            <a:ext cx="12192000" cy="6858000"/>
          </a:xfrm>
          <a:prstGeom prst="rect">
            <a:avLst/>
          </a:prstGeom>
        </p:spPr>
      </p:pic>
      <p:sp>
        <p:nvSpPr>
          <p:cNvPr id="28" name="矩形 27"/>
          <p:cNvSpPr/>
          <p:nvPr/>
        </p:nvSpPr>
        <p:spPr>
          <a:xfrm>
            <a:off x="0" y="1338535"/>
            <a:ext cx="12192001" cy="418092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5号-龙吟手书" panose="00000500000000000000" pitchFamily="2" charset="-122"/>
              <a:ea typeface="字魂55号-龙吟手书" panose="00000500000000000000" pitchFamily="2" charset="-122"/>
              <a:cs typeface="+mn-cs"/>
              <a:sym typeface="字魂55号-龙吟手书" panose="00000500000000000000" pitchFamily="2" charset="-122"/>
            </a:endParaRPr>
          </a:p>
        </p:txBody>
      </p:sp>
      <p:pic>
        <p:nvPicPr>
          <p:cNvPr id="30" name="图片 29">
            <a:extLst>
              <a:ext uri="{FF2B5EF4-FFF2-40B4-BE49-F238E27FC236}">
                <a16:creationId xmlns:a16="http://schemas.microsoft.com/office/drawing/2014/main" id="{C9C1D041-B878-4A15-8A12-7C1D7D17512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0" y="-11231"/>
            <a:ext cx="2320309" cy="2754431"/>
          </a:xfrm>
          <a:prstGeom prst="rect">
            <a:avLst/>
          </a:prstGeom>
        </p:spPr>
      </p:pic>
      <p:pic>
        <p:nvPicPr>
          <p:cNvPr id="2" name="Picture 1">
            <a:extLst>
              <a:ext uri="{FF2B5EF4-FFF2-40B4-BE49-F238E27FC236}">
                <a16:creationId xmlns:a16="http://schemas.microsoft.com/office/drawing/2014/main" id="{C3CEEB1D-5EEA-48D1-1810-F8106A667A45}"/>
              </a:ext>
            </a:extLst>
          </p:cNvPr>
          <p:cNvPicPr>
            <a:picLocks noChangeAspect="1"/>
          </p:cNvPicPr>
          <p:nvPr/>
        </p:nvPicPr>
        <p:blipFill>
          <a:blip r:embed="rId5"/>
          <a:stretch>
            <a:fillRect/>
          </a:stretch>
        </p:blipFill>
        <p:spPr>
          <a:xfrm>
            <a:off x="-123825" y="549457"/>
            <a:ext cx="12192000" cy="6235336"/>
          </a:xfrm>
          <a:prstGeom prst="rect">
            <a:avLst/>
          </a:prstGeom>
        </p:spPr>
      </p:pic>
    </p:spTree>
    <p:extLst>
      <p:ext uri="{BB962C8B-B14F-4D97-AF65-F5344CB8AC3E}">
        <p14:creationId xmlns:p14="http://schemas.microsoft.com/office/powerpoint/2010/main" val="2845709155"/>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F90CE58-1CAA-4453-AE19-E72D278E94D5}"/>
              </a:ext>
            </a:extLst>
          </p:cNvPr>
          <p:cNvGrpSpPr/>
          <p:nvPr/>
        </p:nvGrpSpPr>
        <p:grpSpPr>
          <a:xfrm>
            <a:off x="0" y="0"/>
            <a:ext cx="12192000" cy="6858000"/>
            <a:chOff x="0" y="0"/>
            <a:chExt cx="12192000" cy="6858000"/>
          </a:xfrm>
        </p:grpSpPr>
        <p:pic>
          <p:nvPicPr>
            <p:cNvPr id="10" name="图片 9">
              <a:extLst>
                <a:ext uri="{FF2B5EF4-FFF2-40B4-BE49-F238E27FC236}">
                  <a16:creationId xmlns:a16="http://schemas.microsoft.com/office/drawing/2014/main" id="{8B485CCD-2C71-44D4-BF06-082884DD1C44}"/>
                </a:ext>
              </a:extLst>
            </p:cNvPr>
            <p:cNvPicPr>
              <a:picLocks noChangeAspect="1"/>
            </p:cNvPicPr>
            <p:nvPr/>
          </p:nvPicPr>
          <p:blipFill rotWithShape="1">
            <a:blip r:embed="rId4">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3" name="Rectangle 2">
              <a:extLst>
                <a:ext uri="{FF2B5EF4-FFF2-40B4-BE49-F238E27FC236}">
                  <a16:creationId xmlns:a16="http://schemas.microsoft.com/office/drawing/2014/main" id="{4F2C966D-3F4D-4A97-8E4E-4E38DA72D789}"/>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5" name="Rectangle 4">
            <a:extLst>
              <a:ext uri="{FF2B5EF4-FFF2-40B4-BE49-F238E27FC236}">
                <a16:creationId xmlns:a16="http://schemas.microsoft.com/office/drawing/2014/main" id="{08AF73B1-8577-4206-81FB-AB6EFC094ED1}"/>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16" name="图片 15">
            <a:extLst>
              <a:ext uri="{FF2B5EF4-FFF2-40B4-BE49-F238E27FC236}">
                <a16:creationId xmlns:a16="http://schemas.microsoft.com/office/drawing/2014/main" id="{199CCA77-9B91-4E29-9684-C28487E4D2D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771733" y="-39993"/>
            <a:ext cx="2406244" cy="2856444"/>
          </a:xfrm>
          <a:prstGeom prst="rect">
            <a:avLst/>
          </a:prstGeom>
        </p:spPr>
      </p:pic>
      <p:sp>
        <p:nvSpPr>
          <p:cNvPr id="13" name="TextBox 12">
            <a:extLst>
              <a:ext uri="{FF2B5EF4-FFF2-40B4-BE49-F238E27FC236}">
                <a16:creationId xmlns:a16="http://schemas.microsoft.com/office/drawing/2014/main" id="{AD2F3FFC-8F2D-4A99-9171-EC957451CDAD}"/>
              </a:ext>
            </a:extLst>
          </p:cNvPr>
          <p:cNvSpPr txBox="1"/>
          <p:nvPr/>
        </p:nvSpPr>
        <p:spPr>
          <a:xfrm>
            <a:off x="2171700" y="3049782"/>
            <a:ext cx="78486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3E8606"/>
                </a:solidFill>
                <a:latin typeface="Cambria" panose="02040503050406030204" pitchFamily="18" charset="0"/>
                <a:ea typeface="Cambria" panose="02040503050406030204" pitchFamily="18" charset="0"/>
              </a:rPr>
              <a:t>3 </a:t>
            </a:r>
            <a:r>
              <a:rPr lang="en-US" sz="3600" b="1" dirty="0" err="1">
                <a:solidFill>
                  <a:srgbClr val="3E8606"/>
                </a:solidFill>
                <a:latin typeface="Cambria" panose="02040503050406030204" pitchFamily="18" charset="0"/>
                <a:ea typeface="Cambria" panose="02040503050406030204" pitchFamily="18" charset="0"/>
              </a:rPr>
              <a:t>bạn</a:t>
            </a:r>
            <a:r>
              <a:rPr lang="en-US" sz="3600" b="1" dirty="0">
                <a:solidFill>
                  <a:srgbClr val="3E8606"/>
                </a:solidFill>
                <a:latin typeface="Cambria" panose="02040503050406030204" pitchFamily="18" charset="0"/>
                <a:ea typeface="Cambria" panose="02040503050406030204" pitchFamily="18" charset="0"/>
              </a:rPr>
              <a:t> </a:t>
            </a:r>
            <a:r>
              <a:rPr lang="en-US" sz="3600" b="1" dirty="0" err="1">
                <a:solidFill>
                  <a:srgbClr val="3E8606"/>
                </a:solidFill>
                <a:latin typeface="Cambria" panose="02040503050406030204" pitchFamily="18" charset="0"/>
                <a:ea typeface="Cambria" panose="02040503050406030204" pitchFamily="18" charset="0"/>
              </a:rPr>
              <a:t>đóng</a:t>
            </a:r>
            <a:r>
              <a:rPr lang="en-US" sz="3600" b="1" dirty="0">
                <a:solidFill>
                  <a:srgbClr val="3E8606"/>
                </a:solidFill>
                <a:latin typeface="Cambria" panose="02040503050406030204" pitchFamily="18" charset="0"/>
                <a:ea typeface="Cambria" panose="02040503050406030204" pitchFamily="18" charset="0"/>
              </a:rPr>
              <a:t> </a:t>
            </a:r>
            <a:r>
              <a:rPr lang="en-US" sz="3600" b="1" dirty="0" err="1">
                <a:solidFill>
                  <a:srgbClr val="3E8606"/>
                </a:solidFill>
                <a:latin typeface="Cambria" panose="02040503050406030204" pitchFamily="18" charset="0"/>
                <a:ea typeface="Cambria" panose="02040503050406030204" pitchFamily="18" charset="0"/>
              </a:rPr>
              <a:t>vai</a:t>
            </a:r>
            <a:endParaRPr kumimoji="0" lang="en-US" sz="3600" b="1" i="0" u="none" strike="noStrike" kern="1200" cap="none" spc="0" normalizeH="0" baseline="0" noProof="0" dirty="0">
              <a:ln>
                <a:noFill/>
              </a:ln>
              <a:solidFill>
                <a:srgbClr val="3E8606"/>
              </a:solidFill>
              <a:effectLst/>
              <a:uLnTx/>
              <a:uFillTx/>
              <a:latin typeface="Cambria" panose="02040503050406030204" pitchFamily="18" charset="0"/>
              <a:ea typeface="Cambria" panose="02040503050406030204" pitchFamily="18" charset="0"/>
            </a:endParaRPr>
          </a:p>
        </p:txBody>
      </p:sp>
      <p:grpSp>
        <p:nvGrpSpPr>
          <p:cNvPr id="17" name="Group 16">
            <a:extLst>
              <a:ext uri="{FF2B5EF4-FFF2-40B4-BE49-F238E27FC236}">
                <a16:creationId xmlns:a16="http://schemas.microsoft.com/office/drawing/2014/main" id="{689F3E98-8E51-43C6-970E-DEB744F36A79}"/>
              </a:ext>
            </a:extLst>
          </p:cNvPr>
          <p:cNvGrpSpPr/>
          <p:nvPr/>
        </p:nvGrpSpPr>
        <p:grpSpPr>
          <a:xfrm>
            <a:off x="6732401" y="1079818"/>
            <a:ext cx="3733801" cy="2029766"/>
            <a:chOff x="2876549" y="1504950"/>
            <a:chExt cx="3733801" cy="2029766"/>
          </a:xfrm>
        </p:grpSpPr>
        <p:pic>
          <p:nvPicPr>
            <p:cNvPr id="18" name="Picture 17" descr="cloud.png">
              <a:extLst>
                <a:ext uri="{FF2B5EF4-FFF2-40B4-BE49-F238E27FC236}">
                  <a16:creationId xmlns:a16="http://schemas.microsoft.com/office/drawing/2014/main" id="{08540882-892D-4FC5-B60D-DCBEB72DC736}"/>
                </a:ext>
              </a:extLst>
            </p:cNvPr>
            <p:cNvPicPr>
              <a:picLocks noChangeAspect="1"/>
            </p:cNvPicPr>
            <p:nvPr/>
          </p:nvPicPr>
          <p:blipFill>
            <a:blip r:embed="rId6" cstate="print"/>
            <a:stretch>
              <a:fillRect/>
            </a:stretch>
          </p:blipFill>
          <p:spPr>
            <a:xfrm>
              <a:off x="2956296" y="1504950"/>
              <a:ext cx="3520704" cy="2029766"/>
            </a:xfrm>
            <a:prstGeom prst="rect">
              <a:avLst/>
            </a:prstGeom>
          </p:spPr>
        </p:pic>
        <p:sp>
          <p:nvSpPr>
            <p:cNvPr id="19" name="TextBox 18">
              <a:extLst>
                <a:ext uri="{FF2B5EF4-FFF2-40B4-BE49-F238E27FC236}">
                  <a16:creationId xmlns:a16="http://schemas.microsoft.com/office/drawing/2014/main" id="{071792E6-25FC-4C12-80B3-9E1D02999FD1}"/>
                </a:ext>
              </a:extLst>
            </p:cNvPr>
            <p:cNvSpPr txBox="1"/>
            <p:nvPr/>
          </p:nvSpPr>
          <p:spPr>
            <a:xfrm>
              <a:off x="2876549" y="2162977"/>
              <a:ext cx="373380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Anh Ba</a:t>
              </a:r>
              <a:endPar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grpSp>
        <p:nvGrpSpPr>
          <p:cNvPr id="20" name="Group 19">
            <a:extLst>
              <a:ext uri="{FF2B5EF4-FFF2-40B4-BE49-F238E27FC236}">
                <a16:creationId xmlns:a16="http://schemas.microsoft.com/office/drawing/2014/main" id="{CC919A57-C381-4655-A776-9849DCFE45E9}"/>
              </a:ext>
            </a:extLst>
          </p:cNvPr>
          <p:cNvGrpSpPr/>
          <p:nvPr/>
        </p:nvGrpSpPr>
        <p:grpSpPr>
          <a:xfrm>
            <a:off x="1610171" y="1079818"/>
            <a:ext cx="3771901" cy="2029766"/>
            <a:chOff x="2705099" y="1504950"/>
            <a:chExt cx="3771901" cy="2029766"/>
          </a:xfrm>
        </p:grpSpPr>
        <p:pic>
          <p:nvPicPr>
            <p:cNvPr id="21" name="Picture 20" descr="cloud.png">
              <a:extLst>
                <a:ext uri="{FF2B5EF4-FFF2-40B4-BE49-F238E27FC236}">
                  <a16:creationId xmlns:a16="http://schemas.microsoft.com/office/drawing/2014/main" id="{9FE1D95A-FFC2-4A0E-9907-68D57EC10BFE}"/>
                </a:ext>
              </a:extLst>
            </p:cNvPr>
            <p:cNvPicPr>
              <a:picLocks noChangeAspect="1"/>
            </p:cNvPicPr>
            <p:nvPr/>
          </p:nvPicPr>
          <p:blipFill>
            <a:blip r:embed="rId6" cstate="print"/>
            <a:stretch>
              <a:fillRect/>
            </a:stretch>
          </p:blipFill>
          <p:spPr>
            <a:xfrm>
              <a:off x="2956296" y="1504950"/>
              <a:ext cx="3520704" cy="2029766"/>
            </a:xfrm>
            <a:prstGeom prst="rect">
              <a:avLst/>
            </a:prstGeom>
          </p:spPr>
        </p:pic>
        <p:sp>
          <p:nvSpPr>
            <p:cNvPr id="22" name="TextBox 21">
              <a:extLst>
                <a:ext uri="{FF2B5EF4-FFF2-40B4-BE49-F238E27FC236}">
                  <a16:creationId xmlns:a16="http://schemas.microsoft.com/office/drawing/2014/main" id="{0B0159FF-0EB2-4583-9708-45003251B106}"/>
                </a:ext>
              </a:extLst>
            </p:cNvPr>
            <p:cNvSpPr txBox="1"/>
            <p:nvPr/>
          </p:nvSpPr>
          <p:spPr>
            <a:xfrm>
              <a:off x="2705099" y="1934377"/>
              <a:ext cx="3733801"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rPr>
                <a:t>Người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rPr>
                <a:t> dẫn chuyện</a:t>
              </a:r>
              <a:endParaRPr kumimoji="0" lang="en-US" sz="2800" b="1"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grpSp>
        <p:nvGrpSpPr>
          <p:cNvPr id="26" name="Group 25">
            <a:extLst>
              <a:ext uri="{FF2B5EF4-FFF2-40B4-BE49-F238E27FC236}">
                <a16:creationId xmlns:a16="http://schemas.microsoft.com/office/drawing/2014/main" id="{87F03E88-67A7-4A1A-A028-A99125010848}"/>
              </a:ext>
            </a:extLst>
          </p:cNvPr>
          <p:cNvGrpSpPr/>
          <p:nvPr/>
        </p:nvGrpSpPr>
        <p:grpSpPr>
          <a:xfrm>
            <a:off x="4334321" y="3910249"/>
            <a:ext cx="3733801" cy="2029766"/>
            <a:chOff x="2760881" y="1504950"/>
            <a:chExt cx="3733801" cy="2029766"/>
          </a:xfrm>
        </p:grpSpPr>
        <p:pic>
          <p:nvPicPr>
            <p:cNvPr id="27" name="Picture 26" descr="cloud.png">
              <a:extLst>
                <a:ext uri="{FF2B5EF4-FFF2-40B4-BE49-F238E27FC236}">
                  <a16:creationId xmlns:a16="http://schemas.microsoft.com/office/drawing/2014/main" id="{1B092E5C-931C-4BF7-952A-D619C6F5B710}"/>
                </a:ext>
              </a:extLst>
            </p:cNvPr>
            <p:cNvPicPr>
              <a:picLocks noChangeAspect="1"/>
            </p:cNvPicPr>
            <p:nvPr/>
          </p:nvPicPr>
          <p:blipFill>
            <a:blip r:embed="rId6" cstate="print"/>
            <a:stretch>
              <a:fillRect/>
            </a:stretch>
          </p:blipFill>
          <p:spPr>
            <a:xfrm>
              <a:off x="2956296" y="1504950"/>
              <a:ext cx="3520704" cy="2029766"/>
            </a:xfrm>
            <a:prstGeom prst="rect">
              <a:avLst/>
            </a:prstGeom>
          </p:spPr>
        </p:pic>
        <p:sp>
          <p:nvSpPr>
            <p:cNvPr id="28" name="TextBox 27">
              <a:extLst>
                <a:ext uri="{FF2B5EF4-FFF2-40B4-BE49-F238E27FC236}">
                  <a16:creationId xmlns:a16="http://schemas.microsoft.com/office/drawing/2014/main" id="{2E74FC3C-D1E5-43DF-8594-7557B6C82C24}"/>
                </a:ext>
              </a:extLst>
            </p:cNvPr>
            <p:cNvSpPr txBox="1"/>
            <p:nvPr/>
          </p:nvSpPr>
          <p:spPr>
            <a:xfrm>
              <a:off x="2760881" y="2214755"/>
              <a:ext cx="373380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Anh Lê</a:t>
              </a:r>
              <a:endPar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413748798"/>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5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ppt_w</p:attrName>
                                        </p:attrNameLst>
                                      </p:cBhvr>
                                      <p:tavLst>
                                        <p:tav tm="0">
                                          <p:val>
                                            <p:fltVal val="0"/>
                                          </p:val>
                                        </p:tav>
                                        <p:tav tm="100000">
                                          <p:val>
                                            <p:strVal val="#ppt_w"/>
                                          </p:val>
                                        </p:tav>
                                      </p:tavLst>
                                    </p:anim>
                                    <p:anim calcmode="lin" valueType="num">
                                      <p:cBhvr>
                                        <p:cTn id="27" dur="500" fill="hold"/>
                                        <p:tgtEl>
                                          <p:spTgt spid="26"/>
                                        </p:tgtEl>
                                        <p:attrNameLst>
                                          <p:attrName>ppt_h</p:attrName>
                                        </p:attrNameLst>
                                      </p:cBhvr>
                                      <p:tavLst>
                                        <p:tav tm="0">
                                          <p:val>
                                            <p:fltVal val="0"/>
                                          </p:val>
                                        </p:tav>
                                        <p:tav tm="100000">
                                          <p:val>
                                            <p:strVal val="#ppt_h"/>
                                          </p:val>
                                        </p:tav>
                                      </p:tavLst>
                                    </p:anim>
                                    <p:animEffect transition="in" filter="fade">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92EF26-EE5C-407A-AEC3-5065E342AEC3}"/>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6B6B2722-54C9-4019-8DA7-CC75859CD3AF}"/>
                </a:ext>
              </a:extLst>
            </p:cNvPr>
            <p:cNvPicPr>
              <a:picLocks noChangeAspect="1"/>
            </p:cNvPicPr>
            <p:nvPr/>
          </p:nvPicPr>
          <p:blipFill rotWithShape="1">
            <a:blip r:embed="rId2">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6AF96844-13CD-4B75-AD9E-1F87600BB35D}"/>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5" name="Rectangle 4">
            <a:extLst>
              <a:ext uri="{FF2B5EF4-FFF2-40B4-BE49-F238E27FC236}">
                <a16:creationId xmlns:a16="http://schemas.microsoft.com/office/drawing/2014/main" id="{A63669C0-420A-4573-A11C-C4F51AC9E0AB}"/>
              </a:ext>
            </a:extLst>
          </p:cNvPr>
          <p:cNvSpPr/>
          <p:nvPr/>
        </p:nvSpPr>
        <p:spPr>
          <a:xfrm>
            <a:off x="0" y="228600"/>
            <a:ext cx="12192000" cy="650557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Rectangle 1">
            <a:extLst>
              <a:ext uri="{FF2B5EF4-FFF2-40B4-BE49-F238E27FC236}">
                <a16:creationId xmlns:a16="http://schemas.microsoft.com/office/drawing/2014/main" id="{8E18D99D-E480-44A6-85D8-FBD12E7D287A}"/>
              </a:ext>
            </a:extLst>
          </p:cNvPr>
          <p:cNvSpPr>
            <a:spLocks noChangeArrowheads="1"/>
          </p:cNvSpPr>
          <p:nvPr/>
        </p:nvSpPr>
        <p:spPr bwMode="auto">
          <a:xfrm>
            <a:off x="409575" y="788674"/>
            <a:ext cx="11615319"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Hồi ấy, ở Sài Gòn, anh Ba được một người bạn đưa đến một tiệm cà phê của Pháp để xem đèn điện, xem chiếu bóng và máy nước... Những cái đó, trước kia, anh chưa hề thấy bao giờ. Anh thấy rất lạ.</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Ít hôm sau, anh đột nhiên hỏi người bạn rằng: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Anh Lê, anh có yêu nước không?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Người bạn đáp:</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Tất nhiên là có chứ!</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Anh Ba hỏi tiếp:</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Anh có thể giữ bí mật không? Người bạn đáp:</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Có.</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Anh Ba nói tiếp: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Tôi muốn đi ra nước ngoài, xem nước Pháp và các nước khác.</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Sau khi xem xét họ làm như thế nào, tôi sẽ trở về giúp đồng bào chúng ta. Nhưng nếu đi một mình, thật ra cũng có nhiều mạo hiểm... Anh muốn đi với tôi không?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Anh Lê đáp:</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Nhưng bạn ơi! Chúng ta lấy đâu ra tiền mà đi?</a:t>
            </a:r>
          </a:p>
        </p:txBody>
      </p:sp>
      <p:pic>
        <p:nvPicPr>
          <p:cNvPr id="11" name="Picture 10">
            <a:extLst>
              <a:ext uri="{FF2B5EF4-FFF2-40B4-BE49-F238E27FC236}">
                <a16:creationId xmlns:a16="http://schemas.microsoft.com/office/drawing/2014/main" id="{68B56826-2F73-3BE9-6286-C23415D7D648}"/>
              </a:ext>
            </a:extLst>
          </p:cNvPr>
          <p:cNvPicPr>
            <a:picLocks noChangeAspect="1"/>
          </p:cNvPicPr>
          <p:nvPr/>
        </p:nvPicPr>
        <p:blipFill>
          <a:blip r:embed="rId3"/>
          <a:stretch>
            <a:fillRect/>
          </a:stretch>
        </p:blipFill>
        <p:spPr>
          <a:xfrm>
            <a:off x="4794765" y="127974"/>
            <a:ext cx="2773920" cy="963251"/>
          </a:xfrm>
          <a:prstGeom prst="rect">
            <a:avLst/>
          </a:prstGeom>
        </p:spPr>
      </p:pic>
      <p:pic>
        <p:nvPicPr>
          <p:cNvPr id="13" name="Picture 12">
            <a:extLst>
              <a:ext uri="{FF2B5EF4-FFF2-40B4-BE49-F238E27FC236}">
                <a16:creationId xmlns:a16="http://schemas.microsoft.com/office/drawing/2014/main" id="{BCF0D750-C62E-4ACF-7442-342BFD836EF8}"/>
              </a:ext>
            </a:extLst>
          </p:cNvPr>
          <p:cNvPicPr>
            <a:picLocks noChangeAspect="1"/>
          </p:cNvPicPr>
          <p:nvPr/>
        </p:nvPicPr>
        <p:blipFill>
          <a:blip r:embed="rId4"/>
          <a:stretch>
            <a:fillRect/>
          </a:stretch>
        </p:blipFill>
        <p:spPr>
          <a:xfrm>
            <a:off x="9148762" y="1843087"/>
            <a:ext cx="2183633" cy="2662238"/>
          </a:xfrm>
          <a:prstGeom prst="rect">
            <a:avLst/>
          </a:prstGeom>
        </p:spPr>
      </p:pic>
    </p:spTree>
    <p:extLst>
      <p:ext uri="{BB962C8B-B14F-4D97-AF65-F5344CB8AC3E}">
        <p14:creationId xmlns:p14="http://schemas.microsoft.com/office/powerpoint/2010/main" val="1106580163"/>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92EF26-EE5C-407A-AEC3-5065E342AEC3}"/>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6B6B2722-54C9-4019-8DA7-CC75859CD3AF}"/>
                </a:ext>
              </a:extLst>
            </p:cNvPr>
            <p:cNvPicPr>
              <a:picLocks noChangeAspect="1"/>
            </p:cNvPicPr>
            <p:nvPr/>
          </p:nvPicPr>
          <p:blipFill rotWithShape="1">
            <a:blip r:embed="rId2">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6AF96844-13CD-4B75-AD9E-1F87600BB35D}"/>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5" name="Rectangle 4">
            <a:extLst>
              <a:ext uri="{FF2B5EF4-FFF2-40B4-BE49-F238E27FC236}">
                <a16:creationId xmlns:a16="http://schemas.microsoft.com/office/drawing/2014/main" id="{A63669C0-420A-4573-A11C-C4F51AC9E0AB}"/>
              </a:ext>
            </a:extLst>
          </p:cNvPr>
          <p:cNvSpPr/>
          <p:nvPr/>
        </p:nvSpPr>
        <p:spPr>
          <a:xfrm>
            <a:off x="0" y="525294"/>
            <a:ext cx="12192000" cy="621840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Rectangle 1">
            <a:extLst>
              <a:ext uri="{FF2B5EF4-FFF2-40B4-BE49-F238E27FC236}">
                <a16:creationId xmlns:a16="http://schemas.microsoft.com/office/drawing/2014/main" id="{8E18D99D-E480-44A6-85D8-FBD12E7D287A}"/>
              </a:ext>
            </a:extLst>
          </p:cNvPr>
          <p:cNvSpPr>
            <a:spLocks noChangeArrowheads="1"/>
          </p:cNvSpPr>
          <p:nvPr/>
        </p:nvSpPr>
        <p:spPr bwMode="auto">
          <a:xfrm>
            <a:off x="285750" y="737535"/>
            <a:ext cx="11615319"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Đây, tiền đây! – anh Ba vừa nói vừa giơ hai bàn tay. – Chúng ta sẽ làm việc, chúng ta sẽ làm bất cứ việc gì để sống và để đi. Anh cùng đi với tôi chứ?</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Bị lôi cuốn vì lòng hăng hái của anh Ba, người bạn đồng ý. Nhưng sau khi suy nghĩ kĩ, thấy cuộc đi có vẻ phiêu lưu, anh Lê không đủ can đảm để giữ lời hứa.</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Sau này, anh Lê mới biết người thanh niên yêu nước đầy nhiệt huyết ấy đã đi khắp năm châu bốn biển để tìm ra con đường cứu dân cứu nước. Người thanh niên ấy chính là Bác Hồ của chúng ta.</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Trần Dân Tiên)</a:t>
            </a:r>
          </a:p>
        </p:txBody>
      </p:sp>
      <p:pic>
        <p:nvPicPr>
          <p:cNvPr id="13" name="Picture 12">
            <a:extLst>
              <a:ext uri="{FF2B5EF4-FFF2-40B4-BE49-F238E27FC236}">
                <a16:creationId xmlns:a16="http://schemas.microsoft.com/office/drawing/2014/main" id="{E1184465-F81B-6ACC-6949-EF410B2B0198}"/>
              </a:ext>
            </a:extLst>
          </p:cNvPr>
          <p:cNvPicPr>
            <a:picLocks noChangeAspect="1"/>
          </p:cNvPicPr>
          <p:nvPr/>
        </p:nvPicPr>
        <p:blipFill>
          <a:blip r:embed="rId3"/>
          <a:stretch>
            <a:fillRect/>
          </a:stretch>
        </p:blipFill>
        <p:spPr>
          <a:xfrm>
            <a:off x="2225144" y="4317014"/>
            <a:ext cx="6389162" cy="2243522"/>
          </a:xfrm>
          <a:prstGeom prst="rect">
            <a:avLst/>
          </a:prstGeom>
        </p:spPr>
      </p:pic>
    </p:spTree>
    <p:extLst>
      <p:ext uri="{BB962C8B-B14F-4D97-AF65-F5344CB8AC3E}">
        <p14:creationId xmlns:p14="http://schemas.microsoft.com/office/powerpoint/2010/main" val="3679883073"/>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3CC5427-66CA-4BE9-A421-0A0719334DFD}"/>
              </a:ext>
            </a:extLst>
          </p:cNvPr>
          <p:cNvPicPr>
            <a:picLocks noChangeAspect="1"/>
          </p:cNvPicPr>
          <p:nvPr/>
        </p:nvPicPr>
        <p:blipFill>
          <a:blip r:embed="rId3"/>
          <a:stretch>
            <a:fillRect/>
          </a:stretch>
        </p:blipFill>
        <p:spPr>
          <a:xfrm>
            <a:off x="-2" y="0"/>
            <a:ext cx="12192000" cy="6858000"/>
          </a:xfrm>
          <a:prstGeom prst="rect">
            <a:avLst/>
          </a:prstGeom>
        </p:spPr>
      </p:pic>
      <p:sp>
        <p:nvSpPr>
          <p:cNvPr id="28" name="矩形 27"/>
          <p:cNvSpPr/>
          <p:nvPr/>
        </p:nvSpPr>
        <p:spPr>
          <a:xfrm>
            <a:off x="0" y="1338535"/>
            <a:ext cx="12192001" cy="418092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5号-龙吟手书" panose="00000500000000000000" pitchFamily="2" charset="-122"/>
              <a:ea typeface="字魂55号-龙吟手书" panose="00000500000000000000" pitchFamily="2" charset="-122"/>
              <a:cs typeface="+mn-cs"/>
              <a:sym typeface="字魂55号-龙吟手书" panose="00000500000000000000" pitchFamily="2" charset="-122"/>
            </a:endParaRPr>
          </a:p>
        </p:txBody>
      </p:sp>
      <p:pic>
        <p:nvPicPr>
          <p:cNvPr id="30" name="图片 29">
            <a:extLst>
              <a:ext uri="{FF2B5EF4-FFF2-40B4-BE49-F238E27FC236}">
                <a16:creationId xmlns:a16="http://schemas.microsoft.com/office/drawing/2014/main" id="{C9C1D041-B878-4A15-8A12-7C1D7D17512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0" y="-11231"/>
            <a:ext cx="2320309" cy="2754431"/>
          </a:xfrm>
          <a:prstGeom prst="rect">
            <a:avLst/>
          </a:prstGeom>
        </p:spPr>
      </p:pic>
      <p:pic>
        <p:nvPicPr>
          <p:cNvPr id="5" name="Picture 4">
            <a:extLst>
              <a:ext uri="{FF2B5EF4-FFF2-40B4-BE49-F238E27FC236}">
                <a16:creationId xmlns:a16="http://schemas.microsoft.com/office/drawing/2014/main" id="{43628BC4-A05E-1DE1-122A-2D4C6AB20DEE}"/>
              </a:ext>
            </a:extLst>
          </p:cNvPr>
          <p:cNvPicPr>
            <a:picLocks noChangeAspect="1"/>
          </p:cNvPicPr>
          <p:nvPr/>
        </p:nvPicPr>
        <p:blipFill>
          <a:blip r:embed="rId5"/>
          <a:stretch>
            <a:fillRect/>
          </a:stretch>
        </p:blipFill>
        <p:spPr>
          <a:xfrm>
            <a:off x="242565" y="488539"/>
            <a:ext cx="11821169" cy="6547671"/>
          </a:xfrm>
          <a:prstGeom prst="rect">
            <a:avLst/>
          </a:prstGeom>
        </p:spPr>
      </p:pic>
    </p:spTree>
    <p:extLst>
      <p:ext uri="{BB962C8B-B14F-4D97-AF65-F5344CB8AC3E}">
        <p14:creationId xmlns:p14="http://schemas.microsoft.com/office/powerpoint/2010/main" val="2440379649"/>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84971D-7E6F-4E5C-AE3D-D88934C36209}"/>
              </a:ext>
            </a:extLst>
          </p:cNvPr>
          <p:cNvPicPr>
            <a:picLocks noChangeAspect="1"/>
          </p:cNvPicPr>
          <p:nvPr/>
        </p:nvPicPr>
        <p:blipFill>
          <a:blip r:embed="rId2"/>
          <a:stretch>
            <a:fillRect/>
          </a:stretch>
        </p:blipFill>
        <p:spPr>
          <a:xfrm>
            <a:off x="-2" y="0"/>
            <a:ext cx="12192000" cy="6858000"/>
          </a:xfrm>
          <a:prstGeom prst="rect">
            <a:avLst/>
          </a:prstGeom>
        </p:spPr>
      </p:pic>
      <p:sp>
        <p:nvSpPr>
          <p:cNvPr id="7" name="矩形 27">
            <a:extLst>
              <a:ext uri="{FF2B5EF4-FFF2-40B4-BE49-F238E27FC236}">
                <a16:creationId xmlns:a16="http://schemas.microsoft.com/office/drawing/2014/main" id="{C304EEDC-83C9-4A6F-B557-78482078F86D}"/>
              </a:ext>
            </a:extLst>
          </p:cNvPr>
          <p:cNvSpPr/>
          <p:nvPr/>
        </p:nvSpPr>
        <p:spPr>
          <a:xfrm>
            <a:off x="0" y="544749"/>
            <a:ext cx="12192001" cy="577823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5号-龙吟手书" panose="00000500000000000000" pitchFamily="2" charset="-122"/>
              <a:ea typeface="字魂55号-龙吟手书" panose="00000500000000000000" pitchFamily="2" charset="-122"/>
              <a:cs typeface="+mn-cs"/>
              <a:sym typeface="字魂55号-龙吟手书" panose="00000500000000000000" pitchFamily="2" charset="-122"/>
            </a:endParaRPr>
          </a:p>
        </p:txBody>
      </p:sp>
      <p:sp>
        <p:nvSpPr>
          <p:cNvPr id="5" name="TextBox 4">
            <a:extLst>
              <a:ext uri="{FF2B5EF4-FFF2-40B4-BE49-F238E27FC236}">
                <a16:creationId xmlns:a16="http://schemas.microsoft.com/office/drawing/2014/main" id="{8E143F41-B42A-4A2D-8D3A-03A479C2CA8F}"/>
              </a:ext>
            </a:extLst>
          </p:cNvPr>
          <p:cNvSpPr txBox="1"/>
          <p:nvPr/>
        </p:nvSpPr>
        <p:spPr>
          <a:xfrm>
            <a:off x="4952997" y="1379782"/>
            <a:ext cx="6629403" cy="3539430"/>
          </a:xfrm>
          <a:prstGeom prst="rect">
            <a:avLst/>
          </a:prstGeom>
          <a:noFill/>
        </p:spPr>
        <p:txBody>
          <a:bodyPr wrap="square" rtlCol="0">
            <a:spAutoFit/>
          </a:bodyPr>
          <a:lstStyle/>
          <a:p>
            <a:pPr marL="285750" lvl="0" indent="-285750" algn="just">
              <a:buFontTx/>
              <a:buChar char="-"/>
              <a:defRPr/>
            </a:pPr>
            <a:r>
              <a:rPr lang="vi-VN" sz="2800" b="1" dirty="0">
                <a:solidFill>
                  <a:prstClr val="black"/>
                </a:solidFill>
                <a:latin typeface="Cambria" panose="02040503050406030204" pitchFamily="18" charset="0"/>
                <a:ea typeface="Cambria" panose="02040503050406030204" pitchFamily="18" charset="0"/>
              </a:rPr>
              <a:t>Tháng 6 - 1911, </a:t>
            </a:r>
            <a:r>
              <a:rPr lang="en-US" sz="2800" b="1" dirty="0" err="1">
                <a:solidFill>
                  <a:prstClr val="black"/>
                </a:solidFill>
                <a:latin typeface="Cambria" panose="02040503050406030204" pitchFamily="18" charset="0"/>
                <a:ea typeface="Cambria" panose="02040503050406030204" pitchFamily="18" charset="0"/>
              </a:rPr>
              <a:t>Bác</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Hồ</a:t>
            </a:r>
            <a:r>
              <a:rPr lang="vi-VN" sz="2800" b="1" dirty="0">
                <a:solidFill>
                  <a:prstClr val="black"/>
                </a:solidFill>
                <a:latin typeface="Cambria" panose="02040503050406030204" pitchFamily="18" charset="0"/>
                <a:ea typeface="Cambria" panose="02040503050406030204" pitchFamily="18" charset="0"/>
              </a:rPr>
              <a:t> đi ra </a:t>
            </a:r>
            <a:r>
              <a:rPr lang="en-US" sz="2800" b="1" dirty="0" err="1">
                <a:solidFill>
                  <a:prstClr val="black"/>
                </a:solidFill>
                <a:latin typeface="Cambria" panose="02040503050406030204" pitchFamily="18" charset="0"/>
                <a:ea typeface="Cambria" panose="02040503050406030204" pitchFamily="18" charset="0"/>
              </a:rPr>
              <a:t>tìm</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đường</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cứu</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nước</a:t>
            </a:r>
            <a:r>
              <a:rPr lang="en-US" sz="2800" b="1" dirty="0">
                <a:solidFill>
                  <a:prstClr val="black"/>
                </a:solidFill>
                <a:latin typeface="Cambria" panose="02040503050406030204" pitchFamily="18" charset="0"/>
                <a:ea typeface="Cambria" panose="02040503050406030204" pitchFamily="18" charset="0"/>
              </a:rPr>
              <a:t>.</a:t>
            </a:r>
          </a:p>
          <a:p>
            <a:pPr marL="285750" lvl="0" indent="-285750" algn="just">
              <a:buFontTx/>
              <a:buChar char="-"/>
              <a:defRPr/>
            </a:pPr>
            <a:r>
              <a:rPr lang="en-US" sz="2800" b="1" dirty="0">
                <a:solidFill>
                  <a:prstClr val="black"/>
                </a:solidFill>
                <a:latin typeface="Cambria" panose="02040503050406030204" pitchFamily="18" charset="0"/>
                <a:ea typeface="Cambria" panose="02040503050406030204" pitchFamily="18" charset="0"/>
              </a:rPr>
              <a:t>Trong </a:t>
            </a:r>
            <a:r>
              <a:rPr lang="vi-VN" sz="2800" b="1" dirty="0">
                <a:solidFill>
                  <a:prstClr val="black"/>
                </a:solidFill>
                <a:latin typeface="Cambria" panose="02040503050406030204" pitchFamily="18" charset="0"/>
                <a:ea typeface="Cambria" panose="02040503050406030204" pitchFamily="18" charset="0"/>
              </a:rPr>
              <a:t>suốt 30 năm hoạt động, Người đã đi đến nước Pháp và nhiều nước châu Âu, châu Á, châu Phi, châu Mỹ. </a:t>
            </a:r>
            <a:endParaRPr lang="en-US" sz="2800" b="1" dirty="0">
              <a:solidFill>
                <a:prstClr val="black"/>
              </a:solidFill>
              <a:latin typeface="Cambria" panose="02040503050406030204" pitchFamily="18" charset="0"/>
              <a:ea typeface="Cambria" panose="02040503050406030204" pitchFamily="18" charset="0"/>
            </a:endParaRPr>
          </a:p>
          <a:p>
            <a:pPr marL="285750" lvl="0" indent="-285750" algn="just">
              <a:buFontTx/>
              <a:buChar char="-"/>
              <a:defRPr/>
            </a:pPr>
            <a:r>
              <a:rPr lang="vi-VN" sz="2800" b="1" dirty="0">
                <a:solidFill>
                  <a:prstClr val="black"/>
                </a:solidFill>
                <a:latin typeface="Cambria" panose="02040503050406030204" pitchFamily="18" charset="0"/>
                <a:ea typeface="Cambria" panose="02040503050406030204" pitchFamily="18" charset="0"/>
              </a:rPr>
              <a:t>Người vừa lao động kiếm sống, vừa học tập, hoạt động cách mạng và nghiên cứu các học thuyết cách mạng. </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2052" name="Picture 4" descr="Tổng hợp những bài thơ hay viết về Bác Hồ kính yêu">
            <a:extLst>
              <a:ext uri="{FF2B5EF4-FFF2-40B4-BE49-F238E27FC236}">
                <a16:creationId xmlns:a16="http://schemas.microsoft.com/office/drawing/2014/main" id="{8B675CF9-C734-C155-C549-56293383C7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4" y="780542"/>
            <a:ext cx="3533775" cy="52535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90723"/>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459B7E4-F23E-4F39-8FAA-503283B8307F}"/>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7DE41727-0454-47DA-9512-8CEB9D228B52}"/>
                </a:ext>
              </a:extLst>
            </p:cNvPr>
            <p:cNvPicPr>
              <a:picLocks noChangeAspect="1"/>
            </p:cNvPicPr>
            <p:nvPr/>
          </p:nvPicPr>
          <p:blipFill rotWithShape="1">
            <a:blip r:embed="rId2">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FD2DE8A-852E-49B0-9F21-AE61D73C71BA}"/>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5" name="Rectangle 4">
            <a:extLst>
              <a:ext uri="{FF2B5EF4-FFF2-40B4-BE49-F238E27FC236}">
                <a16:creationId xmlns:a16="http://schemas.microsoft.com/office/drawing/2014/main" id="{FFC733CF-B496-464E-9AA0-FB016B867400}"/>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5" name="Rectangle: Rounded Corners 14">
            <a:extLst>
              <a:ext uri="{FF2B5EF4-FFF2-40B4-BE49-F238E27FC236}">
                <a16:creationId xmlns:a16="http://schemas.microsoft.com/office/drawing/2014/main" id="{38CE290D-AFC9-4E34-9166-8819468B1D0E}"/>
              </a:ext>
            </a:extLst>
          </p:cNvPr>
          <p:cNvSpPr/>
          <p:nvPr/>
        </p:nvSpPr>
        <p:spPr>
          <a:xfrm>
            <a:off x="970334" y="1133634"/>
            <a:ext cx="10778247" cy="1562059"/>
          </a:xfrm>
          <a:prstGeom prst="round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6" name="Picture 2" descr="Phim Hoạt Hình Hài Hước Chuồn Chuồn Trên Lá Hình minh họa Sẵn có - Tải  xuống Hình ảnh Ngay bây giờ - iStock">
            <a:extLst>
              <a:ext uri="{FF2B5EF4-FFF2-40B4-BE49-F238E27FC236}">
                <a16:creationId xmlns:a16="http://schemas.microsoft.com/office/drawing/2014/main" id="{ECA06E6D-841B-4BE4-96F3-E9AFEA4454E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16537" y1="33557" x2="20155" y2="33110"/>
                        <a14:foregroundMark x1="32817" y1="33557" x2="39793" y2="33557"/>
                        <a14:foregroundMark x1="15504" y1="32662" x2="24548" y2="32662"/>
                        <a14:foregroundMark x1="32817" y1="33110" x2="36693" y2="42729"/>
                        <a14:backgroundMark x1="4910" y1="55034" x2="60207" y2="9149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27254" y="14653"/>
            <a:ext cx="2381585" cy="275082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9F72195-A9D6-41F6-A0BB-4983441935F3}"/>
              </a:ext>
            </a:extLst>
          </p:cNvPr>
          <p:cNvSpPr txBox="1"/>
          <p:nvPr/>
        </p:nvSpPr>
        <p:spPr>
          <a:xfrm>
            <a:off x="2003447" y="1252943"/>
            <a:ext cx="9745134" cy="1323439"/>
          </a:xfrm>
          <a:prstGeom prst="rect">
            <a:avLst/>
          </a:prstGeom>
          <a:noFill/>
        </p:spPr>
        <p:txBody>
          <a:bodyPr wrap="square" rtlCol="0">
            <a:spAutoFit/>
          </a:bodyPr>
          <a:lstStyle/>
          <a:p>
            <a:pPr lvl="0">
              <a:defRPr/>
            </a:pPr>
            <a:r>
              <a:rPr lang="en-US" sz="4000" b="1" dirty="0">
                <a:solidFill>
                  <a:prstClr val="black"/>
                </a:solidFill>
                <a:latin typeface="Cambria" panose="02040503050406030204" pitchFamily="18" charset="0"/>
                <a:ea typeface="Cambria" panose="02040503050406030204" pitchFamily="18" charset="0"/>
              </a:rPr>
              <a:t>1. </a:t>
            </a:r>
            <a:r>
              <a:rPr lang="en-US" sz="4000" b="1" dirty="0" err="1">
                <a:solidFill>
                  <a:prstClr val="black"/>
                </a:solidFill>
                <a:latin typeface="Cambria" panose="02040503050406030204" pitchFamily="18" charset="0"/>
                <a:ea typeface="Cambria" panose="02040503050406030204" pitchFamily="18" charset="0"/>
              </a:rPr>
              <a:t>Tìm</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các</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danh</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từ</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riêng</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trong</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bài</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đọc</a:t>
            </a:r>
            <a:r>
              <a:rPr lang="en-US" sz="4000" b="1" dirty="0">
                <a:solidFill>
                  <a:prstClr val="black"/>
                </a:solidFill>
                <a:latin typeface="Cambria" panose="02040503050406030204" pitchFamily="18" charset="0"/>
                <a:ea typeface="Cambria" panose="02040503050406030204" pitchFamily="18" charset="0"/>
              </a:rPr>
              <a:t> Anh Ba.</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 name="Speech Bubble: Rectangle with Corners Rounded 5">
            <a:extLst>
              <a:ext uri="{FF2B5EF4-FFF2-40B4-BE49-F238E27FC236}">
                <a16:creationId xmlns:a16="http://schemas.microsoft.com/office/drawing/2014/main" id="{88E7CF2F-8A67-6E3F-8273-F504B406B9E4}"/>
              </a:ext>
            </a:extLst>
          </p:cNvPr>
          <p:cNvSpPr/>
          <p:nvPr/>
        </p:nvSpPr>
        <p:spPr>
          <a:xfrm>
            <a:off x="4502625" y="3027498"/>
            <a:ext cx="2717325" cy="1077778"/>
          </a:xfrm>
          <a:prstGeom prst="wedgeRoundRectCallout">
            <a:avLst>
              <a:gd name="adj1" fmla="val -42107"/>
              <a:gd name="adj2" fmla="val 31236"/>
              <a:gd name="adj3" fmla="val 16667"/>
            </a:avLst>
          </a:prstGeom>
          <a:solidFill>
            <a:srgbClr val="FFD2DD"/>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b="1" kern="0">
                <a:solidFill>
                  <a:srgbClr val="F7A9BD">
                    <a:lumMod val="10000"/>
                  </a:srgbClr>
                </a:solidFill>
                <a:latin typeface="Cambria" panose="02040503050406030204" pitchFamily="18" charset="0"/>
                <a:sym typeface="Arial"/>
              </a:rPr>
              <a:t>(anh) Ba</a:t>
            </a:r>
            <a:endParaRPr kumimoji="0" lang="en-US" sz="4000" b="1"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7" name="Speech Bubble: Rectangle with Corners Rounded 6">
            <a:extLst>
              <a:ext uri="{FF2B5EF4-FFF2-40B4-BE49-F238E27FC236}">
                <a16:creationId xmlns:a16="http://schemas.microsoft.com/office/drawing/2014/main" id="{3CE7143F-A3B8-25E1-3C8B-789C91AF07D4}"/>
              </a:ext>
            </a:extLst>
          </p:cNvPr>
          <p:cNvSpPr/>
          <p:nvPr/>
        </p:nvSpPr>
        <p:spPr>
          <a:xfrm>
            <a:off x="8188800" y="3017973"/>
            <a:ext cx="2717325" cy="1077778"/>
          </a:xfrm>
          <a:prstGeom prst="wedgeRoundRectCallout">
            <a:avLst>
              <a:gd name="adj1" fmla="val -42107"/>
              <a:gd name="adj2" fmla="val 31236"/>
              <a:gd name="adj3" fmla="val 16667"/>
            </a:avLst>
          </a:prstGeom>
          <a:solidFill>
            <a:srgbClr val="FFD2DD"/>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b="1" kern="0" dirty="0">
                <a:solidFill>
                  <a:srgbClr val="F7A9BD">
                    <a:lumMod val="10000"/>
                  </a:srgbClr>
                </a:solidFill>
                <a:latin typeface="Cambria" panose="02040503050406030204" pitchFamily="18" charset="0"/>
                <a:sym typeface="Arial"/>
              </a:rPr>
              <a:t>(</a:t>
            </a:r>
            <a:r>
              <a:rPr lang="en-US" sz="4000" b="1" kern="0" dirty="0" err="1">
                <a:solidFill>
                  <a:srgbClr val="F7A9BD">
                    <a:lumMod val="10000"/>
                  </a:srgbClr>
                </a:solidFill>
                <a:latin typeface="Cambria" panose="02040503050406030204" pitchFamily="18" charset="0"/>
                <a:sym typeface="Arial"/>
              </a:rPr>
              <a:t>anh</a:t>
            </a:r>
            <a:r>
              <a:rPr lang="en-US" sz="4000" b="1" kern="0" dirty="0">
                <a:solidFill>
                  <a:srgbClr val="F7A9BD">
                    <a:lumMod val="10000"/>
                  </a:srgbClr>
                </a:solidFill>
                <a:latin typeface="Cambria" panose="02040503050406030204" pitchFamily="18" charset="0"/>
                <a:sym typeface="Arial"/>
              </a:rPr>
              <a:t>) Lê</a:t>
            </a:r>
            <a:endParaRPr kumimoji="0" lang="en-US" sz="4000" b="1"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8" name="Speech Bubble: Rectangle with Corners Rounded 7">
            <a:extLst>
              <a:ext uri="{FF2B5EF4-FFF2-40B4-BE49-F238E27FC236}">
                <a16:creationId xmlns:a16="http://schemas.microsoft.com/office/drawing/2014/main" id="{C7880344-EF14-7F77-EEAD-B4832B1CF523}"/>
              </a:ext>
            </a:extLst>
          </p:cNvPr>
          <p:cNvSpPr/>
          <p:nvPr/>
        </p:nvSpPr>
        <p:spPr>
          <a:xfrm>
            <a:off x="6379050" y="4608648"/>
            <a:ext cx="2717325" cy="1077778"/>
          </a:xfrm>
          <a:prstGeom prst="wedgeRoundRectCallout">
            <a:avLst>
              <a:gd name="adj1" fmla="val -42107"/>
              <a:gd name="adj2" fmla="val 31236"/>
              <a:gd name="adj3" fmla="val 16667"/>
            </a:avLst>
          </a:prstGeom>
          <a:solidFill>
            <a:srgbClr val="FFD2DD"/>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b="1" kern="0" dirty="0" err="1">
                <a:solidFill>
                  <a:srgbClr val="F7A9BD">
                    <a:lumMod val="10000"/>
                  </a:srgbClr>
                </a:solidFill>
                <a:latin typeface="Cambria" panose="02040503050406030204" pitchFamily="18" charset="0"/>
                <a:sym typeface="Arial"/>
              </a:rPr>
              <a:t>Bác</a:t>
            </a:r>
            <a:r>
              <a:rPr lang="en-US" sz="4000" b="1" kern="0" dirty="0">
                <a:solidFill>
                  <a:srgbClr val="F7A9BD">
                    <a:lumMod val="10000"/>
                  </a:srgbClr>
                </a:solidFill>
                <a:latin typeface="Cambria" panose="02040503050406030204" pitchFamily="18" charset="0"/>
                <a:sym typeface="Arial"/>
              </a:rPr>
              <a:t> </a:t>
            </a:r>
            <a:r>
              <a:rPr lang="en-US" sz="4000" b="1" kern="0" dirty="0" err="1">
                <a:solidFill>
                  <a:srgbClr val="F7A9BD">
                    <a:lumMod val="10000"/>
                  </a:srgbClr>
                </a:solidFill>
                <a:latin typeface="Cambria" panose="02040503050406030204" pitchFamily="18" charset="0"/>
                <a:sym typeface="Arial"/>
              </a:rPr>
              <a:t>Hồ</a:t>
            </a:r>
            <a:endParaRPr kumimoji="0" lang="en-US" sz="4000" b="1"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9" name="Speech Bubble: Rectangle with Corners Rounded 8">
            <a:extLst>
              <a:ext uri="{FF2B5EF4-FFF2-40B4-BE49-F238E27FC236}">
                <a16:creationId xmlns:a16="http://schemas.microsoft.com/office/drawing/2014/main" id="{E5BD19D6-C985-7FEB-A02A-D8271ACE7CA0}"/>
              </a:ext>
            </a:extLst>
          </p:cNvPr>
          <p:cNvSpPr/>
          <p:nvPr/>
        </p:nvSpPr>
        <p:spPr>
          <a:xfrm>
            <a:off x="406875" y="3075123"/>
            <a:ext cx="2717325" cy="1077778"/>
          </a:xfrm>
          <a:prstGeom prst="wedgeRoundRectCallout">
            <a:avLst>
              <a:gd name="adj1" fmla="val -42107"/>
              <a:gd name="adj2" fmla="val 31236"/>
              <a:gd name="adj3" fmla="val 16667"/>
            </a:avLst>
          </a:prstGeom>
          <a:solidFill>
            <a:srgbClr val="FFD2DD"/>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b="1" kern="0" dirty="0" err="1">
                <a:solidFill>
                  <a:srgbClr val="F7A9BD">
                    <a:lumMod val="10000"/>
                  </a:srgbClr>
                </a:solidFill>
                <a:latin typeface="Cambria" panose="02040503050406030204" pitchFamily="18" charset="0"/>
                <a:sym typeface="Arial"/>
              </a:rPr>
              <a:t>Sài</a:t>
            </a:r>
            <a:r>
              <a:rPr lang="en-US" sz="4000" b="1" kern="0" dirty="0">
                <a:solidFill>
                  <a:srgbClr val="F7A9BD">
                    <a:lumMod val="10000"/>
                  </a:srgbClr>
                </a:solidFill>
                <a:latin typeface="Cambria" panose="02040503050406030204" pitchFamily="18" charset="0"/>
                <a:sym typeface="Arial"/>
              </a:rPr>
              <a:t> </a:t>
            </a:r>
            <a:r>
              <a:rPr lang="en-US" sz="4000" b="1" kern="0" dirty="0" err="1">
                <a:solidFill>
                  <a:srgbClr val="F7A9BD">
                    <a:lumMod val="10000"/>
                  </a:srgbClr>
                </a:solidFill>
                <a:latin typeface="Cambria" panose="02040503050406030204" pitchFamily="18" charset="0"/>
                <a:sym typeface="Arial"/>
              </a:rPr>
              <a:t>Gòn</a:t>
            </a:r>
            <a:endParaRPr kumimoji="0" lang="en-US" sz="4000" b="1"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10" name="Speech Bubble: Rectangle with Corners Rounded 9">
            <a:extLst>
              <a:ext uri="{FF2B5EF4-FFF2-40B4-BE49-F238E27FC236}">
                <a16:creationId xmlns:a16="http://schemas.microsoft.com/office/drawing/2014/main" id="{53015791-DE78-3B43-F29C-F89BA983B451}"/>
              </a:ext>
            </a:extLst>
          </p:cNvPr>
          <p:cNvSpPr/>
          <p:nvPr/>
        </p:nvSpPr>
        <p:spPr>
          <a:xfrm>
            <a:off x="2330925" y="4599123"/>
            <a:ext cx="2717325" cy="1077778"/>
          </a:xfrm>
          <a:prstGeom prst="wedgeRoundRectCallout">
            <a:avLst>
              <a:gd name="adj1" fmla="val -42107"/>
              <a:gd name="adj2" fmla="val 31236"/>
              <a:gd name="adj3" fmla="val 16667"/>
            </a:avLst>
          </a:prstGeom>
          <a:solidFill>
            <a:srgbClr val="FFD2DD"/>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b="1" kern="0" dirty="0" err="1">
                <a:solidFill>
                  <a:srgbClr val="F7A9BD">
                    <a:lumMod val="10000"/>
                  </a:srgbClr>
                </a:solidFill>
                <a:latin typeface="Cambria" panose="02040503050406030204" pitchFamily="18" charset="0"/>
                <a:sym typeface="Arial"/>
              </a:rPr>
              <a:t>Pháp</a:t>
            </a:r>
            <a:endParaRPr kumimoji="0" lang="en-US" sz="4000" b="1"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Tree>
    <p:extLst>
      <p:ext uri="{BB962C8B-B14F-4D97-AF65-F5344CB8AC3E}">
        <p14:creationId xmlns:p14="http://schemas.microsoft.com/office/powerpoint/2010/main" val="3932072833"/>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animBg="1"/>
      <p:bldP spid="7" grpId="0" animBg="1"/>
      <p:bldP spid="8" grpId="0" animBg="1"/>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459B7E4-F23E-4F39-8FAA-503283B8307F}"/>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7DE41727-0454-47DA-9512-8CEB9D228B52}"/>
                </a:ext>
              </a:extLst>
            </p:cNvPr>
            <p:cNvPicPr>
              <a:picLocks noChangeAspect="1"/>
            </p:cNvPicPr>
            <p:nvPr/>
          </p:nvPicPr>
          <p:blipFill rotWithShape="1">
            <a:blip r:embed="rId2">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FD2DE8A-852E-49B0-9F21-AE61D73C71BA}"/>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5" name="Rectangle 4">
            <a:extLst>
              <a:ext uri="{FF2B5EF4-FFF2-40B4-BE49-F238E27FC236}">
                <a16:creationId xmlns:a16="http://schemas.microsoft.com/office/drawing/2014/main" id="{FFC733CF-B496-464E-9AA0-FB016B867400}"/>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5" name="Rectangle: Rounded Corners 14">
            <a:extLst>
              <a:ext uri="{FF2B5EF4-FFF2-40B4-BE49-F238E27FC236}">
                <a16:creationId xmlns:a16="http://schemas.microsoft.com/office/drawing/2014/main" id="{38CE290D-AFC9-4E34-9166-8819468B1D0E}"/>
              </a:ext>
            </a:extLst>
          </p:cNvPr>
          <p:cNvSpPr/>
          <p:nvPr/>
        </p:nvSpPr>
        <p:spPr>
          <a:xfrm>
            <a:off x="970334" y="1133634"/>
            <a:ext cx="10778247" cy="1562059"/>
          </a:xfrm>
          <a:prstGeom prst="round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6" name="Picture 2" descr="Phim Hoạt Hình Hài Hước Chuồn Chuồn Trên Lá Hình minh họa Sẵn có - Tải  xuống Hình ảnh Ngay bây giờ - iStock">
            <a:extLst>
              <a:ext uri="{FF2B5EF4-FFF2-40B4-BE49-F238E27FC236}">
                <a16:creationId xmlns:a16="http://schemas.microsoft.com/office/drawing/2014/main" id="{ECA06E6D-841B-4BE4-96F3-E9AFEA4454E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16537" y1="33557" x2="20155" y2="33110"/>
                        <a14:foregroundMark x1="32817" y1="33557" x2="39793" y2="33557"/>
                        <a14:foregroundMark x1="15504" y1="32662" x2="24548" y2="32662"/>
                        <a14:foregroundMark x1="32817" y1="33110" x2="36693" y2="42729"/>
                        <a14:backgroundMark x1="4910" y1="55034" x2="60207" y2="9149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27254" y="14653"/>
            <a:ext cx="2381585" cy="275082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9F72195-A9D6-41F6-A0BB-4983441935F3}"/>
              </a:ext>
            </a:extLst>
          </p:cNvPr>
          <p:cNvSpPr txBox="1"/>
          <p:nvPr/>
        </p:nvSpPr>
        <p:spPr>
          <a:xfrm>
            <a:off x="2003447" y="1252943"/>
            <a:ext cx="9745134" cy="1200329"/>
          </a:xfrm>
          <a:prstGeom prst="rect">
            <a:avLst/>
          </a:prstGeom>
          <a:noFill/>
        </p:spPr>
        <p:txBody>
          <a:bodyPr wrap="square" rtlCol="0">
            <a:spAutoFit/>
          </a:bodyPr>
          <a:lstStyle/>
          <a:p>
            <a:pPr lvl="0" algn="just">
              <a:defRPr/>
            </a:pPr>
            <a:r>
              <a:rPr lang="en-US" sz="3600" b="1" dirty="0">
                <a:solidFill>
                  <a:prstClr val="black"/>
                </a:solidFill>
                <a:latin typeface="Cambria" panose="02040503050406030204" pitchFamily="18" charset="0"/>
                <a:ea typeface="Cambria" panose="02040503050406030204" pitchFamily="18" charset="0"/>
              </a:rPr>
              <a:t>2. </a:t>
            </a:r>
            <a:r>
              <a:rPr lang="vi-VN" sz="3600" b="1" dirty="0">
                <a:solidFill>
                  <a:prstClr val="black"/>
                </a:solidFill>
                <a:latin typeface="Cambria" panose="02040503050406030204" pitchFamily="18" charset="0"/>
                <a:ea typeface="Cambria" panose="02040503050406030204" pitchFamily="18" charset="0"/>
              </a:rPr>
              <a:t>Tìm từ có nghĩa giống với từ </a:t>
            </a:r>
            <a:r>
              <a:rPr lang="vi-VN" sz="3600" b="1" dirty="0">
                <a:solidFill>
                  <a:srgbClr val="FF0000"/>
                </a:solidFill>
                <a:latin typeface="Cambria" panose="02040503050406030204" pitchFamily="18" charset="0"/>
                <a:ea typeface="Cambria" panose="02040503050406030204" pitchFamily="18" charset="0"/>
              </a:rPr>
              <a:t>hăng hái</a:t>
            </a:r>
            <a:r>
              <a:rPr lang="vi-VN" sz="3600" b="1" dirty="0">
                <a:solidFill>
                  <a:prstClr val="black"/>
                </a:solidFill>
                <a:latin typeface="Cambria" panose="02040503050406030204" pitchFamily="18" charset="0"/>
                <a:ea typeface="Cambria" panose="02040503050406030204" pitchFamily="18" charset="0"/>
              </a:rPr>
              <a:t>, </a:t>
            </a:r>
            <a:r>
              <a:rPr lang="vi-VN" sz="3600" b="1" dirty="0">
                <a:solidFill>
                  <a:srgbClr val="FF0000"/>
                </a:solidFill>
                <a:latin typeface="Cambria" panose="02040503050406030204" pitchFamily="18" charset="0"/>
                <a:ea typeface="Cambria" panose="02040503050406030204" pitchFamily="18" charset="0"/>
              </a:rPr>
              <a:t>can đảm </a:t>
            </a:r>
            <a:r>
              <a:rPr lang="vi-VN" sz="3600" b="1" dirty="0">
                <a:solidFill>
                  <a:prstClr val="black"/>
                </a:solidFill>
                <a:latin typeface="Cambria" panose="02040503050406030204" pitchFamily="18" charset="0"/>
                <a:ea typeface="Cambria" panose="02040503050406030204" pitchFamily="18" charset="0"/>
              </a:rPr>
              <a:t>và đặt câu với những từ em tìm được </a:t>
            </a:r>
            <a:endPar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1" name="Speech Bubble: Rectangle with Corners Rounded 10">
            <a:extLst>
              <a:ext uri="{FF2B5EF4-FFF2-40B4-BE49-F238E27FC236}">
                <a16:creationId xmlns:a16="http://schemas.microsoft.com/office/drawing/2014/main" id="{81985719-775B-9EE7-4A42-03AD10CC8FDE}"/>
              </a:ext>
            </a:extLst>
          </p:cNvPr>
          <p:cNvSpPr/>
          <p:nvPr/>
        </p:nvSpPr>
        <p:spPr>
          <a:xfrm>
            <a:off x="561976" y="2866820"/>
            <a:ext cx="11287124" cy="800305"/>
          </a:xfrm>
          <a:prstGeom prst="wedgeRoundRectCallout">
            <a:avLst>
              <a:gd name="adj1" fmla="val 49996"/>
              <a:gd name="adj2" fmla="val -10753"/>
              <a:gd name="adj3" fmla="val 16667"/>
            </a:avLst>
          </a:prstGeom>
          <a:solidFill>
            <a:srgbClr val="D6F0F6"/>
          </a:solidFill>
          <a:ln w="28575">
            <a:solidFill>
              <a:srgbClr val="00B0F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3600" b="1" dirty="0" err="1">
                <a:solidFill>
                  <a:srgbClr val="FF0000"/>
                </a:solidFill>
                <a:latin typeface="Cambria" panose="02040503050406030204" pitchFamily="18" charset="0"/>
              </a:rPr>
              <a:t>Hăng</a:t>
            </a:r>
            <a:r>
              <a:rPr lang="en-US" sz="3600" b="1" dirty="0">
                <a:solidFill>
                  <a:srgbClr val="FF0000"/>
                </a:solidFill>
                <a:latin typeface="Cambria" panose="02040503050406030204" pitchFamily="18" charset="0"/>
              </a:rPr>
              <a:t> </a:t>
            </a:r>
            <a:r>
              <a:rPr lang="en-US" sz="3600" b="1" dirty="0" err="1">
                <a:solidFill>
                  <a:srgbClr val="FF0000"/>
                </a:solidFill>
                <a:latin typeface="Cambria" panose="02040503050406030204" pitchFamily="18" charset="0"/>
              </a:rPr>
              <a:t>hái</a:t>
            </a:r>
            <a:r>
              <a:rPr lang="en-US" sz="3600" b="1" dirty="0">
                <a:solidFill>
                  <a:srgbClr val="FF0000"/>
                </a:solidFill>
                <a:latin typeface="Cambria" panose="02040503050406030204" pitchFamily="18" charset="0"/>
              </a:rPr>
              <a:t>: </a:t>
            </a:r>
            <a:r>
              <a:rPr lang="en-US" sz="3600" dirty="0" err="1">
                <a:solidFill>
                  <a:srgbClr val="002060"/>
                </a:solidFill>
                <a:latin typeface="Cambria" panose="02040503050406030204" pitchFamily="18" charset="0"/>
              </a:rPr>
              <a:t>nhiệt</a:t>
            </a:r>
            <a:r>
              <a:rPr lang="en-US" sz="3600" dirty="0">
                <a:solidFill>
                  <a:srgbClr val="002060"/>
                </a:solidFill>
                <a:latin typeface="Cambria" panose="02040503050406030204" pitchFamily="18" charset="0"/>
              </a:rPr>
              <a:t> </a:t>
            </a:r>
            <a:r>
              <a:rPr lang="en-US" sz="3600" dirty="0" err="1">
                <a:solidFill>
                  <a:srgbClr val="002060"/>
                </a:solidFill>
                <a:latin typeface="Cambria" panose="02040503050406030204" pitchFamily="18" charset="0"/>
              </a:rPr>
              <a:t>huyết</a:t>
            </a:r>
            <a:r>
              <a:rPr lang="en-US" sz="3600" dirty="0">
                <a:solidFill>
                  <a:srgbClr val="002060"/>
                </a:solidFill>
                <a:latin typeface="Cambria" panose="02040503050406030204" pitchFamily="18" charset="0"/>
              </a:rPr>
              <a:t>, </a:t>
            </a:r>
            <a:r>
              <a:rPr lang="en-US" sz="3600" dirty="0" err="1">
                <a:solidFill>
                  <a:srgbClr val="002060"/>
                </a:solidFill>
                <a:latin typeface="Cambria" panose="02040503050406030204" pitchFamily="18" charset="0"/>
              </a:rPr>
              <a:t>tích</a:t>
            </a:r>
            <a:r>
              <a:rPr lang="en-US" sz="3600" dirty="0">
                <a:solidFill>
                  <a:srgbClr val="002060"/>
                </a:solidFill>
                <a:latin typeface="Cambria" panose="02040503050406030204" pitchFamily="18" charset="0"/>
              </a:rPr>
              <a:t> </a:t>
            </a:r>
            <a:r>
              <a:rPr lang="en-US" sz="3600" dirty="0" err="1">
                <a:solidFill>
                  <a:srgbClr val="002060"/>
                </a:solidFill>
                <a:latin typeface="Cambria" panose="02040503050406030204" pitchFamily="18" charset="0"/>
              </a:rPr>
              <a:t>cực</a:t>
            </a:r>
            <a:r>
              <a:rPr lang="en-US" sz="3600" dirty="0">
                <a:solidFill>
                  <a:srgbClr val="002060"/>
                </a:solidFill>
                <a:latin typeface="Cambria" panose="02040503050406030204" pitchFamily="18" charset="0"/>
              </a:rPr>
              <a:t>, say </a:t>
            </a:r>
            <a:r>
              <a:rPr lang="en-US" sz="3600" dirty="0" err="1">
                <a:solidFill>
                  <a:srgbClr val="002060"/>
                </a:solidFill>
                <a:latin typeface="Cambria" panose="02040503050406030204" pitchFamily="18" charset="0"/>
              </a:rPr>
              <a:t>mê</a:t>
            </a:r>
            <a:r>
              <a:rPr lang="en-US" sz="3600" dirty="0">
                <a:solidFill>
                  <a:srgbClr val="002060"/>
                </a:solidFill>
                <a:latin typeface="Cambria" panose="02040503050406030204" pitchFamily="18" charset="0"/>
              </a:rPr>
              <a:t>, </a:t>
            </a:r>
            <a:r>
              <a:rPr lang="en-US" sz="3600" dirty="0" err="1">
                <a:solidFill>
                  <a:srgbClr val="002060"/>
                </a:solidFill>
                <a:latin typeface="Cambria" panose="02040503050406030204" pitchFamily="18" charset="0"/>
              </a:rPr>
              <a:t>nhiệt</a:t>
            </a:r>
            <a:r>
              <a:rPr lang="en-US" sz="3600" dirty="0">
                <a:solidFill>
                  <a:srgbClr val="002060"/>
                </a:solidFill>
                <a:latin typeface="Cambria" panose="02040503050406030204" pitchFamily="18" charset="0"/>
              </a:rPr>
              <a:t> </a:t>
            </a:r>
            <a:r>
              <a:rPr lang="en-US" sz="3600" dirty="0" err="1">
                <a:solidFill>
                  <a:srgbClr val="002060"/>
                </a:solidFill>
                <a:latin typeface="Cambria" panose="02040503050406030204" pitchFamily="18" charset="0"/>
              </a:rPr>
              <a:t>tình</a:t>
            </a:r>
            <a:r>
              <a:rPr lang="en-US" sz="3600" dirty="0">
                <a:solidFill>
                  <a:srgbClr val="002060"/>
                </a:solidFill>
                <a:latin typeface="Cambria" panose="02040503050406030204" pitchFamily="18" charset="0"/>
              </a:rPr>
              <a:t>…</a:t>
            </a:r>
          </a:p>
        </p:txBody>
      </p:sp>
      <p:sp>
        <p:nvSpPr>
          <p:cNvPr id="13" name="Speech Bubble: Rectangle with Corners Rounded 12">
            <a:extLst>
              <a:ext uri="{FF2B5EF4-FFF2-40B4-BE49-F238E27FC236}">
                <a16:creationId xmlns:a16="http://schemas.microsoft.com/office/drawing/2014/main" id="{356B2A01-C299-0EBE-AD7C-5EF15D2D5463}"/>
              </a:ext>
            </a:extLst>
          </p:cNvPr>
          <p:cNvSpPr/>
          <p:nvPr/>
        </p:nvSpPr>
        <p:spPr>
          <a:xfrm>
            <a:off x="533401" y="3943145"/>
            <a:ext cx="11287124" cy="1114630"/>
          </a:xfrm>
          <a:prstGeom prst="wedgeRoundRectCallout">
            <a:avLst>
              <a:gd name="adj1" fmla="val 49996"/>
              <a:gd name="adj2" fmla="val -10753"/>
              <a:gd name="adj3" fmla="val 16667"/>
            </a:avLst>
          </a:prstGeom>
          <a:solidFill>
            <a:srgbClr val="D6F0F6"/>
          </a:solidFill>
          <a:ln w="28575">
            <a:solidFill>
              <a:srgbClr val="00B0F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3600" b="1" dirty="0">
                <a:solidFill>
                  <a:srgbClr val="FF0000"/>
                </a:solidFill>
                <a:latin typeface="Cambria" panose="02040503050406030204" pitchFamily="18" charset="0"/>
              </a:rPr>
              <a:t>Can </a:t>
            </a:r>
            <a:r>
              <a:rPr lang="en-US" sz="3600" b="1" dirty="0" err="1">
                <a:solidFill>
                  <a:srgbClr val="FF0000"/>
                </a:solidFill>
                <a:latin typeface="Cambria" panose="02040503050406030204" pitchFamily="18" charset="0"/>
              </a:rPr>
              <a:t>đảm</a:t>
            </a:r>
            <a:r>
              <a:rPr lang="en-US" sz="3600" b="1" dirty="0">
                <a:solidFill>
                  <a:srgbClr val="FF0000"/>
                </a:solidFill>
                <a:latin typeface="Cambria" panose="02040503050406030204" pitchFamily="18" charset="0"/>
              </a:rPr>
              <a:t>: </a:t>
            </a:r>
            <a:r>
              <a:rPr lang="vi-VN" sz="3600" dirty="0">
                <a:solidFill>
                  <a:srgbClr val="002060"/>
                </a:solidFill>
                <a:latin typeface="Cambria" panose="02040503050406030204" pitchFamily="18" charset="0"/>
              </a:rPr>
              <a:t>dũng cảm, kiên cường, anh hùng, mạnh mẽ, táo bạo…..</a:t>
            </a:r>
            <a:endParaRPr lang="en-US" sz="3600" dirty="0">
              <a:solidFill>
                <a:srgbClr val="002060"/>
              </a:solidFill>
              <a:latin typeface="Cambria" panose="02040503050406030204" pitchFamily="18" charset="0"/>
            </a:endParaRPr>
          </a:p>
        </p:txBody>
      </p:sp>
      <p:sp>
        <p:nvSpPr>
          <p:cNvPr id="14" name="TextBox 13">
            <a:extLst>
              <a:ext uri="{FF2B5EF4-FFF2-40B4-BE49-F238E27FC236}">
                <a16:creationId xmlns:a16="http://schemas.microsoft.com/office/drawing/2014/main" id="{30A20A7A-0A41-D407-AC73-7F16F1B33AEB}"/>
              </a:ext>
            </a:extLst>
          </p:cNvPr>
          <p:cNvSpPr txBox="1"/>
          <p:nvPr/>
        </p:nvSpPr>
        <p:spPr>
          <a:xfrm>
            <a:off x="828675" y="5581650"/>
            <a:ext cx="10963275" cy="523220"/>
          </a:xfrm>
          <a:prstGeom prst="rect">
            <a:avLst/>
          </a:prstGeom>
          <a:noFill/>
        </p:spPr>
        <p:txBody>
          <a:bodyPr wrap="square" rtlCol="0">
            <a:spAutoFit/>
          </a:bodyPr>
          <a:lstStyle/>
          <a:p>
            <a:r>
              <a:rPr lang="en-US" sz="2800" b="1" i="0" dirty="0">
                <a:solidFill>
                  <a:srgbClr val="002060"/>
                </a:solidFill>
                <a:effectLst/>
                <a:latin typeface="Cambria" panose="02040503050406030204" pitchFamily="18" charset="0"/>
                <a:ea typeface="Cambria" panose="02040503050406030204" pitchFamily="18" charset="0"/>
              </a:rPr>
              <a:t>M. </a:t>
            </a:r>
            <a:r>
              <a:rPr lang="en-US" sz="2800" b="1" i="0" dirty="0" err="1">
                <a:solidFill>
                  <a:srgbClr val="002060"/>
                </a:solidFill>
                <a:effectLst/>
                <a:latin typeface="Cambria" panose="02040503050406030204" pitchFamily="18" charset="0"/>
                <a:ea typeface="Cambria" panose="02040503050406030204" pitchFamily="18" charset="0"/>
              </a:rPr>
              <a:t>Bác</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Hồ</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là</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một</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vị</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anh</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hùng</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tràn</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đầy</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nhiệt</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huyết</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dũng</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cảm</a:t>
            </a:r>
            <a:r>
              <a:rPr lang="en-US" sz="2800" b="1" i="0" dirty="0">
                <a:solidFill>
                  <a:srgbClr val="002060"/>
                </a:solidFill>
                <a:effectLst/>
                <a:latin typeface="Cambria" panose="02040503050406030204" pitchFamily="18" charset="0"/>
                <a:ea typeface="Cambria" panose="02040503050406030204" pitchFamily="18" charset="0"/>
              </a:rPr>
              <a:t>.</a:t>
            </a:r>
            <a:endParaRPr lang="en-US" sz="28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49009832"/>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animBg="1"/>
      <p:bldP spid="13" grpId="0" animBg="1"/>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3CC5427-66CA-4BE9-A421-0A0719334DFD}"/>
              </a:ext>
            </a:extLst>
          </p:cNvPr>
          <p:cNvPicPr>
            <a:picLocks noChangeAspect="1"/>
          </p:cNvPicPr>
          <p:nvPr/>
        </p:nvPicPr>
        <p:blipFill>
          <a:blip r:embed="rId3"/>
          <a:stretch>
            <a:fillRect/>
          </a:stretch>
        </p:blipFill>
        <p:spPr>
          <a:xfrm>
            <a:off x="-2" y="-11231"/>
            <a:ext cx="12192000" cy="6858000"/>
          </a:xfrm>
          <a:prstGeom prst="rect">
            <a:avLst/>
          </a:prstGeom>
        </p:spPr>
      </p:pic>
      <p:sp>
        <p:nvSpPr>
          <p:cNvPr id="28" name="矩形 27"/>
          <p:cNvSpPr/>
          <p:nvPr/>
        </p:nvSpPr>
        <p:spPr>
          <a:xfrm>
            <a:off x="0" y="1327304"/>
            <a:ext cx="12192001" cy="418092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5号-龙吟手书" panose="00000500000000000000" pitchFamily="2" charset="-122"/>
              <a:ea typeface="字魂55号-龙吟手书" panose="00000500000000000000" pitchFamily="2" charset="-122"/>
              <a:cs typeface="+mn-cs"/>
              <a:sym typeface="字魂55号-龙吟手书" panose="00000500000000000000" pitchFamily="2" charset="-122"/>
            </a:endParaRPr>
          </a:p>
        </p:txBody>
      </p:sp>
      <p:pic>
        <p:nvPicPr>
          <p:cNvPr id="30" name="图片 29">
            <a:extLst>
              <a:ext uri="{FF2B5EF4-FFF2-40B4-BE49-F238E27FC236}">
                <a16:creationId xmlns:a16="http://schemas.microsoft.com/office/drawing/2014/main" id="{C9C1D041-B878-4A15-8A12-7C1D7D17512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0" y="-11231"/>
            <a:ext cx="2320309" cy="2754431"/>
          </a:xfrm>
          <a:prstGeom prst="rect">
            <a:avLst/>
          </a:prstGeom>
        </p:spPr>
      </p:pic>
      <p:pic>
        <p:nvPicPr>
          <p:cNvPr id="2" name="Picture 1">
            <a:extLst>
              <a:ext uri="{FF2B5EF4-FFF2-40B4-BE49-F238E27FC236}">
                <a16:creationId xmlns:a16="http://schemas.microsoft.com/office/drawing/2014/main" id="{05A72D5E-5564-BBFB-573C-B4F8A35C8937}"/>
              </a:ext>
            </a:extLst>
          </p:cNvPr>
          <p:cNvPicPr>
            <a:picLocks noChangeAspect="1"/>
          </p:cNvPicPr>
          <p:nvPr/>
        </p:nvPicPr>
        <p:blipFill>
          <a:blip r:embed="rId5"/>
          <a:stretch>
            <a:fillRect/>
          </a:stretch>
        </p:blipFill>
        <p:spPr>
          <a:xfrm>
            <a:off x="2101626" y="634108"/>
            <a:ext cx="8083997" cy="5913633"/>
          </a:xfrm>
          <a:prstGeom prst="rect">
            <a:avLst/>
          </a:prstGeom>
        </p:spPr>
      </p:pic>
    </p:spTree>
    <p:extLst>
      <p:ext uri="{BB962C8B-B14F-4D97-AF65-F5344CB8AC3E}">
        <p14:creationId xmlns:p14="http://schemas.microsoft.com/office/powerpoint/2010/main" val="218149429"/>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C08D0F13-3A6A-46A0-BD02-C26597BA74CF}"/>
              </a:ext>
            </a:extLst>
          </p:cNvPr>
          <p:cNvPicPr>
            <a:picLocks noChangeAspect="1"/>
          </p:cNvPicPr>
          <p:nvPr/>
        </p:nvPicPr>
        <p:blipFill rotWithShape="1">
          <a:blip r:embed="rId3">
            <a:extLst>
              <a:ext uri="{28A0092B-C50C-407E-A947-70E740481C1C}">
                <a14:useLocalDpi xmlns:a14="http://schemas.microsoft.com/office/drawing/2010/main" val="0"/>
              </a:ext>
            </a:extLst>
          </a:blip>
          <a:srcRect t="44647" b="13166"/>
          <a:stretch/>
        </p:blipFill>
        <p:spPr>
          <a:xfrm flipH="1">
            <a:off x="0" y="0"/>
            <a:ext cx="12192000" cy="6858000"/>
          </a:xfrm>
          <a:prstGeom prst="rect">
            <a:avLst/>
          </a:prstGeom>
        </p:spPr>
      </p:pic>
      <p:sp>
        <p:nvSpPr>
          <p:cNvPr id="21" name="矩形 20"/>
          <p:cNvSpPr/>
          <p:nvPr/>
        </p:nvSpPr>
        <p:spPr>
          <a:xfrm rot="5400000">
            <a:off x="6352094" y="1018095"/>
            <a:ext cx="6858000" cy="482181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5号-龙吟手书" panose="00000500000000000000" pitchFamily="2" charset="-122"/>
              <a:ea typeface="字魂55号-龙吟手书" panose="00000500000000000000" pitchFamily="2" charset="-122"/>
              <a:cs typeface="+mn-cs"/>
              <a:sym typeface="字魂55号-龙吟手书" panose="00000500000000000000" pitchFamily="2" charset="-122"/>
            </a:endParaRPr>
          </a:p>
        </p:txBody>
      </p:sp>
      <p:pic>
        <p:nvPicPr>
          <p:cNvPr id="6" name="图片 5">
            <a:extLst>
              <a:ext uri="{FF2B5EF4-FFF2-40B4-BE49-F238E27FC236}">
                <a16:creationId xmlns:a16="http://schemas.microsoft.com/office/drawing/2014/main" id="{61B9D081-419C-4B74-AA29-F94333285FB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0" y="-11231"/>
            <a:ext cx="2320309" cy="2754431"/>
          </a:xfrm>
          <a:prstGeom prst="rect">
            <a:avLst/>
          </a:prstGeom>
        </p:spPr>
      </p:pic>
      <p:pic>
        <p:nvPicPr>
          <p:cNvPr id="8" name="Picture 7">
            <a:extLst>
              <a:ext uri="{FF2B5EF4-FFF2-40B4-BE49-F238E27FC236}">
                <a16:creationId xmlns:a16="http://schemas.microsoft.com/office/drawing/2014/main" id="{1433E43A-DEB0-ACF1-5238-1C2E31895F6A}"/>
              </a:ext>
            </a:extLst>
          </p:cNvPr>
          <p:cNvPicPr>
            <a:picLocks noChangeAspect="1"/>
          </p:cNvPicPr>
          <p:nvPr/>
        </p:nvPicPr>
        <p:blipFill>
          <a:blip r:embed="rId5"/>
          <a:stretch>
            <a:fillRect/>
          </a:stretch>
        </p:blipFill>
        <p:spPr>
          <a:xfrm>
            <a:off x="888374" y="-437889"/>
            <a:ext cx="2719052" cy="2761727"/>
          </a:xfrm>
          <a:prstGeom prst="rect">
            <a:avLst/>
          </a:prstGeom>
        </p:spPr>
      </p:pic>
      <p:pic>
        <p:nvPicPr>
          <p:cNvPr id="10" name="Picture 9">
            <a:extLst>
              <a:ext uri="{FF2B5EF4-FFF2-40B4-BE49-F238E27FC236}">
                <a16:creationId xmlns:a16="http://schemas.microsoft.com/office/drawing/2014/main" id="{1BD3B981-842A-F743-7BB6-A8C811D6DA00}"/>
              </a:ext>
            </a:extLst>
          </p:cNvPr>
          <p:cNvPicPr>
            <a:picLocks noChangeAspect="1"/>
          </p:cNvPicPr>
          <p:nvPr/>
        </p:nvPicPr>
        <p:blipFill>
          <a:blip r:embed="rId6"/>
          <a:stretch>
            <a:fillRect/>
          </a:stretch>
        </p:blipFill>
        <p:spPr>
          <a:xfrm>
            <a:off x="940403" y="1249530"/>
            <a:ext cx="6596444" cy="3444539"/>
          </a:xfrm>
          <a:prstGeom prst="rect">
            <a:avLst/>
          </a:prstGeom>
        </p:spPr>
      </p:pic>
      <p:pic>
        <p:nvPicPr>
          <p:cNvPr id="1026" name="Picture 2" descr="Hành trình hy vọng của người thanh niên yêu nước">
            <a:extLst>
              <a:ext uri="{FF2B5EF4-FFF2-40B4-BE49-F238E27FC236}">
                <a16:creationId xmlns:a16="http://schemas.microsoft.com/office/drawing/2014/main" id="{F02D3C27-321D-C352-5D45-A68E1F0261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07988" y="-209550"/>
            <a:ext cx="4984012" cy="6858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6FDA3963-9159-1151-35A5-591F73CBE897}"/>
              </a:ext>
            </a:extLst>
          </p:cNvPr>
          <p:cNvPicPr>
            <a:picLocks noChangeAspect="1"/>
          </p:cNvPicPr>
          <p:nvPr/>
        </p:nvPicPr>
        <p:blipFill>
          <a:blip r:embed="rId8"/>
          <a:stretch>
            <a:fillRect/>
          </a:stretch>
        </p:blipFill>
        <p:spPr>
          <a:xfrm>
            <a:off x="4977647" y="3711288"/>
            <a:ext cx="2712955" cy="7498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arn(inVertical)">
                                      <p:cBhvr>
                                        <p:cTn id="11" dur="500"/>
                                        <p:tgtEl>
                                          <p:spTgt spid="21"/>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par>
                                <p:cTn id="21" presetID="14" presetClass="entr" presetSubtype="1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par>
                                <p:cTn id="24" presetID="14" presetClass="entr" presetSubtype="10" fill="hold" nodeType="with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randombar(horizontal)">
                                      <p:cBhvr>
                                        <p:cTn id="26" dur="500"/>
                                        <p:tgtEl>
                                          <p:spTgt spid="102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F90CE58-1CAA-4453-AE19-E72D278E94D5}"/>
              </a:ext>
            </a:extLst>
          </p:cNvPr>
          <p:cNvGrpSpPr/>
          <p:nvPr/>
        </p:nvGrpSpPr>
        <p:grpSpPr>
          <a:xfrm flipH="1">
            <a:off x="0" y="0"/>
            <a:ext cx="12192000" cy="6858000"/>
            <a:chOff x="0" y="0"/>
            <a:chExt cx="12192000" cy="6858000"/>
          </a:xfrm>
        </p:grpSpPr>
        <p:pic>
          <p:nvPicPr>
            <p:cNvPr id="10" name="图片 9">
              <a:extLst>
                <a:ext uri="{FF2B5EF4-FFF2-40B4-BE49-F238E27FC236}">
                  <a16:creationId xmlns:a16="http://schemas.microsoft.com/office/drawing/2014/main" id="{8B485CCD-2C71-44D4-BF06-082884DD1C44}"/>
                </a:ext>
              </a:extLst>
            </p:cNvPr>
            <p:cNvPicPr>
              <a:picLocks noChangeAspect="1"/>
            </p:cNvPicPr>
            <p:nvPr/>
          </p:nvPicPr>
          <p:blipFill rotWithShape="1">
            <a:blip r:embed="rId3">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3" name="Rectangle 2">
              <a:extLst>
                <a:ext uri="{FF2B5EF4-FFF2-40B4-BE49-F238E27FC236}">
                  <a16:creationId xmlns:a16="http://schemas.microsoft.com/office/drawing/2014/main" id="{4F2C966D-3F4D-4A97-8E4E-4E38DA72D789}"/>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5" name="Rectangle 4">
            <a:extLst>
              <a:ext uri="{FF2B5EF4-FFF2-40B4-BE49-F238E27FC236}">
                <a16:creationId xmlns:a16="http://schemas.microsoft.com/office/drawing/2014/main" id="{08AF73B1-8577-4206-81FB-AB6EFC094ED1}"/>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16" name="图片 15">
            <a:extLst>
              <a:ext uri="{FF2B5EF4-FFF2-40B4-BE49-F238E27FC236}">
                <a16:creationId xmlns:a16="http://schemas.microsoft.com/office/drawing/2014/main" id="{199CCA77-9B91-4E29-9684-C28487E4D2D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771733" y="-39993"/>
            <a:ext cx="2406244" cy="2856444"/>
          </a:xfrm>
          <a:prstGeom prst="rect">
            <a:avLst/>
          </a:prstGeom>
        </p:spPr>
      </p:pic>
      <p:pic>
        <p:nvPicPr>
          <p:cNvPr id="2" name="Picture 1">
            <a:extLst>
              <a:ext uri="{FF2B5EF4-FFF2-40B4-BE49-F238E27FC236}">
                <a16:creationId xmlns:a16="http://schemas.microsoft.com/office/drawing/2014/main" id="{809C387A-0C3D-5170-CD90-5B4A569B77D5}"/>
              </a:ext>
            </a:extLst>
          </p:cNvPr>
          <p:cNvPicPr>
            <a:picLocks noChangeAspect="1"/>
          </p:cNvPicPr>
          <p:nvPr/>
        </p:nvPicPr>
        <p:blipFill>
          <a:blip r:embed="rId5"/>
          <a:stretch>
            <a:fillRect/>
          </a:stretch>
        </p:blipFill>
        <p:spPr>
          <a:xfrm>
            <a:off x="2355799" y="431967"/>
            <a:ext cx="7023201" cy="1993565"/>
          </a:xfrm>
          <a:prstGeom prst="rect">
            <a:avLst/>
          </a:prstGeom>
        </p:spPr>
      </p:pic>
      <p:sp>
        <p:nvSpPr>
          <p:cNvPr id="6" name="TextBox 5">
            <a:extLst>
              <a:ext uri="{FF2B5EF4-FFF2-40B4-BE49-F238E27FC236}">
                <a16:creationId xmlns:a16="http://schemas.microsoft.com/office/drawing/2014/main" id="{FB6BA672-8047-D58E-8B56-5F775476DC41}"/>
              </a:ext>
            </a:extLst>
          </p:cNvPr>
          <p:cNvSpPr txBox="1"/>
          <p:nvPr/>
        </p:nvSpPr>
        <p:spPr>
          <a:xfrm>
            <a:off x="619125" y="2390775"/>
            <a:ext cx="11363325" cy="3841052"/>
          </a:xfrm>
          <a:prstGeom prst="rect">
            <a:avLst/>
          </a:prstGeom>
          <a:noFill/>
        </p:spPr>
        <p:txBody>
          <a:bodyPr wrap="square" rtlCol="0">
            <a:spAutoFit/>
          </a:bodyPr>
          <a:lstStyle/>
          <a:p>
            <a:pPr marL="457200" marR="0" indent="-457200" algn="just">
              <a:lnSpc>
                <a:spcPct val="110000"/>
              </a:lnSpc>
              <a:spcBef>
                <a:spcPts val="0"/>
              </a:spcBef>
              <a:spcAft>
                <a:spcPts val="0"/>
              </a:spcAft>
              <a:buFont typeface="Wingdings" panose="05000000000000000000" pitchFamily="2" charset="2"/>
              <a:buChar char="q"/>
            </a:pPr>
            <a:r>
              <a:rPr lang="en-US" sz="2800" dirty="0" err="1">
                <a:effectLst/>
                <a:latin typeface="Cambria" panose="02040503050406030204" pitchFamily="18" charset="0"/>
                <a:ea typeface="Cambria" panose="02040503050406030204" pitchFamily="18" charset="0"/>
              </a:rPr>
              <a:t>Đọc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dùng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từ</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ngữ</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câu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đoạn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và</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toàn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bộ</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câu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chuyện</a:t>
            </a:r>
            <a:r>
              <a:rPr lang="en-US" sz="2800" dirty="0">
                <a:effectLst/>
                <a:latin typeface="Cambria" panose="02040503050406030204" pitchFamily="18" charset="0"/>
                <a:ea typeface="Cambria" panose="02040503050406030204" pitchFamily="18" charset="0"/>
              </a:rPr>
              <a:t> Anh Ba. </a:t>
            </a:r>
            <a:r>
              <a:rPr lang="en-US" sz="2800" dirty="0" err="1">
                <a:effectLst/>
                <a:latin typeface="Cambria" panose="02040503050406030204" pitchFamily="18" charset="0"/>
                <a:ea typeface="Cambria" panose="02040503050406030204" pitchFamily="18" charset="0"/>
              </a:rPr>
              <a:t>Biết</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đọc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diễn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cảm</a:t>
            </a:r>
            <a:r>
              <a:rPr lang="en-US" sz="2800" dirty="0">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lời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dẫn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chuyện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lời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thoại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của</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các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nhân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vật</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trong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bài</a:t>
            </a:r>
            <a:r>
              <a:rPr lang="en-US" sz="2800" dirty="0">
                <a:effectLst/>
                <a:latin typeface="Cambria" panose="02040503050406030204" pitchFamily="18" charset="0"/>
                <a:ea typeface="Cambria" panose="02040503050406030204" pitchFamily="18" charset="0"/>
              </a:rPr>
              <a:t>.</a:t>
            </a:r>
          </a:p>
          <a:p>
            <a:pPr marL="457200" marR="0" indent="-457200" algn="just">
              <a:lnSpc>
                <a:spcPct val="110000"/>
              </a:lnSpc>
              <a:spcBef>
                <a:spcPts val="0"/>
              </a:spcBef>
              <a:spcAft>
                <a:spcPts val="0"/>
              </a:spcAft>
              <a:buFont typeface="Wingdings" panose="05000000000000000000" pitchFamily="2" charset="2"/>
              <a:buChar char="q"/>
            </a:pPr>
            <a:r>
              <a:rPr lang="en-US" sz="2800" dirty="0" err="1">
                <a:effectLst/>
                <a:latin typeface="Cambria" panose="02040503050406030204" pitchFamily="18" charset="0"/>
                <a:ea typeface="Cambria" panose="02040503050406030204" pitchFamily="18" charset="0"/>
              </a:rPr>
              <a:t>Hiểu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nghĩa</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của</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các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từ</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ngữ</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hình</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ảnh</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miêu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tả</a:t>
            </a:r>
            <a:r>
              <a:rPr lang="en-US" sz="2800" dirty="0">
                <a:effectLst/>
                <a:latin typeface="Cambria" panose="02040503050406030204" pitchFamily="18" charset="0"/>
                <a:ea typeface="Cambria" panose="02040503050406030204" pitchFamily="18" charset="0"/>
              </a:rPr>
              <a:t> ý </a:t>
            </a:r>
            <a:r>
              <a:rPr lang="en-US" sz="2800" dirty="0" err="1">
                <a:effectLst/>
                <a:latin typeface="Cambria" panose="02040503050406030204" pitchFamily="18" charset="0"/>
                <a:ea typeface="Cambria" panose="02040503050406030204" pitchFamily="18" charset="0"/>
              </a:rPr>
              <a:t>chí</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quyết</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tâm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lòng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hăng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hái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Bác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Hồ</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khi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tìm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đường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cứu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nước</a:t>
            </a:r>
            <a:r>
              <a:rPr lang="en-US" sz="2800" dirty="0">
                <a:effectLst/>
                <a:latin typeface="Cambria" panose="02040503050406030204" pitchFamily="18" charset="0"/>
                <a:ea typeface="Cambria" panose="02040503050406030204" pitchFamily="18" charset="0"/>
              </a:rPr>
              <a:t>. </a:t>
            </a:r>
          </a:p>
          <a:p>
            <a:pPr marL="457200" marR="0" indent="-457200" algn="just">
              <a:lnSpc>
                <a:spcPct val="110000"/>
              </a:lnSpc>
              <a:spcBef>
                <a:spcPts val="0"/>
              </a:spcBef>
              <a:spcAft>
                <a:spcPts val="0"/>
              </a:spcAft>
              <a:buFont typeface="Wingdings" panose="05000000000000000000" pitchFamily="2" charset="2"/>
              <a:buChar char="q"/>
            </a:pPr>
            <a:r>
              <a:rPr lang="en-US" sz="2800" dirty="0" err="1">
                <a:effectLst/>
                <a:latin typeface="Cambria" panose="02040503050406030204" pitchFamily="18" charset="0"/>
                <a:ea typeface="Cambria" panose="02040503050406030204" pitchFamily="18" charset="0"/>
              </a:rPr>
              <a:t>Nhận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biết</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được</a:t>
            </a:r>
            <a:r>
              <a:rPr lang="en-US" sz="2800" dirty="0">
                <a:effectLst/>
                <a:latin typeface="Cambria" panose="02040503050406030204" pitchFamily="18" charset="0"/>
                <a:ea typeface="Cambria" panose="02040503050406030204" pitchFamily="18" charset="0"/>
              </a:rPr>
              <a:t> ý </a:t>
            </a:r>
            <a:r>
              <a:rPr lang="en-US" sz="2800" dirty="0" err="1">
                <a:effectLst/>
                <a:latin typeface="Cambria" panose="02040503050406030204" pitchFamily="18" charset="0"/>
                <a:ea typeface="Cambria" panose="02040503050406030204" pitchFamily="18" charset="0"/>
              </a:rPr>
              <a:t>chính</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của</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mỗi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đoạn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trong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bài</a:t>
            </a:r>
            <a:r>
              <a:rPr lang="en-US" sz="2800" dirty="0">
                <a:effectLst/>
                <a:latin typeface="Cambria" panose="02040503050406030204" pitchFamily="18" charset="0"/>
                <a:ea typeface="Cambria" panose="02040503050406030204" pitchFamily="18" charset="0"/>
              </a:rPr>
              <a:t>.</a:t>
            </a:r>
          </a:p>
          <a:p>
            <a:pPr marL="457200" marR="0" indent="-457200" algn="just">
              <a:lnSpc>
                <a:spcPct val="110000"/>
              </a:lnSpc>
              <a:spcBef>
                <a:spcPts val="0"/>
              </a:spcBef>
              <a:spcAft>
                <a:spcPts val="0"/>
              </a:spcAft>
              <a:buFont typeface="Wingdings" panose="05000000000000000000" pitchFamily="2" charset="2"/>
              <a:buChar char="q"/>
            </a:pPr>
            <a:r>
              <a:rPr lang="en-US" sz="2800" dirty="0" err="1">
                <a:effectLst/>
                <a:latin typeface="Cambria" panose="02040503050406030204" pitchFamily="18" charset="0"/>
                <a:ea typeface="Cambria" panose="02040503050406030204" pitchFamily="18" charset="0"/>
              </a:rPr>
              <a:t>Cảm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nhận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được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tình</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cảm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cảm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xúc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của</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tác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giả</a:t>
            </a:r>
            <a:r>
              <a:rPr lang="en-US" sz="2800" dirty="0">
                <a:effectLst/>
                <a:latin typeface="Cambria" panose="02040503050406030204" pitchFamily="18" charset="0"/>
                <a:ea typeface="Cambria" panose="02040503050406030204" pitchFamily="18" charset="0"/>
              </a:rPr>
              <a:t> - </a:t>
            </a:r>
            <a:r>
              <a:rPr lang="en-US" sz="2800" dirty="0" err="1">
                <a:effectLst/>
                <a:latin typeface="Cambria" panose="02040503050406030204" pitchFamily="18" charset="0"/>
                <a:ea typeface="Cambria" panose="02040503050406030204" pitchFamily="18" charset="0"/>
              </a:rPr>
              <a:t>người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kể</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chuyện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đối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với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Bác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Hồ</a:t>
            </a:r>
            <a:r>
              <a:rPr lang="en-US" sz="2800" dirty="0">
                <a:effectLst/>
                <a:latin typeface="Cambria" panose="02040503050406030204" pitchFamily="18" charset="0"/>
                <a:ea typeface="Cambria" panose="02040503050406030204" pitchFamily="18" charset="0"/>
              </a:rPr>
              <a:t>.</a:t>
            </a:r>
          </a:p>
          <a:p>
            <a:pPr marL="457200" indent="-457200">
              <a:buFont typeface="Wingdings" panose="05000000000000000000" pitchFamily="2" charset="2"/>
              <a:buChar char="q"/>
            </a:pP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26222555"/>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arn(inVertical)">
                                      <p:cBhvr>
                                        <p:cTn id="13" dur="500"/>
                                        <p:tgtEl>
                                          <p:spTgt spid="6">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arn(inVertical)">
                                      <p:cBhvr>
                                        <p:cTn id="16"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3CC5427-66CA-4BE9-A421-0A0719334DFD}"/>
              </a:ext>
            </a:extLst>
          </p:cNvPr>
          <p:cNvPicPr>
            <a:picLocks noChangeAspect="1"/>
          </p:cNvPicPr>
          <p:nvPr/>
        </p:nvPicPr>
        <p:blipFill>
          <a:blip r:embed="rId3"/>
          <a:stretch>
            <a:fillRect/>
          </a:stretch>
        </p:blipFill>
        <p:spPr>
          <a:xfrm>
            <a:off x="-2" y="0"/>
            <a:ext cx="12192000" cy="6858000"/>
          </a:xfrm>
          <a:prstGeom prst="rect">
            <a:avLst/>
          </a:prstGeom>
        </p:spPr>
      </p:pic>
      <p:sp>
        <p:nvSpPr>
          <p:cNvPr id="28" name="矩形 27"/>
          <p:cNvSpPr/>
          <p:nvPr/>
        </p:nvSpPr>
        <p:spPr>
          <a:xfrm>
            <a:off x="0" y="1338535"/>
            <a:ext cx="12192001" cy="418092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5号-龙吟手书" panose="00000500000000000000" pitchFamily="2" charset="-122"/>
              <a:ea typeface="字魂55号-龙吟手书" panose="00000500000000000000" pitchFamily="2" charset="-122"/>
              <a:cs typeface="+mn-cs"/>
              <a:sym typeface="字魂55号-龙吟手书" panose="00000500000000000000" pitchFamily="2" charset="-122"/>
            </a:endParaRPr>
          </a:p>
        </p:txBody>
      </p:sp>
      <p:pic>
        <p:nvPicPr>
          <p:cNvPr id="30" name="图片 29">
            <a:extLst>
              <a:ext uri="{FF2B5EF4-FFF2-40B4-BE49-F238E27FC236}">
                <a16:creationId xmlns:a16="http://schemas.microsoft.com/office/drawing/2014/main" id="{C9C1D041-B878-4A15-8A12-7C1D7D17512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0" y="-11231"/>
            <a:ext cx="2320309" cy="2754431"/>
          </a:xfrm>
          <a:prstGeom prst="rect">
            <a:avLst/>
          </a:prstGeom>
        </p:spPr>
      </p:pic>
      <p:pic>
        <p:nvPicPr>
          <p:cNvPr id="2" name="Picture 1">
            <a:extLst>
              <a:ext uri="{FF2B5EF4-FFF2-40B4-BE49-F238E27FC236}">
                <a16:creationId xmlns:a16="http://schemas.microsoft.com/office/drawing/2014/main" id="{BD090E00-78FC-EC3E-7B6D-F15921D5D9E8}"/>
              </a:ext>
            </a:extLst>
          </p:cNvPr>
          <p:cNvPicPr>
            <a:picLocks noChangeAspect="1"/>
          </p:cNvPicPr>
          <p:nvPr/>
        </p:nvPicPr>
        <p:blipFill>
          <a:blip r:embed="rId5"/>
          <a:stretch>
            <a:fillRect/>
          </a:stretch>
        </p:blipFill>
        <p:spPr>
          <a:xfrm>
            <a:off x="-209550" y="304945"/>
            <a:ext cx="12192000" cy="6629110"/>
          </a:xfrm>
          <a:prstGeom prst="rect">
            <a:avLst/>
          </a:prstGeom>
        </p:spPr>
      </p:pic>
    </p:spTree>
    <p:extLst>
      <p:ext uri="{BB962C8B-B14F-4D97-AF65-F5344CB8AC3E}">
        <p14:creationId xmlns:p14="http://schemas.microsoft.com/office/powerpoint/2010/main" val="139898981"/>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92EF26-EE5C-407A-AEC3-5065E342AEC3}"/>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6B6B2722-54C9-4019-8DA7-CC75859CD3AF}"/>
                </a:ext>
              </a:extLst>
            </p:cNvPr>
            <p:cNvPicPr>
              <a:picLocks noChangeAspect="1"/>
            </p:cNvPicPr>
            <p:nvPr/>
          </p:nvPicPr>
          <p:blipFill rotWithShape="1">
            <a:blip r:embed="rId2">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6AF96844-13CD-4B75-AD9E-1F87600BB35D}"/>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5" name="Rectangle 4">
            <a:extLst>
              <a:ext uri="{FF2B5EF4-FFF2-40B4-BE49-F238E27FC236}">
                <a16:creationId xmlns:a16="http://schemas.microsoft.com/office/drawing/2014/main" id="{A63669C0-420A-4573-A11C-C4F51AC9E0AB}"/>
              </a:ext>
            </a:extLst>
          </p:cNvPr>
          <p:cNvSpPr/>
          <p:nvPr/>
        </p:nvSpPr>
        <p:spPr>
          <a:xfrm>
            <a:off x="0" y="228600"/>
            <a:ext cx="12192000" cy="650557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Rectangle 1">
            <a:extLst>
              <a:ext uri="{FF2B5EF4-FFF2-40B4-BE49-F238E27FC236}">
                <a16:creationId xmlns:a16="http://schemas.microsoft.com/office/drawing/2014/main" id="{8E18D99D-E480-44A6-85D8-FBD12E7D287A}"/>
              </a:ext>
            </a:extLst>
          </p:cNvPr>
          <p:cNvSpPr>
            <a:spLocks noChangeArrowheads="1"/>
          </p:cNvSpPr>
          <p:nvPr/>
        </p:nvSpPr>
        <p:spPr bwMode="auto">
          <a:xfrm>
            <a:off x="409575" y="788674"/>
            <a:ext cx="11615319"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Hồi ấy, ở Sài Gòn, anh Ba được một người bạn đưa đến một tiệm cà phê của Pháp để xem đèn điện, xem chiếu bóng và máy nước... Những cái đó, trước kia, anh chưa hề thấy bao giờ. Anh thấy rất lạ.</a:t>
            </a:r>
            <a:endParaRPr lang="en-US" sz="2400" dirty="0">
              <a:latin typeface="Cambria" panose="02040503050406030204" pitchFamily="18" charset="0"/>
              <a:ea typeface="Cambria" panose="02040503050406030204" pitchFamily="18" charset="0"/>
            </a:endParaRP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Ít hôm sau, anh đột nhiên hỏi người bạn rằng:</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Anh Lê, anh có yêu nước không?</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Người bạn đáp:</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Tất nhiên là có chứ!</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Anh Ba hỏi tiếp:</a:t>
            </a:r>
          </a:p>
          <a:p>
            <a:r>
              <a:rPr lang="vi-VN" sz="2400" dirty="0">
                <a:latin typeface="Cambria" panose="02040503050406030204" pitchFamily="18" charset="0"/>
                <a:ea typeface="Cambria" panose="02040503050406030204" pitchFamily="18" charset="0"/>
              </a:rPr>
              <a:t>- </a:t>
            </a:r>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Anh có thể giữ bí mật không? Người bạn đáp:</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Có.</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Anh Ba nói tiếp: </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Tôi muốn đi ra nước ngoài, xem nước Pháp và các nước khác.</a:t>
            </a:r>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Sau khi xem xét họ làm như thế nào, tôi sẽ trở về giúp đồng bào chúng ta. Nhưng nếu đi một mình, thật ra cũng có nhiều mạo hiểm... Anh muốn đi với tôi không?</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Anh Lê đáp:</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Nhưng bạn ơi! Chúng ta lấy đâu ra tiền mà đi?</a:t>
            </a:r>
          </a:p>
        </p:txBody>
      </p:sp>
      <p:pic>
        <p:nvPicPr>
          <p:cNvPr id="11" name="Picture 10">
            <a:extLst>
              <a:ext uri="{FF2B5EF4-FFF2-40B4-BE49-F238E27FC236}">
                <a16:creationId xmlns:a16="http://schemas.microsoft.com/office/drawing/2014/main" id="{68B56826-2F73-3BE9-6286-C23415D7D648}"/>
              </a:ext>
            </a:extLst>
          </p:cNvPr>
          <p:cNvPicPr>
            <a:picLocks noChangeAspect="1"/>
          </p:cNvPicPr>
          <p:nvPr/>
        </p:nvPicPr>
        <p:blipFill>
          <a:blip r:embed="rId3"/>
          <a:stretch>
            <a:fillRect/>
          </a:stretch>
        </p:blipFill>
        <p:spPr>
          <a:xfrm>
            <a:off x="4794765" y="127974"/>
            <a:ext cx="2773920" cy="963251"/>
          </a:xfrm>
          <a:prstGeom prst="rect">
            <a:avLst/>
          </a:prstGeom>
        </p:spPr>
      </p:pic>
      <p:pic>
        <p:nvPicPr>
          <p:cNvPr id="13" name="Picture 12">
            <a:extLst>
              <a:ext uri="{FF2B5EF4-FFF2-40B4-BE49-F238E27FC236}">
                <a16:creationId xmlns:a16="http://schemas.microsoft.com/office/drawing/2014/main" id="{BCF0D750-C62E-4ACF-7442-342BFD836EF8}"/>
              </a:ext>
            </a:extLst>
          </p:cNvPr>
          <p:cNvPicPr>
            <a:picLocks noChangeAspect="1"/>
          </p:cNvPicPr>
          <p:nvPr/>
        </p:nvPicPr>
        <p:blipFill>
          <a:blip r:embed="rId4"/>
          <a:stretch>
            <a:fillRect/>
          </a:stretch>
        </p:blipFill>
        <p:spPr>
          <a:xfrm>
            <a:off x="9148762" y="1843087"/>
            <a:ext cx="2183633" cy="2662238"/>
          </a:xfrm>
          <a:prstGeom prst="rect">
            <a:avLst/>
          </a:prstGeom>
        </p:spPr>
      </p:pic>
    </p:spTree>
    <p:extLst>
      <p:ext uri="{BB962C8B-B14F-4D97-AF65-F5344CB8AC3E}">
        <p14:creationId xmlns:p14="http://schemas.microsoft.com/office/powerpoint/2010/main" val="1186219692"/>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80">
                                          <p:stCondLst>
                                            <p:cond delay="0"/>
                                          </p:stCondLst>
                                        </p:cTn>
                                        <p:tgtEl>
                                          <p:spTgt spid="13"/>
                                        </p:tgtEl>
                                      </p:cBhvr>
                                    </p:animEffect>
                                    <p:anim calcmode="lin" valueType="num">
                                      <p:cBhvr>
                                        <p:cTn id="2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9" dur="26">
                                          <p:stCondLst>
                                            <p:cond delay="650"/>
                                          </p:stCondLst>
                                        </p:cTn>
                                        <p:tgtEl>
                                          <p:spTgt spid="13"/>
                                        </p:tgtEl>
                                      </p:cBhvr>
                                      <p:to x="100000" y="60000"/>
                                    </p:animScale>
                                    <p:animScale>
                                      <p:cBhvr>
                                        <p:cTn id="30" dur="166" decel="50000">
                                          <p:stCondLst>
                                            <p:cond delay="676"/>
                                          </p:stCondLst>
                                        </p:cTn>
                                        <p:tgtEl>
                                          <p:spTgt spid="13"/>
                                        </p:tgtEl>
                                      </p:cBhvr>
                                      <p:to x="100000" y="100000"/>
                                    </p:animScale>
                                    <p:animScale>
                                      <p:cBhvr>
                                        <p:cTn id="31" dur="26">
                                          <p:stCondLst>
                                            <p:cond delay="1312"/>
                                          </p:stCondLst>
                                        </p:cTn>
                                        <p:tgtEl>
                                          <p:spTgt spid="13"/>
                                        </p:tgtEl>
                                      </p:cBhvr>
                                      <p:to x="100000" y="80000"/>
                                    </p:animScale>
                                    <p:animScale>
                                      <p:cBhvr>
                                        <p:cTn id="32" dur="166" decel="50000">
                                          <p:stCondLst>
                                            <p:cond delay="1338"/>
                                          </p:stCondLst>
                                        </p:cTn>
                                        <p:tgtEl>
                                          <p:spTgt spid="13"/>
                                        </p:tgtEl>
                                      </p:cBhvr>
                                      <p:to x="100000" y="100000"/>
                                    </p:animScale>
                                    <p:animScale>
                                      <p:cBhvr>
                                        <p:cTn id="33" dur="26">
                                          <p:stCondLst>
                                            <p:cond delay="1642"/>
                                          </p:stCondLst>
                                        </p:cTn>
                                        <p:tgtEl>
                                          <p:spTgt spid="13"/>
                                        </p:tgtEl>
                                      </p:cBhvr>
                                      <p:to x="100000" y="90000"/>
                                    </p:animScale>
                                    <p:animScale>
                                      <p:cBhvr>
                                        <p:cTn id="34" dur="166" decel="50000">
                                          <p:stCondLst>
                                            <p:cond delay="1668"/>
                                          </p:stCondLst>
                                        </p:cTn>
                                        <p:tgtEl>
                                          <p:spTgt spid="13"/>
                                        </p:tgtEl>
                                      </p:cBhvr>
                                      <p:to x="100000" y="100000"/>
                                    </p:animScale>
                                    <p:animScale>
                                      <p:cBhvr>
                                        <p:cTn id="35" dur="26">
                                          <p:stCondLst>
                                            <p:cond delay="1808"/>
                                          </p:stCondLst>
                                        </p:cTn>
                                        <p:tgtEl>
                                          <p:spTgt spid="13"/>
                                        </p:tgtEl>
                                      </p:cBhvr>
                                      <p:to x="100000" y="95000"/>
                                    </p:animScale>
                                    <p:animScale>
                                      <p:cBhvr>
                                        <p:cTn id="36" dur="166" decel="50000">
                                          <p:stCondLst>
                                            <p:cond delay="1834"/>
                                          </p:stCondLst>
                                        </p:cTn>
                                        <p:tgtEl>
                                          <p:spTgt spid="13"/>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80">
                                          <p:stCondLst>
                                            <p:cond delay="0"/>
                                          </p:stCondLst>
                                        </p:cTn>
                                        <p:tgtEl>
                                          <p:spTgt spid="11"/>
                                        </p:tgtEl>
                                      </p:cBhvr>
                                    </p:animEffect>
                                    <p:anim calcmode="lin" valueType="num">
                                      <p:cBhvr>
                                        <p:cTn id="4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5" dur="26">
                                          <p:stCondLst>
                                            <p:cond delay="650"/>
                                          </p:stCondLst>
                                        </p:cTn>
                                        <p:tgtEl>
                                          <p:spTgt spid="11"/>
                                        </p:tgtEl>
                                      </p:cBhvr>
                                      <p:to x="100000" y="60000"/>
                                    </p:animScale>
                                    <p:animScale>
                                      <p:cBhvr>
                                        <p:cTn id="46" dur="166" decel="50000">
                                          <p:stCondLst>
                                            <p:cond delay="676"/>
                                          </p:stCondLst>
                                        </p:cTn>
                                        <p:tgtEl>
                                          <p:spTgt spid="11"/>
                                        </p:tgtEl>
                                      </p:cBhvr>
                                      <p:to x="100000" y="100000"/>
                                    </p:animScale>
                                    <p:animScale>
                                      <p:cBhvr>
                                        <p:cTn id="47" dur="26">
                                          <p:stCondLst>
                                            <p:cond delay="1312"/>
                                          </p:stCondLst>
                                        </p:cTn>
                                        <p:tgtEl>
                                          <p:spTgt spid="11"/>
                                        </p:tgtEl>
                                      </p:cBhvr>
                                      <p:to x="100000" y="80000"/>
                                    </p:animScale>
                                    <p:animScale>
                                      <p:cBhvr>
                                        <p:cTn id="48" dur="166" decel="50000">
                                          <p:stCondLst>
                                            <p:cond delay="1338"/>
                                          </p:stCondLst>
                                        </p:cTn>
                                        <p:tgtEl>
                                          <p:spTgt spid="11"/>
                                        </p:tgtEl>
                                      </p:cBhvr>
                                      <p:to x="100000" y="100000"/>
                                    </p:animScale>
                                    <p:animScale>
                                      <p:cBhvr>
                                        <p:cTn id="49" dur="26">
                                          <p:stCondLst>
                                            <p:cond delay="1642"/>
                                          </p:stCondLst>
                                        </p:cTn>
                                        <p:tgtEl>
                                          <p:spTgt spid="11"/>
                                        </p:tgtEl>
                                      </p:cBhvr>
                                      <p:to x="100000" y="90000"/>
                                    </p:animScale>
                                    <p:animScale>
                                      <p:cBhvr>
                                        <p:cTn id="50" dur="166" decel="50000">
                                          <p:stCondLst>
                                            <p:cond delay="1668"/>
                                          </p:stCondLst>
                                        </p:cTn>
                                        <p:tgtEl>
                                          <p:spTgt spid="11"/>
                                        </p:tgtEl>
                                      </p:cBhvr>
                                      <p:to x="100000" y="100000"/>
                                    </p:animScale>
                                    <p:animScale>
                                      <p:cBhvr>
                                        <p:cTn id="51" dur="26">
                                          <p:stCondLst>
                                            <p:cond delay="1808"/>
                                          </p:stCondLst>
                                        </p:cTn>
                                        <p:tgtEl>
                                          <p:spTgt spid="11"/>
                                        </p:tgtEl>
                                      </p:cBhvr>
                                      <p:to x="100000" y="95000"/>
                                    </p:animScale>
                                    <p:animScale>
                                      <p:cBhvr>
                                        <p:cTn id="52"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92EF26-EE5C-407A-AEC3-5065E342AEC3}"/>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6B6B2722-54C9-4019-8DA7-CC75859CD3AF}"/>
                </a:ext>
              </a:extLst>
            </p:cNvPr>
            <p:cNvPicPr>
              <a:picLocks noChangeAspect="1"/>
            </p:cNvPicPr>
            <p:nvPr/>
          </p:nvPicPr>
          <p:blipFill rotWithShape="1">
            <a:blip r:embed="rId2">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6AF96844-13CD-4B75-AD9E-1F87600BB35D}"/>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5" name="Rectangle 4">
            <a:extLst>
              <a:ext uri="{FF2B5EF4-FFF2-40B4-BE49-F238E27FC236}">
                <a16:creationId xmlns:a16="http://schemas.microsoft.com/office/drawing/2014/main" id="{A63669C0-420A-4573-A11C-C4F51AC9E0AB}"/>
              </a:ext>
            </a:extLst>
          </p:cNvPr>
          <p:cNvSpPr/>
          <p:nvPr/>
        </p:nvSpPr>
        <p:spPr>
          <a:xfrm>
            <a:off x="0" y="525294"/>
            <a:ext cx="12192000" cy="621840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Rectangle 1">
            <a:extLst>
              <a:ext uri="{FF2B5EF4-FFF2-40B4-BE49-F238E27FC236}">
                <a16:creationId xmlns:a16="http://schemas.microsoft.com/office/drawing/2014/main" id="{8E18D99D-E480-44A6-85D8-FBD12E7D287A}"/>
              </a:ext>
            </a:extLst>
          </p:cNvPr>
          <p:cNvSpPr>
            <a:spLocks noChangeArrowheads="1"/>
          </p:cNvSpPr>
          <p:nvPr/>
        </p:nvSpPr>
        <p:spPr bwMode="auto">
          <a:xfrm>
            <a:off x="285750" y="737535"/>
            <a:ext cx="11615319"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 Đây, tiền đây! – anh Ba vừa nói vừa giơ hai bàn tay. – Chúng ta sẽ làm việc, chúng ta sẽ làm bất cứ việc gì để sống và để đi. Anh cùng đi với tôi chứ?</a:t>
            </a:r>
          </a:p>
          <a:p>
            <a:pPr algn="just"/>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Bị lôi cuốn vì lòng hăng hái của anh Ba, người bạn đồng ý. Nhưng sau khi suy nghĩ kĩ, thấy cuộc đi có vẻ phiêu lưu, anh Lê không đủ can đảm để giữ lời hứa.</a:t>
            </a:r>
          </a:p>
          <a:p>
            <a:pPr algn="just"/>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Sau này, anh Lê mới biết người thanh niên yêu nước đầy nhiệt huyết ấy đã đi khắp năm châu bốn biển để tìm ra con đường cứu dân cứu nước. Người thanh niên ấy chính là Bác Hồ của chúng ta.</a:t>
            </a:r>
          </a:p>
          <a:p>
            <a:pPr algn="r"/>
            <a:r>
              <a:rPr lang="vi-VN" sz="2800" dirty="0">
                <a:latin typeface="Cambria" panose="02040503050406030204" pitchFamily="18" charset="0"/>
                <a:ea typeface="Cambria" panose="02040503050406030204" pitchFamily="18" charset="0"/>
              </a:rPr>
              <a:t>(Theo Trần Dân Tiên)</a:t>
            </a:r>
          </a:p>
        </p:txBody>
      </p:sp>
      <p:pic>
        <p:nvPicPr>
          <p:cNvPr id="13" name="Picture 12">
            <a:extLst>
              <a:ext uri="{FF2B5EF4-FFF2-40B4-BE49-F238E27FC236}">
                <a16:creationId xmlns:a16="http://schemas.microsoft.com/office/drawing/2014/main" id="{E1184465-F81B-6ACC-6949-EF410B2B0198}"/>
              </a:ext>
            </a:extLst>
          </p:cNvPr>
          <p:cNvPicPr>
            <a:picLocks noChangeAspect="1"/>
          </p:cNvPicPr>
          <p:nvPr/>
        </p:nvPicPr>
        <p:blipFill>
          <a:blip r:embed="rId3"/>
          <a:stretch>
            <a:fillRect/>
          </a:stretch>
        </p:blipFill>
        <p:spPr>
          <a:xfrm>
            <a:off x="2225144" y="4317014"/>
            <a:ext cx="6389162" cy="2243522"/>
          </a:xfrm>
          <a:prstGeom prst="rect">
            <a:avLst/>
          </a:prstGeom>
        </p:spPr>
      </p:pic>
    </p:spTree>
    <p:extLst>
      <p:ext uri="{BB962C8B-B14F-4D97-AF65-F5344CB8AC3E}">
        <p14:creationId xmlns:p14="http://schemas.microsoft.com/office/powerpoint/2010/main" val="2026397338"/>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80">
                                          <p:stCondLst>
                                            <p:cond delay="0"/>
                                          </p:stCondLst>
                                        </p:cTn>
                                        <p:tgtEl>
                                          <p:spTgt spid="13"/>
                                        </p:tgtEl>
                                      </p:cBhvr>
                                    </p:animEffect>
                                    <p:anim calcmode="lin" valueType="num">
                                      <p:cBhvr>
                                        <p:cTn id="2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9" dur="26">
                                          <p:stCondLst>
                                            <p:cond delay="650"/>
                                          </p:stCondLst>
                                        </p:cTn>
                                        <p:tgtEl>
                                          <p:spTgt spid="13"/>
                                        </p:tgtEl>
                                      </p:cBhvr>
                                      <p:to x="100000" y="60000"/>
                                    </p:animScale>
                                    <p:animScale>
                                      <p:cBhvr>
                                        <p:cTn id="30" dur="166" decel="50000">
                                          <p:stCondLst>
                                            <p:cond delay="676"/>
                                          </p:stCondLst>
                                        </p:cTn>
                                        <p:tgtEl>
                                          <p:spTgt spid="13"/>
                                        </p:tgtEl>
                                      </p:cBhvr>
                                      <p:to x="100000" y="100000"/>
                                    </p:animScale>
                                    <p:animScale>
                                      <p:cBhvr>
                                        <p:cTn id="31" dur="26">
                                          <p:stCondLst>
                                            <p:cond delay="1312"/>
                                          </p:stCondLst>
                                        </p:cTn>
                                        <p:tgtEl>
                                          <p:spTgt spid="13"/>
                                        </p:tgtEl>
                                      </p:cBhvr>
                                      <p:to x="100000" y="80000"/>
                                    </p:animScale>
                                    <p:animScale>
                                      <p:cBhvr>
                                        <p:cTn id="32" dur="166" decel="50000">
                                          <p:stCondLst>
                                            <p:cond delay="1338"/>
                                          </p:stCondLst>
                                        </p:cTn>
                                        <p:tgtEl>
                                          <p:spTgt spid="13"/>
                                        </p:tgtEl>
                                      </p:cBhvr>
                                      <p:to x="100000" y="100000"/>
                                    </p:animScale>
                                    <p:animScale>
                                      <p:cBhvr>
                                        <p:cTn id="33" dur="26">
                                          <p:stCondLst>
                                            <p:cond delay="1642"/>
                                          </p:stCondLst>
                                        </p:cTn>
                                        <p:tgtEl>
                                          <p:spTgt spid="13"/>
                                        </p:tgtEl>
                                      </p:cBhvr>
                                      <p:to x="100000" y="90000"/>
                                    </p:animScale>
                                    <p:animScale>
                                      <p:cBhvr>
                                        <p:cTn id="34" dur="166" decel="50000">
                                          <p:stCondLst>
                                            <p:cond delay="1668"/>
                                          </p:stCondLst>
                                        </p:cTn>
                                        <p:tgtEl>
                                          <p:spTgt spid="13"/>
                                        </p:tgtEl>
                                      </p:cBhvr>
                                      <p:to x="100000" y="100000"/>
                                    </p:animScale>
                                    <p:animScale>
                                      <p:cBhvr>
                                        <p:cTn id="35" dur="26">
                                          <p:stCondLst>
                                            <p:cond delay="1808"/>
                                          </p:stCondLst>
                                        </p:cTn>
                                        <p:tgtEl>
                                          <p:spTgt spid="13"/>
                                        </p:tgtEl>
                                      </p:cBhvr>
                                      <p:to x="100000" y="95000"/>
                                    </p:animScale>
                                    <p:animScale>
                                      <p:cBhvr>
                                        <p:cTn id="36"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F90CE58-1CAA-4453-AE19-E72D278E94D5}"/>
              </a:ext>
            </a:extLst>
          </p:cNvPr>
          <p:cNvGrpSpPr/>
          <p:nvPr/>
        </p:nvGrpSpPr>
        <p:grpSpPr>
          <a:xfrm>
            <a:off x="0" y="0"/>
            <a:ext cx="12192000" cy="6858000"/>
            <a:chOff x="0" y="0"/>
            <a:chExt cx="12192000" cy="6858000"/>
          </a:xfrm>
        </p:grpSpPr>
        <p:pic>
          <p:nvPicPr>
            <p:cNvPr id="10" name="图片 9">
              <a:extLst>
                <a:ext uri="{FF2B5EF4-FFF2-40B4-BE49-F238E27FC236}">
                  <a16:creationId xmlns:a16="http://schemas.microsoft.com/office/drawing/2014/main" id="{8B485CCD-2C71-44D4-BF06-082884DD1C44}"/>
                </a:ext>
              </a:extLst>
            </p:cNvPr>
            <p:cNvPicPr>
              <a:picLocks noChangeAspect="1"/>
            </p:cNvPicPr>
            <p:nvPr/>
          </p:nvPicPr>
          <p:blipFill rotWithShape="1">
            <a:blip r:embed="rId3">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3" name="Rectangle 2">
              <a:extLst>
                <a:ext uri="{FF2B5EF4-FFF2-40B4-BE49-F238E27FC236}">
                  <a16:creationId xmlns:a16="http://schemas.microsoft.com/office/drawing/2014/main" id="{4F2C966D-3F4D-4A97-8E4E-4E38DA72D789}"/>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5" name="Rectangle 4">
            <a:extLst>
              <a:ext uri="{FF2B5EF4-FFF2-40B4-BE49-F238E27FC236}">
                <a16:creationId xmlns:a16="http://schemas.microsoft.com/office/drawing/2014/main" id="{08AF73B1-8577-4206-81FB-AB6EFC094ED1}"/>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8" name="Group 7">
            <a:extLst>
              <a:ext uri="{FF2B5EF4-FFF2-40B4-BE49-F238E27FC236}">
                <a16:creationId xmlns:a16="http://schemas.microsoft.com/office/drawing/2014/main" id="{4350933C-AD80-4B3D-8336-6AA194FB7543}"/>
              </a:ext>
            </a:extLst>
          </p:cNvPr>
          <p:cNvGrpSpPr/>
          <p:nvPr/>
        </p:nvGrpSpPr>
        <p:grpSpPr>
          <a:xfrm>
            <a:off x="198084" y="1821172"/>
            <a:ext cx="4575503" cy="5284883"/>
            <a:chOff x="198084" y="984756"/>
            <a:chExt cx="5299649" cy="6121300"/>
          </a:xfrm>
        </p:grpSpPr>
        <p:pic>
          <p:nvPicPr>
            <p:cNvPr id="12" name="Picture 2" descr="Phim Hoạt Hình Hài Hước Chuồn Chuồn Trên Lá Hình minh họa Sẵn có - Tải  xuống Hình ảnh Ngay bây giờ - iStock">
              <a:extLst>
                <a:ext uri="{FF2B5EF4-FFF2-40B4-BE49-F238E27FC236}">
                  <a16:creationId xmlns:a16="http://schemas.microsoft.com/office/drawing/2014/main" id="{E7A816FC-5889-4BCA-9CBB-C8FFC2AFC9A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5638" b="100000" l="0" r="73643">
                          <a14:backgroundMark x1="19380" y1="51007" x2="83463" y2="78971"/>
                          <a14:backgroundMark x1="24806" y1="57494" x2="70026" y2="77852"/>
                        </a14:backgroundRemoval>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rot="1262056">
              <a:off x="1213934" y="3740518"/>
              <a:ext cx="2795253" cy="322862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him Hoạt Hình Hài Hước Chuồn Chuồn Trên Lá Hình minh họa Sẵn có - Tải  xuống Hình ảnh Ngay bây giờ - iStock">
              <a:extLst>
                <a:ext uri="{FF2B5EF4-FFF2-40B4-BE49-F238E27FC236}">
                  <a16:creationId xmlns:a16="http://schemas.microsoft.com/office/drawing/2014/main" id="{09541DAA-9E84-428F-871D-865D7C5C045D}"/>
                </a:ext>
              </a:extLst>
            </p:cNvPr>
            <p:cNvPicPr>
              <a:picLocks noChangeAspect="1" noChangeArrowheads="1"/>
            </p:cNvPicPr>
            <p:nvPr/>
          </p:nvPicPr>
          <p:blipFill>
            <a:blip r:embed="rId6">
              <a:extLst>
                <a:ext uri="{BEBA8EAE-BF5A-486C-A8C5-ECC9F3942E4B}">
                  <a14:imgProps xmlns:a14="http://schemas.microsoft.com/office/drawing/2010/main">
                    <a14:imgLayer r:embed="rId5">
                      <a14:imgEffect>
                        <a14:backgroundRemoval t="0" b="100000" l="0" r="100000">
                          <a14:foregroundMark x1="16537" y1="33557" x2="20155" y2="33110"/>
                          <a14:foregroundMark x1="32817" y1="33557" x2="39793" y2="33557"/>
                          <a14:foregroundMark x1="15504" y1="32662" x2="24548" y2="32662"/>
                          <a14:foregroundMark x1="32817" y1="33110" x2="36693" y2="4272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98084" y="984756"/>
              <a:ext cx="5299649" cy="612130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Cloud 5">
            <a:extLst>
              <a:ext uri="{FF2B5EF4-FFF2-40B4-BE49-F238E27FC236}">
                <a16:creationId xmlns:a16="http://schemas.microsoft.com/office/drawing/2014/main" id="{C0F7123D-7F72-420A-9BB0-9DB2062D595E}"/>
              </a:ext>
            </a:extLst>
          </p:cNvPr>
          <p:cNvSpPr/>
          <p:nvPr/>
        </p:nvSpPr>
        <p:spPr>
          <a:xfrm rot="11292837">
            <a:off x="4338304" y="963445"/>
            <a:ext cx="7427022" cy="4738235"/>
          </a:xfrm>
          <a:prstGeom prst="cloud">
            <a:avLst/>
          </a:prstGeom>
          <a:solidFill>
            <a:srgbClr val="3E8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Cloud 13">
            <a:extLst>
              <a:ext uri="{FF2B5EF4-FFF2-40B4-BE49-F238E27FC236}">
                <a16:creationId xmlns:a16="http://schemas.microsoft.com/office/drawing/2014/main" id="{ABD621C8-99DE-467B-8442-492DE082ECFF}"/>
              </a:ext>
            </a:extLst>
          </p:cNvPr>
          <p:cNvSpPr/>
          <p:nvPr/>
        </p:nvSpPr>
        <p:spPr>
          <a:xfrm rot="11292837">
            <a:off x="4449768" y="1223751"/>
            <a:ext cx="7170047" cy="4263034"/>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Rectangle 14">
            <a:extLst>
              <a:ext uri="{FF2B5EF4-FFF2-40B4-BE49-F238E27FC236}">
                <a16:creationId xmlns:a16="http://schemas.microsoft.com/office/drawing/2014/main" id="{82C13373-4AFA-4B4E-8E19-2F4BE1FDA691}"/>
              </a:ext>
            </a:extLst>
          </p:cNvPr>
          <p:cNvSpPr/>
          <p:nvPr/>
        </p:nvSpPr>
        <p:spPr>
          <a:xfrm>
            <a:off x="5143500" y="2288349"/>
            <a:ext cx="6162526" cy="258532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a:ln w="0"/>
                <a:solidFill>
                  <a:srgbClr val="1C4439"/>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B</a:t>
            </a:r>
            <a:r>
              <a:rPr kumimoji="0" lang="vi-VN" sz="5400" b="1" i="0" u="none" strike="noStrike" kern="1200" cap="none" spc="0" normalizeH="0" baseline="0" noProof="0" dirty="0">
                <a:ln w="0"/>
                <a:solidFill>
                  <a:srgbClr val="1C4439"/>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rPr>
              <a:t>ài </a:t>
            </a:r>
            <a:r>
              <a:rPr lang="en-US" sz="5400" b="1" dirty="0" err="1">
                <a:ln w="0"/>
                <a:solidFill>
                  <a:srgbClr val="1C4439"/>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đọc</a:t>
            </a:r>
            <a:r>
              <a:rPr kumimoji="0" lang="vi-VN" sz="5400" b="1" i="0" u="none" strike="noStrike" kern="1200" cap="none" spc="0" normalizeH="0" baseline="0" noProof="0" dirty="0">
                <a:ln w="0"/>
                <a:solidFill>
                  <a:srgbClr val="1C4439"/>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rPr>
              <a:t> được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w="0"/>
                <a:solidFill>
                  <a:srgbClr val="1C4439"/>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rPr>
              <a:t>chia làm mấy đoạn? </a:t>
            </a:r>
            <a:endParaRPr kumimoji="0" lang="en-US" sz="5400" b="1" i="0" u="none" strike="noStrike" kern="1200" cap="none" spc="0" normalizeH="0" baseline="0" noProof="0" dirty="0">
              <a:ln w="0"/>
              <a:solidFill>
                <a:srgbClr val="1C4439"/>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pic>
        <p:nvPicPr>
          <p:cNvPr id="16" name="图片 15">
            <a:extLst>
              <a:ext uri="{FF2B5EF4-FFF2-40B4-BE49-F238E27FC236}">
                <a16:creationId xmlns:a16="http://schemas.microsoft.com/office/drawing/2014/main" id="{199CCA77-9B91-4E29-9684-C28487E4D2D4}"/>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771733" y="-39993"/>
            <a:ext cx="2406244" cy="2856444"/>
          </a:xfrm>
          <a:prstGeom prst="rect">
            <a:avLst/>
          </a:prstGeom>
        </p:spPr>
      </p:pic>
    </p:spTree>
    <p:extLst>
      <p:ext uri="{BB962C8B-B14F-4D97-AF65-F5344CB8AC3E}">
        <p14:creationId xmlns:p14="http://schemas.microsoft.com/office/powerpoint/2010/main" val="3719040159"/>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TotalTime>
  <Words>1552</Words>
  <Application>Microsoft Office PowerPoint</Application>
  <PresentationFormat>Widescreen</PresentationFormat>
  <Paragraphs>123</Paragraphs>
  <Slides>32</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Cambria</vt:lpstr>
      <vt:lpstr>等线</vt:lpstr>
      <vt:lpstr>等线 Light</vt:lpstr>
      <vt:lpstr>iCiel Gotham Ultra</vt:lpstr>
      <vt:lpstr>LNTH-LuoLuoNotangYuanTi 1</vt:lpstr>
      <vt:lpstr>Symbol</vt:lpstr>
      <vt:lpstr>Wingdings</vt:lpstr>
      <vt:lpstr>字魂55号-龙吟手书</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LINH</cp:lastModifiedBy>
  <cp:revision>64</cp:revision>
  <dcterms:created xsi:type="dcterms:W3CDTF">2023-10-15T12:07:22Z</dcterms:created>
  <dcterms:modified xsi:type="dcterms:W3CDTF">2025-01-07T13:50:48Z</dcterms:modified>
</cp:coreProperties>
</file>