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0" r:id="rId4"/>
  </p:sldMasterIdLst>
  <p:notesMasterIdLst>
    <p:notesMasterId r:id="rId21"/>
  </p:notesMasterIdLst>
  <p:sldIdLst>
    <p:sldId id="260" r:id="rId5"/>
    <p:sldId id="470" r:id="rId6"/>
    <p:sldId id="472" r:id="rId7"/>
    <p:sldId id="488" r:id="rId8"/>
    <p:sldId id="473" r:id="rId9"/>
    <p:sldId id="474" r:id="rId10"/>
    <p:sldId id="305" r:id="rId11"/>
    <p:sldId id="481" r:id="rId12"/>
    <p:sldId id="475" r:id="rId13"/>
    <p:sldId id="311" r:id="rId14"/>
    <p:sldId id="490" r:id="rId15"/>
    <p:sldId id="484" r:id="rId16"/>
    <p:sldId id="491" r:id="rId17"/>
    <p:sldId id="492" r:id="rId18"/>
    <p:sldId id="493" r:id="rId19"/>
    <p:sldId id="281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9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64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92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7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70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5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23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2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5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7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36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2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4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5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2595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6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3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30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3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1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24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0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5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40332"/>
      </p:ext>
    </p:extLst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5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8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2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5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6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46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1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7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6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19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1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49605"/>
      </p:ext>
    </p:extLst>
  </p:cSld>
  <p:clrMapOvr>
    <a:masterClrMapping/>
  </p:clrMapOvr>
  <p:transition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5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29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80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76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6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8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1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6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5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3D51718D-271B-4114-B743-8A16452A2D8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8" y="0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A4885180-5A4E-4F9B-A9B7-EDE0911A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1004EE51-DF12-46AD-BD59-DFFA23ED4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2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A67AF59-F7AF-415D-BDDA-2F43F22AE9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951312"/>
            <a:ext cx="3117256" cy="46268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852DED-D70B-4C45-A380-C16C42298E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7086" y="424222"/>
            <a:ext cx="1287145" cy="1084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FB7339-10A4-45F1-9EC7-5D40E1E313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72555" y="1524000"/>
            <a:ext cx="3533584" cy="4114800"/>
          </a:xfrm>
          <a:prstGeom prst="rect">
            <a:avLst/>
          </a:prstGeom>
        </p:spPr>
      </p:pic>
      <p:sp>
        <p:nvSpPr>
          <p:cNvPr id="15" name="Rectangles 3">
            <a:extLst>
              <a:ext uri="{FF2B5EF4-FFF2-40B4-BE49-F238E27FC236}">
                <a16:creationId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12">
            <a:extLst>
              <a:ext uri="{FF2B5EF4-FFF2-40B4-BE49-F238E27FC236}">
                <a16:creationId xmlns:a16="http://schemas.microsoft.com/office/drawing/2014/main" id="{F9BFD42C-ED79-5149-FBC3-5C42A0B3CC65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3D54FF13-4189-9F1B-20FB-06D7E9DB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276FE4CE-EB4B-CF3C-3FBC-E84BD00A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D2BFEA-FB96-0006-429A-75D85B435DCA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22A0C38E-1CD9-E2D3-C2A2-78A24ED5C82A}"/>
              </a:ext>
            </a:extLst>
          </p:cNvPr>
          <p:cNvSpPr txBox="1"/>
          <p:nvPr/>
        </p:nvSpPr>
        <p:spPr>
          <a:xfrm>
            <a:off x="2698265" y="2169687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9EEBF17-870B-E5F1-98BB-50E4FFC9A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sp>
        <p:nvSpPr>
          <p:cNvPr id="16" name="TextBox 36">
            <a:extLst>
              <a:ext uri="{FF2B5EF4-FFF2-40B4-BE49-F238E27FC236}">
                <a16:creationId xmlns:a16="http://schemas.microsoft.com/office/drawing/2014/main" id="{CAD66B1C-5025-87E0-C4A8-254663CEE35C}"/>
              </a:ext>
            </a:extLst>
          </p:cNvPr>
          <p:cNvSpPr txBox="1"/>
          <p:nvPr/>
        </p:nvSpPr>
        <p:spPr>
          <a:xfrm>
            <a:off x="2698265" y="29054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9B7613CD-EF9D-DF59-50C8-981C4EC8E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804179" y="2843458"/>
            <a:ext cx="689997" cy="689997"/>
          </a:xfrm>
          <a:prstGeom prst="rect">
            <a:avLst/>
          </a:prstGeom>
        </p:spPr>
      </p:pic>
      <p:sp>
        <p:nvSpPr>
          <p:cNvPr id="18" name="TextBox 38">
            <a:extLst>
              <a:ext uri="{FF2B5EF4-FFF2-40B4-BE49-F238E27FC236}">
                <a16:creationId xmlns:a16="http://schemas.microsoft.com/office/drawing/2014/main" id="{D48E1D17-93C7-7AEF-8BF5-2A7883290FE6}"/>
              </a:ext>
            </a:extLst>
          </p:cNvPr>
          <p:cNvSpPr txBox="1"/>
          <p:nvPr/>
        </p:nvSpPr>
        <p:spPr>
          <a:xfrm>
            <a:off x="2698265" y="364120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0663A3D2-B761-6539-1FAA-FBC5D105A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804179" y="3579217"/>
            <a:ext cx="689997" cy="689997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F3218CB3-FF21-172F-D3D8-18CE7D56382D}"/>
              </a:ext>
            </a:extLst>
          </p:cNvPr>
          <p:cNvSpPr txBox="1"/>
          <p:nvPr/>
        </p:nvSpPr>
        <p:spPr>
          <a:xfrm>
            <a:off x="2698265" y="4376964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3D53152E-4973-5AE0-36CA-2F3357156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804179" y="4314976"/>
            <a:ext cx="689997" cy="689997"/>
          </a:xfrm>
          <a:prstGeom prst="rect">
            <a:avLst/>
          </a:prstGeom>
        </p:spPr>
      </p:pic>
      <p:pic>
        <p:nvPicPr>
          <p:cNvPr id="22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ABC8EFE7-F99A-4CC5-8FD5-79FB41E07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399" y="2664134"/>
            <a:ext cx="4433283" cy="2593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80CC4E-AB58-611D-60C6-903ECDF3E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162" y="10438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6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  <p:pic>
        <p:nvPicPr>
          <p:cNvPr id="5" name="Picture 4" descr="Stop Bee">
            <a:extLst>
              <a:ext uri="{FF2B5EF4-FFF2-40B4-BE49-F238E27FC236}">
                <a16:creationId xmlns:a16="http://schemas.microsoft.com/office/drawing/2014/main" id="{CA716026-35D9-42E0-952C-64A38FEB6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DB1C112F-5F1B-4839-AA88-D0B169F7308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j\uFFFD{86478355-8F13-4B02-9885-0003E169E3F6}&quot;,&quot;C:\\Users\\DELL\\Documents\\Zalo Received Fil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2. TRẢ BÀI VĂN MIÊU TẢ CON VẬT"/>
  <p:tag name="ISPRING_FIRST_PUBLI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356</Words>
  <Application>Microsoft Office PowerPoint</Application>
  <PresentationFormat>Widescreen</PresentationFormat>
  <Paragraphs>60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宋体</vt:lpstr>
      <vt:lpstr>Arial</vt:lpstr>
      <vt:lpstr>Calibri</vt:lpstr>
      <vt:lpstr>Calibri Light</vt:lpstr>
      <vt:lpstr>Cambria</vt:lpstr>
      <vt:lpstr>Open Sans Light</vt:lpstr>
      <vt:lpstr>Tahoma</vt:lpstr>
      <vt:lpstr>Times New Roman</vt:lpstr>
      <vt:lpstr>Wingdings</vt:lpstr>
      <vt:lpstr>字魂189号-星岩乐黑体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TRẢ BÀI VĂN MIÊU TẢ CON VẬT</dc:title>
  <dc:creator>Thao Tran</dc:creator>
  <cp:lastModifiedBy>Administrator</cp:lastModifiedBy>
  <cp:revision>27</cp:revision>
  <dcterms:created xsi:type="dcterms:W3CDTF">2023-10-10T06:48:36Z</dcterms:created>
  <dcterms:modified xsi:type="dcterms:W3CDTF">2025-01-07T23:04:16Z</dcterms:modified>
</cp:coreProperties>
</file>