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57" r:id="rId3"/>
    <p:sldId id="479" r:id="rId4"/>
    <p:sldId id="486" r:id="rId5"/>
    <p:sldId id="468" r:id="rId6"/>
    <p:sldId id="489" r:id="rId7"/>
    <p:sldId id="496" r:id="rId8"/>
    <p:sldId id="490" r:id="rId9"/>
    <p:sldId id="497" r:id="rId10"/>
    <p:sldId id="492" r:id="rId11"/>
    <p:sldId id="493" r:id="rId12"/>
    <p:sldId id="498" r:id="rId13"/>
    <p:sldId id="499" r:id="rId14"/>
    <p:sldId id="500" r:id="rId15"/>
    <p:sldId id="501" r:id="rId16"/>
    <p:sldId id="502" r:id="rId17"/>
    <p:sldId id="487" r:id="rId18"/>
    <p:sldId id="503" r:id="rId19"/>
    <p:sldId id="4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85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7995CA-4D89-9F3A-6A15-A9C95F69D0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EB2E75-2266-6DE2-3E68-6DCAFC7772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0BC16C4-D3C4-11FE-C655-B9430931D1D1}"/>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9D5F127A-3563-D041-37B6-910391B1E8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30DD1E-C313-7650-F834-2075FB411DD0}"/>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556623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800B27-CDD0-4C84-4FB0-228E502CF5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BBBCB2-44A7-77C0-1BAD-EA5BE0057C9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1C93DE-C975-B034-B8F9-7016BC93976D}"/>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1F5C28C5-4ABE-AEA7-D3B4-A923A7BCF6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943B1DE-F736-8A82-E4B6-D412CBC98C40}"/>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33179923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2BC57F-22D0-B461-2DCF-1A2A599D00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2898F26-165A-F403-20F6-4117CCD8BD7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995F43-BC1C-D27D-B150-0F6A3A7B3701}"/>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7543042E-2BA5-6894-E6F8-33A685A5288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03DC59F-4975-4B99-9046-430813DB26F6}"/>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7932191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7_标题幻灯片">
    <p:bg>
      <p:bgPr>
        <a:no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39F22D8-0D2D-051E-26C6-7F4A2A53E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圆角矩形 52"/>
          <p:cNvSpPr/>
          <p:nvPr userDrawn="1"/>
        </p:nvSpPr>
        <p:spPr>
          <a:xfrm>
            <a:off x="800100" y="342899"/>
            <a:ext cx="10591800" cy="6029325"/>
          </a:xfrm>
          <a:prstGeom prst="roundRect">
            <a:avLst>
              <a:gd name="adj" fmla="val 4202"/>
            </a:avLst>
          </a:prstGeom>
          <a:solidFill>
            <a:schemeClr val="accent1">
              <a:alpha val="48000"/>
            </a:schemeClr>
          </a:solidFill>
          <a:ln>
            <a:noFill/>
          </a:ln>
          <a:effectLst>
            <a:glow rad="101600">
              <a:srgbClr val="8ECCAB">
                <a:alpha val="40000"/>
              </a:srgbClr>
            </a:glow>
            <a:outerShdw blurRad="165100" dist="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userDrawn="1"/>
        </p:nvSpPr>
        <p:spPr>
          <a:xfrm>
            <a:off x="964565" y="541173"/>
            <a:ext cx="10262870" cy="5683440"/>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id="{2B324867-BCC6-5013-BE42-8AFD37188F8E}"/>
              </a:ext>
            </a:extLst>
          </p:cNvPr>
          <p:cNvPicPr>
            <a:picLocks noChangeAspect="1"/>
          </p:cNvPicPr>
          <p:nvPr userDrawn="1"/>
        </p:nvPicPr>
        <p:blipFill>
          <a:blip r:embed="rId3"/>
          <a:stretch>
            <a:fillRect/>
          </a:stretch>
        </p:blipFill>
        <p:spPr>
          <a:xfrm>
            <a:off x="-675227" y="6057600"/>
            <a:ext cx="2188654" cy="890093"/>
          </a:xfrm>
          <a:prstGeom prst="rect">
            <a:avLst/>
          </a:prstGeom>
        </p:spPr>
      </p:pic>
    </p:spTree>
    <p:extLst>
      <p:ext uri="{BB962C8B-B14F-4D97-AF65-F5344CB8AC3E}">
        <p14:creationId xmlns:p14="http://schemas.microsoft.com/office/powerpoint/2010/main" val="5960573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8_标题幻灯片">
    <p:bg>
      <p:bgPr>
        <a:no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39F22D8-0D2D-051E-26C6-7F4A2A53E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圆角矩形 52"/>
          <p:cNvSpPr/>
          <p:nvPr userDrawn="1"/>
        </p:nvSpPr>
        <p:spPr>
          <a:xfrm>
            <a:off x="800100" y="777240"/>
            <a:ext cx="10591800" cy="5257800"/>
          </a:xfrm>
          <a:prstGeom prst="roundRect">
            <a:avLst>
              <a:gd name="adj" fmla="val 4202"/>
            </a:avLst>
          </a:prstGeom>
          <a:solidFill>
            <a:schemeClr val="accent1">
              <a:alpha val="48000"/>
            </a:schemeClr>
          </a:solidFill>
          <a:ln>
            <a:noFill/>
          </a:ln>
          <a:effectLst>
            <a:glow rad="101600">
              <a:srgbClr val="8ECCAB">
                <a:alpha val="40000"/>
              </a:srgbClr>
            </a:glow>
            <a:outerShdw blurRad="165100" dist="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userDrawn="1"/>
        </p:nvSpPr>
        <p:spPr>
          <a:xfrm>
            <a:off x="964565" y="950595"/>
            <a:ext cx="10262870" cy="4956175"/>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5B5ECD8B-DBBB-4CD5-28BF-8C8B878FB4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0" y="5197962"/>
            <a:ext cx="4079631" cy="1660038"/>
          </a:xfrm>
          <a:prstGeom prst="rect">
            <a:avLst/>
          </a:prstGeom>
        </p:spPr>
      </p:pic>
      <p:pic>
        <p:nvPicPr>
          <p:cNvPr id="4" name="图片 3">
            <a:extLst>
              <a:ext uri="{FF2B5EF4-FFF2-40B4-BE49-F238E27FC236}">
                <a16:creationId xmlns:a16="http://schemas.microsoft.com/office/drawing/2014/main" id="{B87B2827-DE17-F0E9-C5E4-B39CD607282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9101559" y="5519195"/>
            <a:ext cx="3090441" cy="1338805"/>
          </a:xfrm>
          <a:prstGeom prst="rect">
            <a:avLst/>
          </a:prstGeom>
        </p:spPr>
      </p:pic>
      <p:sp>
        <p:nvSpPr>
          <p:cNvPr id="6" name="Rectangle: Rounded Corners 5">
            <a:extLst>
              <a:ext uri="{FF2B5EF4-FFF2-40B4-BE49-F238E27FC236}">
                <a16:creationId xmlns:a16="http://schemas.microsoft.com/office/drawing/2014/main" id="{210856EC-CA4B-B337-9D91-E43E9466AF80}"/>
              </a:ext>
            </a:extLst>
          </p:cNvPr>
          <p:cNvSpPr/>
          <p:nvPr userDrawn="1"/>
        </p:nvSpPr>
        <p:spPr>
          <a:xfrm>
            <a:off x="104172" y="151548"/>
            <a:ext cx="11930315" cy="6573579"/>
          </a:xfrm>
          <a:prstGeom prst="roundRect">
            <a:avLst/>
          </a:prstGeom>
          <a:solidFill>
            <a:schemeClr val="bg1"/>
          </a:solidFill>
          <a:ln w="76200">
            <a:solidFill>
              <a:srgbClr val="53B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2550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785534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153785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68942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1724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867322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408550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75805-6898-CD2E-048C-C91B167ED0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372A59-F5E1-ACB5-8143-A1EA65BB0F3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CE6FFA-0388-C44D-EDC9-F8F83AF5EE07}"/>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7E29D183-4163-3458-4702-1A3DACAD24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DD95C39-FA87-AE12-C31D-0BEA78D853D7}"/>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4956622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650916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56248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4005007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666129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54319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B9016E-1F1E-28F1-312F-B8B4C3943F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0C5A9CC-C63E-C934-62AF-9BB9ADE9FF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4588BB3-024A-7678-9DD3-E4461502CD53}"/>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2AD574F6-3109-B5CE-3CDE-43DF9743907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DDE80E8-9104-1C63-3241-58AE2FFECE9E}"/>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164800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8496BB-F294-E18F-C4A5-532762B2DD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EF15ED-9449-20B4-8FC2-34602F4E856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2E3E4EF-2A1A-87B8-6AD9-19AE86721EC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DBBD896-34FF-2EC1-8890-6A08F2591F88}"/>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6" name="页脚占位符 5">
            <a:extLst>
              <a:ext uri="{FF2B5EF4-FFF2-40B4-BE49-F238E27FC236}">
                <a16:creationId xmlns:a16="http://schemas.microsoft.com/office/drawing/2014/main" id="{D1596A9B-08F4-1376-A331-A6D53B17D6D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CC82869-CE32-AACA-7557-7B14B7A2D017}"/>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429156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CC147-F015-F441-1E15-2EF6C5A2F92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6AF33E-2ABB-9D7D-7DC8-4D6F8DFBC4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2E816F2-F4DF-6E80-FFA1-560BBB1944E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40001A-BE32-6207-41EC-B43F9FE2A3D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358F3E-EE7B-892E-2B44-E41ADD39E4C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6DDAD07-C1A9-BE05-8FEA-71C93624A9CB}"/>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8" name="页脚占位符 7">
            <a:extLst>
              <a:ext uri="{FF2B5EF4-FFF2-40B4-BE49-F238E27FC236}">
                <a16:creationId xmlns:a16="http://schemas.microsoft.com/office/drawing/2014/main" id="{CF00F90B-1D15-3784-6AF9-2BF9B88E51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913A8BE-95D5-34BE-75D6-10F4B3D60C35}"/>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3784357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DAFE82-24EB-765E-8187-C389BD4DBA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D325DF7-E305-8032-868F-89CFDAFCE4CE}"/>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4" name="页脚占位符 3">
            <a:extLst>
              <a:ext uri="{FF2B5EF4-FFF2-40B4-BE49-F238E27FC236}">
                <a16:creationId xmlns:a16="http://schemas.microsoft.com/office/drawing/2014/main" id="{7206A5ED-9CE1-F0EB-1802-B09A2B0B01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0590697-97F0-0E3D-711C-2877BFC9EFF4}"/>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7005726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7F3C21-149C-2792-ED4A-11C8583514AA}"/>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3" name="页脚占位符 2">
            <a:extLst>
              <a:ext uri="{FF2B5EF4-FFF2-40B4-BE49-F238E27FC236}">
                <a16:creationId xmlns:a16="http://schemas.microsoft.com/office/drawing/2014/main" id="{EEE35696-56E1-C474-8F4F-93A58BA06A8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555BAD1-13F8-79B5-A66C-9579D4FD09BC}"/>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1452191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134B9-D8BC-98E2-684E-85058E0FC1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390C36-3F8D-4143-84CD-B8AB23D5E27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6A4B0F0-07C5-35BA-F41F-328BF0A208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E2BBAB-FBE7-A187-D36C-FD609D8ACE8B}"/>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6" name="页脚占位符 5">
            <a:extLst>
              <a:ext uri="{FF2B5EF4-FFF2-40B4-BE49-F238E27FC236}">
                <a16:creationId xmlns:a16="http://schemas.microsoft.com/office/drawing/2014/main" id="{55F9B7EA-2E15-D560-44B4-3220D895FE4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0EE01D-631D-E8EA-DEAD-D73FF587104E}"/>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6827832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1D59FA-520D-6170-795A-15F37FECFE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0F1EF1C-332A-7668-CCB6-F83255646B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6F50E7A-C103-F2AA-6172-5D60A0EEB4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203A60A-03D6-C013-7628-D156381CA89A}"/>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2025/1/7</a:t>
            </a:fld>
            <a:endParaRPr lang="zh-CN" altLang="en-US"/>
          </a:p>
        </p:txBody>
      </p:sp>
      <p:sp>
        <p:nvSpPr>
          <p:cNvPr id="6" name="页脚占位符 5">
            <a:extLst>
              <a:ext uri="{FF2B5EF4-FFF2-40B4-BE49-F238E27FC236}">
                <a16:creationId xmlns:a16="http://schemas.microsoft.com/office/drawing/2014/main" id="{918F6E8D-E913-AB98-3C6E-186A5A5C54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CFB892-64D4-D686-706D-5112B8A7987A}"/>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35609187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E93E3474-C84A-E700-FFA0-E9C2C6C086F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white circle with leaves and blue text&#10;&#10;Description automatically generated">
            <a:extLst>
              <a:ext uri="{FF2B5EF4-FFF2-40B4-BE49-F238E27FC236}">
                <a16:creationId xmlns:a16="http://schemas.microsoft.com/office/drawing/2014/main" id="{8608B022-E51B-18BC-9016-032970ABE56D}"/>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456944" y="371094"/>
            <a:ext cx="1238250" cy="1238250"/>
          </a:xfrm>
          <a:prstGeom prst="rect">
            <a:avLst/>
          </a:prstGeom>
        </p:spPr>
      </p:pic>
    </p:spTree>
    <p:extLst>
      <p:ext uri="{BB962C8B-B14F-4D97-AF65-F5344CB8AC3E}">
        <p14:creationId xmlns:p14="http://schemas.microsoft.com/office/powerpoint/2010/main" val="2406583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5874629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143"/>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3">
            <a:extLst>
              <a:ext uri="{28A0092B-C50C-407E-A947-70E740481C1C}">
                <a14:useLocalDpi xmlns:a14="http://schemas.microsoft.com/office/drawing/2010/main" val="0"/>
              </a:ext>
            </a:extLst>
          </a:blip>
          <a:srcRect t="62818"/>
          <a:stretch/>
        </p:blipFill>
        <p:spPr>
          <a:xfrm>
            <a:off x="0" y="4699322"/>
            <a:ext cx="12192000"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28170" y="3744185"/>
            <a:ext cx="1170490" cy="1170490"/>
          </a:xfrm>
          <a:prstGeom prst="rect">
            <a:avLst/>
          </a:prstGeom>
        </p:spPr>
      </p:pic>
      <p:sp>
        <p:nvSpPr>
          <p:cNvPr id="2" name="矩形: 圆角 117">
            <a:extLst>
              <a:ext uri="{FF2B5EF4-FFF2-40B4-BE49-F238E27FC236}">
                <a16:creationId xmlns:a16="http://schemas.microsoft.com/office/drawing/2014/main" id="{A4FAC5C2-1BE6-4E6A-8505-B1F977BF90D8}"/>
              </a:ext>
            </a:extLst>
          </p:cNvPr>
          <p:cNvSpPr/>
          <p:nvPr/>
        </p:nvSpPr>
        <p:spPr>
          <a:xfrm>
            <a:off x="4042938" y="466699"/>
            <a:ext cx="3940548" cy="752451"/>
          </a:xfrm>
          <a:prstGeom prst="roundRect">
            <a:avLst>
              <a:gd name="adj" fmla="val 50000"/>
            </a:avLst>
          </a:prstGeom>
          <a:gradFill flip="none" rotWithShape="1">
            <a:gsLst>
              <a:gs pos="0">
                <a:srgbClr val="55BE9E"/>
              </a:gs>
              <a:gs pos="70000">
                <a:srgbClr val="53BB9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字魂160号-檀宋" panose="00000500000000000000" pitchFamily="2" charset="-122"/>
              </a:rPr>
              <a:t>TIẾNG VIỆT 4</a:t>
            </a:r>
            <a:endParaRPr kumimoji="0" lang="zh-CN" altLang="en-US" sz="4400" b="1" i="0" u="none" strike="noStrike" kern="1200" cap="none" spc="3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11" name="Picture 10">
            <a:extLst>
              <a:ext uri="{FF2B5EF4-FFF2-40B4-BE49-F238E27FC236}">
                <a16:creationId xmlns:a16="http://schemas.microsoft.com/office/drawing/2014/main" id="{648B6C8A-5404-628E-0FDC-8B0AFEF5AE5A}"/>
              </a:ext>
            </a:extLst>
          </p:cNvPr>
          <p:cNvPicPr>
            <a:picLocks noChangeAspect="1"/>
          </p:cNvPicPr>
          <p:nvPr/>
        </p:nvPicPr>
        <p:blipFill>
          <a:blip r:embed="rId6"/>
          <a:stretch>
            <a:fillRect/>
          </a:stretch>
        </p:blipFill>
        <p:spPr>
          <a:xfrm>
            <a:off x="3832900" y="3571216"/>
            <a:ext cx="4999153" cy="2225233"/>
          </a:xfrm>
          <a:prstGeom prst="rect">
            <a:avLst/>
          </a:prstGeom>
        </p:spPr>
      </p:pic>
      <p:pic>
        <p:nvPicPr>
          <p:cNvPr id="31" name="图片 30">
            <a:extLst>
              <a:ext uri="{FF2B5EF4-FFF2-40B4-BE49-F238E27FC236}">
                <a16:creationId xmlns:a16="http://schemas.microsoft.com/office/drawing/2014/main" id="{AF1A2813-B2E5-B2ED-08D0-98835C67DBD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40860" y="4720852"/>
            <a:ext cx="2296413" cy="2296413"/>
          </a:xfrm>
          <a:prstGeom prst="rect">
            <a:avLst/>
          </a:prstGeom>
        </p:spPr>
      </p:pic>
      <p:pic>
        <p:nvPicPr>
          <p:cNvPr id="5" name="Picture 4">
            <a:extLst>
              <a:ext uri="{FF2B5EF4-FFF2-40B4-BE49-F238E27FC236}">
                <a16:creationId xmlns:a16="http://schemas.microsoft.com/office/drawing/2014/main" id="{AF0A249F-221C-F8D9-7F3B-71315B06E74B}"/>
              </a:ext>
            </a:extLst>
          </p:cNvPr>
          <p:cNvPicPr>
            <a:picLocks noChangeAspect="1"/>
          </p:cNvPicPr>
          <p:nvPr/>
        </p:nvPicPr>
        <p:blipFill>
          <a:blip r:embed="rId8"/>
          <a:stretch>
            <a:fillRect/>
          </a:stretch>
        </p:blipFill>
        <p:spPr>
          <a:xfrm>
            <a:off x="2261670" y="1593624"/>
            <a:ext cx="7535309" cy="2280102"/>
          </a:xfrm>
          <a:prstGeom prst="rect">
            <a:avLst/>
          </a:prstGeom>
        </p:spPr>
      </p:pic>
    </p:spTree>
    <p:extLst>
      <p:ext uri="{BB962C8B-B14F-4D97-AF65-F5344CB8AC3E}">
        <p14:creationId xmlns:p14="http://schemas.microsoft.com/office/powerpoint/2010/main" val="1765193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3">
            <a:extLst>
              <a:ext uri="{FF2B5EF4-FFF2-40B4-BE49-F238E27FC236}">
                <a16:creationId xmlns:a16="http://schemas.microsoft.com/office/drawing/2014/main" id="{28079DED-8544-0FCE-A1CA-F6D1E1273C4B}"/>
              </a:ext>
            </a:extLst>
          </p:cNvPr>
          <p:cNvSpPr txBox="1"/>
          <p:nvPr/>
        </p:nvSpPr>
        <p:spPr>
          <a:xfrm>
            <a:off x="2177388" y="947278"/>
            <a:ext cx="7594121"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Mỗi câu trong mẩu chuyện dưới đây thuộc kiểu câu nào?</a:t>
            </a:r>
          </a:p>
        </p:txBody>
      </p:sp>
      <p:grpSp>
        <p:nvGrpSpPr>
          <p:cNvPr id="15" name="Group 14">
            <a:extLst>
              <a:ext uri="{FF2B5EF4-FFF2-40B4-BE49-F238E27FC236}">
                <a16:creationId xmlns:a16="http://schemas.microsoft.com/office/drawing/2014/main" id="{5C2ABADC-BFB1-94E6-F8B8-23F8617A8C76}"/>
              </a:ext>
            </a:extLst>
          </p:cNvPr>
          <p:cNvGrpSpPr/>
          <p:nvPr/>
        </p:nvGrpSpPr>
        <p:grpSpPr>
          <a:xfrm>
            <a:off x="1983114" y="2017061"/>
            <a:ext cx="8160124" cy="3755432"/>
            <a:chOff x="1878611" y="2091744"/>
            <a:chExt cx="8160124" cy="3755432"/>
          </a:xfrm>
        </p:grpSpPr>
        <p:sp>
          <p:nvSpPr>
            <p:cNvPr id="14" name="Rectangle: Rounded Corners 13">
              <a:extLst>
                <a:ext uri="{FF2B5EF4-FFF2-40B4-BE49-F238E27FC236}">
                  <a16:creationId xmlns:a16="http://schemas.microsoft.com/office/drawing/2014/main" id="{B42D40C5-25E7-6D12-912B-D740781E8135}"/>
                </a:ext>
              </a:extLst>
            </p:cNvPr>
            <p:cNvSpPr/>
            <p:nvPr/>
          </p:nvSpPr>
          <p:spPr>
            <a:xfrm>
              <a:off x="1878611" y="2091744"/>
              <a:ext cx="8160124" cy="3755432"/>
            </a:xfrm>
            <a:prstGeom prst="roundRect">
              <a:avLst/>
            </a:prstGeom>
            <a:solidFill>
              <a:srgbClr val="FDFEE6"/>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panose="020F0502020204030204"/>
                <a:cs typeface="+mn-cs"/>
              </a:endParaRPr>
            </a:p>
          </p:txBody>
        </p:sp>
        <p:sp>
          <p:nvSpPr>
            <p:cNvPr id="10" name="文本框 13">
              <a:extLst>
                <a:ext uri="{FF2B5EF4-FFF2-40B4-BE49-F238E27FC236}">
                  <a16:creationId xmlns:a16="http://schemas.microsoft.com/office/drawing/2014/main" id="{C49350E1-B0E6-5071-F0A0-8ACAF85E6F2A}"/>
                </a:ext>
              </a:extLst>
            </p:cNvPr>
            <p:cNvSpPr txBox="1"/>
            <p:nvPr/>
          </p:nvSpPr>
          <p:spPr>
            <a:xfrm>
              <a:off x="2420291" y="2119133"/>
              <a:ext cx="7351418" cy="3693319"/>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Hai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cậu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bé</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nói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chuyện</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với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nhau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Đố</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cậu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bệnh</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sốt</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xuất</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huyết</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lây</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qua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đường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nào</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Theo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tớ</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qua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đường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hàng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không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cậu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ạ.</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Ôi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trời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Sao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lại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qua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đường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đó</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Vì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muỗi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vằn</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sau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khi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hút</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máu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xong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sẽ</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bay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truyền</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bệnh</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từ</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người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này</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sang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người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khác</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mà</a:t>
              </a:r>
              <a:endPar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(S</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ưu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tầm</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endParaRPr kumimoji="0" lang="zh-CN" altLang="en-US"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pSp>
      <p:sp>
        <p:nvSpPr>
          <p:cNvPr id="17" name="文本框 13">
            <a:extLst>
              <a:ext uri="{FF2B5EF4-FFF2-40B4-BE49-F238E27FC236}">
                <a16:creationId xmlns:a16="http://schemas.microsoft.com/office/drawing/2014/main" id="{7E9C058F-6161-B30D-B177-214301B5F2FB}"/>
              </a:ext>
            </a:extLst>
          </p:cNvPr>
          <p:cNvSpPr txBox="1"/>
          <p:nvPr/>
        </p:nvSpPr>
        <p:spPr>
          <a:xfrm>
            <a:off x="2221542" y="2128024"/>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19" name="文本框 13">
            <a:extLst>
              <a:ext uri="{FF2B5EF4-FFF2-40B4-BE49-F238E27FC236}">
                <a16:creationId xmlns:a16="http://schemas.microsoft.com/office/drawing/2014/main" id="{834EADB1-F2FC-8AED-59E7-481A5F5C34AC}"/>
              </a:ext>
            </a:extLst>
          </p:cNvPr>
          <p:cNvSpPr txBox="1"/>
          <p:nvPr/>
        </p:nvSpPr>
        <p:spPr>
          <a:xfrm>
            <a:off x="2531258" y="2579818"/>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(2)</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1" name="文本框 13">
            <a:extLst>
              <a:ext uri="{FF2B5EF4-FFF2-40B4-BE49-F238E27FC236}">
                <a16:creationId xmlns:a16="http://schemas.microsoft.com/office/drawing/2014/main" id="{DB887EFD-7216-2A98-3B02-F8BD2F731D6A}"/>
              </a:ext>
            </a:extLst>
          </p:cNvPr>
          <p:cNvSpPr txBox="1"/>
          <p:nvPr/>
        </p:nvSpPr>
        <p:spPr>
          <a:xfrm>
            <a:off x="2524794" y="3107565"/>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(3)</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3" name="文本框 13">
            <a:extLst>
              <a:ext uri="{FF2B5EF4-FFF2-40B4-BE49-F238E27FC236}">
                <a16:creationId xmlns:a16="http://schemas.microsoft.com/office/drawing/2014/main" id="{8CB0B9C5-D54D-7704-36A4-4923B8A79937}"/>
              </a:ext>
            </a:extLst>
          </p:cNvPr>
          <p:cNvSpPr txBox="1"/>
          <p:nvPr/>
        </p:nvSpPr>
        <p:spPr>
          <a:xfrm>
            <a:off x="2549375" y="3635312"/>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(4)</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5" name="文本框 13">
            <a:extLst>
              <a:ext uri="{FF2B5EF4-FFF2-40B4-BE49-F238E27FC236}">
                <a16:creationId xmlns:a16="http://schemas.microsoft.com/office/drawing/2014/main" id="{EA65936E-82E6-B651-AA69-F66DE3504C96}"/>
              </a:ext>
            </a:extLst>
          </p:cNvPr>
          <p:cNvSpPr txBox="1"/>
          <p:nvPr/>
        </p:nvSpPr>
        <p:spPr>
          <a:xfrm>
            <a:off x="3858613" y="3602901"/>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(5)</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7" name="文本框 13">
            <a:extLst>
              <a:ext uri="{FF2B5EF4-FFF2-40B4-BE49-F238E27FC236}">
                <a16:creationId xmlns:a16="http://schemas.microsoft.com/office/drawing/2014/main" id="{8F64D86F-DDDC-3D8F-0BD5-0906EB092A93}"/>
              </a:ext>
            </a:extLst>
          </p:cNvPr>
          <p:cNvSpPr txBox="1"/>
          <p:nvPr/>
        </p:nvSpPr>
        <p:spPr>
          <a:xfrm>
            <a:off x="2644329" y="4260828"/>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(6)</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2" name="Picture 1">
            <a:extLst>
              <a:ext uri="{FF2B5EF4-FFF2-40B4-BE49-F238E27FC236}">
                <a16:creationId xmlns:a16="http://schemas.microsoft.com/office/drawing/2014/main" id="{28A68A0E-ED52-5FE6-64E0-C4EC5BFA13D4}"/>
              </a:ext>
            </a:extLst>
          </p:cNvPr>
          <p:cNvPicPr>
            <a:picLocks noChangeAspect="1"/>
          </p:cNvPicPr>
          <p:nvPr/>
        </p:nvPicPr>
        <p:blipFill>
          <a:blip r:embed="rId2"/>
          <a:stretch>
            <a:fillRect/>
          </a:stretch>
        </p:blipFill>
        <p:spPr>
          <a:xfrm>
            <a:off x="1133006" y="703613"/>
            <a:ext cx="1347333" cy="1603387"/>
          </a:xfrm>
          <a:prstGeom prst="rect">
            <a:avLst/>
          </a:prstGeom>
        </p:spPr>
      </p:pic>
    </p:spTree>
    <p:extLst>
      <p:ext uri="{BB962C8B-B14F-4D97-AF65-F5344CB8AC3E}">
        <p14:creationId xmlns:p14="http://schemas.microsoft.com/office/powerpoint/2010/main" val="28502279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21" grpId="0"/>
      <p:bldP spid="23"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6D200CD8-579D-B5EF-39AC-CC1E96A2F656}"/>
              </a:ext>
            </a:extLst>
          </p:cNvPr>
          <p:cNvSpPr txBox="1"/>
          <p:nvPr/>
        </p:nvSpPr>
        <p:spPr>
          <a:xfrm>
            <a:off x="676275" y="443928"/>
            <a:ext cx="11515725" cy="984885"/>
          </a:xfrm>
          <a:prstGeom prst="rect">
            <a:avLst/>
          </a:prstGeom>
          <a:noFill/>
        </p:spPr>
        <p:txBody>
          <a:bodyPr wrap="square" lIns="0" tIns="0" rIns="0" bIns="0" rtlCol="0">
            <a:spAutoFit/>
          </a:bodyPr>
          <a:lstStyle/>
          <a:p>
            <a:pPr lvl="0">
              <a:defRPr/>
            </a:pPr>
            <a:r>
              <a:rPr lang="en-US" altLang="zh-CN" sz="32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4. </a:t>
            </a:r>
            <a:r>
              <a:rPr lang="vi-VN" altLang="zh-CN" sz="32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Chọn dấu câu thích hợp thay cho bông hoa. Nêu tác dụng của các đầu câu đó.</a:t>
            </a:r>
            <a:endParaRPr kumimoji="0" lang="zh-CN" altLang="en-US" sz="32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3" name="TextBox 2">
            <a:extLst>
              <a:ext uri="{FF2B5EF4-FFF2-40B4-BE49-F238E27FC236}">
                <a16:creationId xmlns:a16="http://schemas.microsoft.com/office/drawing/2014/main" id="{5F73F1E1-8AEF-52B1-6D5B-267365BD1776}"/>
              </a:ext>
            </a:extLst>
          </p:cNvPr>
          <p:cNvSpPr txBox="1"/>
          <p:nvPr/>
        </p:nvSpPr>
        <p:spPr>
          <a:xfrm>
            <a:off x="704851" y="1809750"/>
            <a:ext cx="11001374" cy="3108543"/>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Hoạt động bảo vệ môi trường của các bạn nhỏ đã được lan toả sâu rộng. Các phong trào thiếu nhi chung tay bảo vệ môi trường gồm có:</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Trồng cây gây quỹ Đội.</a:t>
            </a:r>
          </a:p>
          <a:p>
            <a:pPr algn="just"/>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Vì màu xanh quê hương.</a:t>
            </a:r>
          </a:p>
          <a:p>
            <a:pPr algn="just"/>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rPr>
              <a:t> Sạch nhà – sạch lớp – sạch trường.</a:t>
            </a:r>
          </a:p>
          <a:p>
            <a:pPr algn="just"/>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Làm kế hoạch nhỏ.</a:t>
            </a:r>
          </a:p>
          <a:p>
            <a:pPr algn="just"/>
            <a:r>
              <a:rPr lang="vi-VN" sz="2800" b="0" i="0" dirty="0">
                <a:solidFill>
                  <a:srgbClr val="000000"/>
                </a:solidFill>
                <a:effectLst/>
                <a:latin typeface="Cambria" panose="02040503050406030204" pitchFamily="18" charset="0"/>
                <a:ea typeface="Cambria" panose="02040503050406030204" pitchFamily="18" charset="0"/>
              </a:rPr>
              <a:t>b. Đoàn tàu Hà Nội </a:t>
            </a: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rPr>
              <a:t> Vinh khởi hành tại ga Hà Nội lúc 18 giờ hằng ngày.</a:t>
            </a:r>
          </a:p>
        </p:txBody>
      </p:sp>
      <p:pic>
        <p:nvPicPr>
          <p:cNvPr id="6" name="Picture 5">
            <a:extLst>
              <a:ext uri="{FF2B5EF4-FFF2-40B4-BE49-F238E27FC236}">
                <a16:creationId xmlns:a16="http://schemas.microsoft.com/office/drawing/2014/main" id="{F6CEEC20-C8FE-1F07-9B17-BDD9069180CF}"/>
              </a:ext>
            </a:extLst>
          </p:cNvPr>
          <p:cNvPicPr>
            <a:picLocks noChangeAspect="1"/>
          </p:cNvPicPr>
          <p:nvPr/>
        </p:nvPicPr>
        <p:blipFill>
          <a:blip r:embed="rId2"/>
          <a:stretch>
            <a:fillRect/>
          </a:stretch>
        </p:blipFill>
        <p:spPr>
          <a:xfrm>
            <a:off x="584246" y="3152775"/>
            <a:ext cx="467705" cy="504825"/>
          </a:xfrm>
          <a:prstGeom prst="rect">
            <a:avLst/>
          </a:prstGeom>
        </p:spPr>
      </p:pic>
      <p:pic>
        <p:nvPicPr>
          <p:cNvPr id="7" name="Picture 6">
            <a:extLst>
              <a:ext uri="{FF2B5EF4-FFF2-40B4-BE49-F238E27FC236}">
                <a16:creationId xmlns:a16="http://schemas.microsoft.com/office/drawing/2014/main" id="{37E4AB0F-FF76-635E-DB1D-A67B4700A96B}"/>
              </a:ext>
            </a:extLst>
          </p:cNvPr>
          <p:cNvPicPr>
            <a:picLocks noChangeAspect="1"/>
          </p:cNvPicPr>
          <p:nvPr/>
        </p:nvPicPr>
        <p:blipFill>
          <a:blip r:embed="rId2"/>
          <a:stretch>
            <a:fillRect/>
          </a:stretch>
        </p:blipFill>
        <p:spPr>
          <a:xfrm>
            <a:off x="584246" y="3600450"/>
            <a:ext cx="467705" cy="504825"/>
          </a:xfrm>
          <a:prstGeom prst="rect">
            <a:avLst/>
          </a:prstGeom>
        </p:spPr>
      </p:pic>
      <p:pic>
        <p:nvPicPr>
          <p:cNvPr id="8" name="Picture 7">
            <a:extLst>
              <a:ext uri="{FF2B5EF4-FFF2-40B4-BE49-F238E27FC236}">
                <a16:creationId xmlns:a16="http://schemas.microsoft.com/office/drawing/2014/main" id="{C9AEA89C-2780-2337-E1B0-C25DE32466DA}"/>
              </a:ext>
            </a:extLst>
          </p:cNvPr>
          <p:cNvPicPr>
            <a:picLocks noChangeAspect="1"/>
          </p:cNvPicPr>
          <p:nvPr/>
        </p:nvPicPr>
        <p:blipFill>
          <a:blip r:embed="rId2"/>
          <a:stretch>
            <a:fillRect/>
          </a:stretch>
        </p:blipFill>
        <p:spPr>
          <a:xfrm>
            <a:off x="593771" y="4057650"/>
            <a:ext cx="467705" cy="504825"/>
          </a:xfrm>
          <a:prstGeom prst="rect">
            <a:avLst/>
          </a:prstGeom>
        </p:spPr>
      </p:pic>
      <p:pic>
        <p:nvPicPr>
          <p:cNvPr id="9" name="Picture 8">
            <a:extLst>
              <a:ext uri="{FF2B5EF4-FFF2-40B4-BE49-F238E27FC236}">
                <a16:creationId xmlns:a16="http://schemas.microsoft.com/office/drawing/2014/main" id="{BF426D63-D048-8030-40CF-05FCE536C31D}"/>
              </a:ext>
            </a:extLst>
          </p:cNvPr>
          <p:cNvPicPr>
            <a:picLocks noChangeAspect="1"/>
          </p:cNvPicPr>
          <p:nvPr/>
        </p:nvPicPr>
        <p:blipFill>
          <a:blip r:embed="rId2"/>
          <a:stretch>
            <a:fillRect/>
          </a:stretch>
        </p:blipFill>
        <p:spPr>
          <a:xfrm>
            <a:off x="3594146" y="4410075"/>
            <a:ext cx="368254" cy="504825"/>
          </a:xfrm>
          <a:prstGeom prst="rect">
            <a:avLst/>
          </a:prstGeom>
        </p:spPr>
      </p:pic>
    </p:spTree>
    <p:extLst>
      <p:ext uri="{BB962C8B-B14F-4D97-AF65-F5344CB8AC3E}">
        <p14:creationId xmlns:p14="http://schemas.microsoft.com/office/powerpoint/2010/main" val="18699696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8"/>
                                        </p:tgtEl>
                                      </p:cBhvr>
                                    </p:animEffect>
                                    <p:set>
                                      <p:cBhvr>
                                        <p:cTn id="37" dur="1" fill="hold">
                                          <p:stCondLst>
                                            <p:cond delay="1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nodeType="clickEffect">
                                  <p:stCondLst>
                                    <p:cond delay="0"/>
                                  </p:stCondLst>
                                  <p:childTnLst>
                                    <p:animEffect transition="out" filter="circle(out)">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6D200CD8-579D-B5EF-39AC-CC1E96A2F656}"/>
              </a:ext>
            </a:extLst>
          </p:cNvPr>
          <p:cNvSpPr txBox="1"/>
          <p:nvPr/>
        </p:nvSpPr>
        <p:spPr>
          <a:xfrm>
            <a:off x="990600" y="215328"/>
            <a:ext cx="1151572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5. </a:t>
            </a:r>
            <a:r>
              <a:rPr kumimoji="0" lang="en-US" altLang="zh-CN" sz="3600" b="1" i="0" u="none" strike="noStrike" kern="1200" cap="none" spc="0" normalizeH="0" baseline="0" noProof="0" dirty="0" err="1">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Giải</a:t>
            </a:r>
            <a:r>
              <a:rPr kumimoji="0" lang="en-US" altLang="zh-CN" sz="3600" b="1" i="0" u="none" strike="noStrike" kern="1200" cap="none" spc="0" normalizeH="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ô </a:t>
            </a:r>
            <a:r>
              <a:rPr kumimoji="0" lang="en-US" altLang="zh-CN" sz="3600" b="1" i="0" u="none" strike="noStrike" kern="1200" cap="none" spc="0" normalizeH="0" noProof="0" dirty="0" err="1">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chữ</a:t>
            </a:r>
            <a:endParaRPr kumimoji="0" lang="zh-CN" altLang="en-US" sz="36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aphicFrame>
        <p:nvGraphicFramePr>
          <p:cNvPr id="10" name="Table 6">
            <a:extLst>
              <a:ext uri="{FF2B5EF4-FFF2-40B4-BE49-F238E27FC236}">
                <a16:creationId xmlns:a16="http://schemas.microsoft.com/office/drawing/2014/main" id="{B12B2AE1-9259-24CB-ACB8-99B091CBC5A4}"/>
              </a:ext>
            </a:extLst>
          </p:cNvPr>
          <p:cNvGraphicFramePr>
            <a:graphicFrameLocks noGrp="1"/>
          </p:cNvGraphicFramePr>
          <p:nvPr>
            <p:extLst>
              <p:ext uri="{D42A27DB-BD31-4B8C-83A1-F6EECF244321}">
                <p14:modId xmlns:p14="http://schemas.microsoft.com/office/powerpoint/2010/main" val="3572609508"/>
              </p:ext>
            </p:extLst>
          </p:nvPr>
        </p:nvGraphicFramePr>
        <p:xfrm>
          <a:off x="6198025" y="100283"/>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sp>
        <p:nvSpPr>
          <p:cNvPr id="18" name="文本框 13">
            <a:extLst>
              <a:ext uri="{FF2B5EF4-FFF2-40B4-BE49-F238E27FC236}">
                <a16:creationId xmlns:a16="http://schemas.microsoft.com/office/drawing/2014/main" id="{17C6B869-2D06-2A7B-5624-25979F991CAA}"/>
              </a:ext>
            </a:extLst>
          </p:cNvPr>
          <p:cNvSpPr txBox="1"/>
          <p:nvPr/>
        </p:nvSpPr>
        <p:spPr>
          <a:xfrm>
            <a:off x="5583043" y="30188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pSp>
        <p:nvGrpSpPr>
          <p:cNvPr id="35" name="Group 34">
            <a:extLst>
              <a:ext uri="{FF2B5EF4-FFF2-40B4-BE49-F238E27FC236}">
                <a16:creationId xmlns:a16="http://schemas.microsoft.com/office/drawing/2014/main" id="{FBAED5BB-82CF-AD8F-4935-04CC96CD9E4C}"/>
              </a:ext>
            </a:extLst>
          </p:cNvPr>
          <p:cNvGrpSpPr/>
          <p:nvPr/>
        </p:nvGrpSpPr>
        <p:grpSpPr>
          <a:xfrm>
            <a:off x="393017" y="991654"/>
            <a:ext cx="3988483" cy="4951946"/>
            <a:chOff x="116289" y="942227"/>
            <a:chExt cx="4885145" cy="5728812"/>
          </a:xfrm>
        </p:grpSpPr>
        <p:sp>
          <p:nvSpPr>
            <p:cNvPr id="36" name="Rectangle: Rounded Corners 35">
              <a:extLst>
                <a:ext uri="{FF2B5EF4-FFF2-40B4-BE49-F238E27FC236}">
                  <a16:creationId xmlns:a16="http://schemas.microsoft.com/office/drawing/2014/main" id="{EADF3C75-4862-D412-461B-5A8E7075F989}"/>
                </a:ext>
              </a:extLst>
            </p:cNvPr>
            <p:cNvSpPr/>
            <p:nvPr/>
          </p:nvSpPr>
          <p:spPr>
            <a:xfrm>
              <a:off x="116289" y="942227"/>
              <a:ext cx="4885145" cy="5728812"/>
            </a:xfrm>
            <a:prstGeom prst="roundRect">
              <a:avLst>
                <a:gd name="adj" fmla="val 8137"/>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2B3EF64-B701-3C9E-4EB1-A62B8C64758B}"/>
                </a:ext>
              </a:extLst>
            </p:cNvPr>
            <p:cNvSpPr txBox="1"/>
            <p:nvPr/>
          </p:nvSpPr>
          <p:spPr>
            <a:xfrm>
              <a:off x="234549" y="942227"/>
              <a:ext cx="4632814" cy="4616648"/>
            </a:xfrm>
            <a:prstGeom prst="rect">
              <a:avLst/>
            </a:prstGeom>
            <a:noFill/>
          </p:spPr>
          <p:txBody>
            <a:bodyPr wrap="square">
              <a:spAutoFit/>
            </a:bodyPr>
            <a:lstStyle/>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Cây</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cao</a:t>
              </a:r>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(1)</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cả</a:t>
              </a:r>
              <a:r>
                <a:rPr lang="en-US" sz="2100" b="0" i="0" dirty="0">
                  <a:solidFill>
                    <a:srgbClr val="000000"/>
                  </a:solidFill>
                  <a:effectLst/>
                  <a:latin typeface="Cambria" panose="02040503050406030204" pitchFamily="18" charset="0"/>
                </a:rPr>
                <a:t>.</a:t>
              </a:r>
              <a:endParaRPr lang="vi-VN"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(2) </a:t>
              </a:r>
              <a:r>
                <a:rPr lang="en-US" sz="2100" dirty="0" err="1">
                  <a:solidFill>
                    <a:srgbClr val="000000"/>
                  </a:solidFill>
                  <a:latin typeface="Cambria" panose="02040503050406030204" pitchFamily="18" charset="0"/>
                </a:rPr>
                <a:t>ngọt</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sẻ</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bùi</a:t>
              </a:r>
              <a:r>
                <a:rPr lang="en-US" sz="2100" dirty="0">
                  <a:solidFill>
                    <a:srgbClr val="000000"/>
                  </a:solidFill>
                  <a:latin typeface="Cambria" panose="02040503050406030204" pitchFamily="18" charset="0"/>
                </a:rPr>
                <a:t>.</a:t>
              </a:r>
              <a:endParaRPr lang="vi-VN" sz="2100" b="0" i="0" dirty="0">
                <a:solidFill>
                  <a:srgbClr val="000000"/>
                </a:solidFill>
                <a:effectLst/>
                <a:latin typeface="Cambria" panose="02040503050406030204" pitchFamily="18" charset="0"/>
              </a:endParaRPr>
            </a:p>
            <a:p>
              <a:pPr algn="just"/>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Ăn</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chắc</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mặc</a:t>
              </a:r>
              <a:r>
                <a:rPr lang="en-US" sz="2100" dirty="0">
                  <a:solidFill>
                    <a:srgbClr val="000000"/>
                  </a:solidFill>
                  <a:latin typeface="Cambria" panose="02040503050406030204" pitchFamily="18" charset="0"/>
                </a:rPr>
                <a:t> </a:t>
              </a:r>
              <a:r>
                <a:rPr lang="vi-VN" sz="2100" b="0" i="0" dirty="0">
                  <a:solidFill>
                    <a:srgbClr val="000000"/>
                  </a:solidFill>
                  <a:effectLst/>
                  <a:latin typeface="Cambria" panose="02040503050406030204" pitchFamily="18" charset="0"/>
                </a:rPr>
                <a:t>(3)</a:t>
              </a:r>
              <a:r>
                <a:rPr lang="en-US" sz="2100" b="0" i="0" dirty="0">
                  <a:solidFill>
                    <a:srgbClr val="000000"/>
                  </a:solidFill>
                  <a:effectLst/>
                  <a:latin typeface="Cambria" panose="02040503050406030204" pitchFamily="18" charset="0"/>
                </a:rPr>
                <a:t>.</a:t>
              </a:r>
              <a:endParaRPr lang="vi-VN"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Giấy</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trắng</a:t>
              </a:r>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(4) </a:t>
              </a:r>
              <a:r>
                <a:rPr lang="en-US" sz="2100" dirty="0" err="1">
                  <a:solidFill>
                    <a:srgbClr val="000000"/>
                  </a:solidFill>
                  <a:latin typeface="Cambria" panose="02040503050406030204" pitchFamily="18" charset="0"/>
                </a:rPr>
                <a:t>đen</a:t>
              </a:r>
              <a:r>
                <a:rPr lang="en-US" sz="2100" dirty="0">
                  <a:solidFill>
                    <a:srgbClr val="000000"/>
                  </a:solidFill>
                  <a:latin typeface="Cambria" panose="02040503050406030204" pitchFamily="18" charset="0"/>
                </a:rPr>
                <a:t>.</a:t>
              </a:r>
              <a:endParaRPr lang="en-US"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Gọi</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dạ</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bảo</a:t>
              </a:r>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(5)</a:t>
              </a:r>
              <a:endParaRPr lang="en-US" sz="2100" b="0" i="0" dirty="0">
                <a:solidFill>
                  <a:srgbClr val="000000"/>
                </a:solidFill>
                <a:effectLst/>
                <a:latin typeface="Cambria" panose="02040503050406030204" pitchFamily="18" charset="0"/>
              </a:endParaRPr>
            </a:p>
            <a:p>
              <a:pPr algn="just"/>
              <a:r>
                <a:rPr lang="en-US" sz="2100" dirty="0">
                  <a:solidFill>
                    <a:srgbClr val="000000"/>
                  </a:solidFill>
                  <a:latin typeface="Cambria" panose="02040503050406030204" pitchFamily="18" charset="0"/>
                </a:rPr>
                <a:t>- Cha </a:t>
              </a:r>
              <a:r>
                <a:rPr lang="vi-VN" sz="2100" b="0" i="0" dirty="0">
                  <a:solidFill>
                    <a:srgbClr val="000000"/>
                  </a:solidFill>
                  <a:effectLst/>
                  <a:latin typeface="Cambria" panose="02040503050406030204" pitchFamily="18" charset="0"/>
                </a:rPr>
                <a:t>(6)</a:t>
              </a:r>
              <a:r>
                <a:rPr lang="en-US" sz="2100" b="0" i="0" dirty="0">
                  <a:solidFill>
                    <a:srgbClr val="000000"/>
                  </a:solidFill>
                  <a:effectLst/>
                  <a:latin typeface="Cambria" panose="02040503050406030204" pitchFamily="18" charset="0"/>
                </a:rPr>
                <a:t> con </a:t>
              </a:r>
              <a:r>
                <a:rPr lang="en-US" sz="2100" b="0" i="0" dirty="0" err="1">
                  <a:solidFill>
                    <a:srgbClr val="000000"/>
                  </a:solidFill>
                  <a:effectLst/>
                  <a:latin typeface="Cambria" panose="02040503050406030204" pitchFamily="18" charset="0"/>
                </a:rPr>
                <a:t>nối</a:t>
              </a:r>
              <a:endParaRPr lang="vi-VN"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Tre </a:t>
              </a:r>
              <a:r>
                <a:rPr lang="vi-VN" sz="2100" b="0" i="0" dirty="0">
                  <a:solidFill>
                    <a:srgbClr val="000000"/>
                  </a:solidFill>
                  <a:effectLst/>
                  <a:latin typeface="Cambria" panose="02040503050406030204" pitchFamily="18" charset="0"/>
                </a:rPr>
                <a:t>(7) </a:t>
              </a:r>
              <a:r>
                <a:rPr lang="en-US" sz="2100" b="0" i="0" dirty="0" err="1">
                  <a:solidFill>
                    <a:srgbClr val="000000"/>
                  </a:solidFill>
                  <a:effectLst/>
                  <a:latin typeface="Cambria" panose="02040503050406030204" pitchFamily="18" charset="0"/>
                </a:rPr>
                <a:t>măng</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mọc</a:t>
              </a:r>
              <a:endParaRPr lang="vi-VN"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Thức</a:t>
              </a:r>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(8) </a:t>
              </a:r>
              <a:r>
                <a:rPr lang="en-US" sz="2100" b="0" i="0" dirty="0" err="1">
                  <a:solidFill>
                    <a:srgbClr val="000000"/>
                  </a:solidFill>
                  <a:effectLst/>
                  <a:latin typeface="Cambria" panose="02040503050406030204" pitchFamily="18" charset="0"/>
                </a:rPr>
                <a:t>dậy</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sớm</a:t>
              </a:r>
              <a:r>
                <a:rPr lang="en-US" sz="2100" b="0" i="0" dirty="0">
                  <a:solidFill>
                    <a:srgbClr val="000000"/>
                  </a:solidFill>
                  <a:effectLst/>
                  <a:latin typeface="Cambria" panose="02040503050406030204" pitchFamily="18" charset="0"/>
                </a:rPr>
                <a:t>.</a:t>
              </a:r>
            </a:p>
            <a:p>
              <a:pPr algn="just"/>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a:t>
              </a:r>
              <a:r>
                <a:rPr lang="en-US" sz="2100" b="0" i="0" dirty="0">
                  <a:solidFill>
                    <a:srgbClr val="000000"/>
                  </a:solidFill>
                  <a:effectLst/>
                  <a:latin typeface="Cambria" panose="02040503050406030204" pitchFamily="18" charset="0"/>
                </a:rPr>
                <a:t>9</a:t>
              </a:r>
              <a:r>
                <a:rPr lang="vi-VN" sz="2100" b="0" i="0" dirty="0">
                  <a:solidFill>
                    <a:srgbClr val="000000"/>
                  </a:solidFill>
                  <a:effectLst/>
                  <a:latin typeface="Cambria" panose="02040503050406030204" pitchFamily="18" charset="0"/>
                </a:rPr>
                <a:t>) </a:t>
              </a:r>
              <a:r>
                <a:rPr lang="en-US" sz="2100" dirty="0" err="1">
                  <a:solidFill>
                    <a:srgbClr val="000000"/>
                  </a:solidFill>
                  <a:latin typeface="Cambria" panose="02040503050406030204" pitchFamily="18" charset="0"/>
                </a:rPr>
                <a:t>lưng</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buộc</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bụng</a:t>
              </a:r>
              <a:r>
                <a:rPr lang="en-US" sz="2100" dirty="0">
                  <a:solidFill>
                    <a:srgbClr val="000000"/>
                  </a:solidFill>
                  <a:latin typeface="Cambria" panose="02040503050406030204" pitchFamily="18" charset="0"/>
                </a:rPr>
                <a:t>.</a:t>
              </a:r>
              <a:endParaRPr lang="vi-VN" sz="2100" b="0" i="0" dirty="0">
                <a:solidFill>
                  <a:srgbClr val="000000"/>
                </a:solidFill>
                <a:effectLst/>
                <a:latin typeface="Cambria" panose="02040503050406030204" pitchFamily="18" charset="0"/>
              </a:endParaRPr>
            </a:p>
            <a:p>
              <a:pPr algn="just"/>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Đủ</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lông</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đủ</a:t>
              </a:r>
              <a:r>
                <a:rPr lang="vi-VN" sz="2100" b="0" i="0" dirty="0">
                  <a:solidFill>
                    <a:srgbClr val="000000"/>
                  </a:solidFill>
                  <a:effectLst/>
                  <a:latin typeface="Cambria" panose="02040503050406030204" pitchFamily="18" charset="0"/>
                </a:rPr>
                <a:t>(</a:t>
              </a:r>
              <a:r>
                <a:rPr lang="en-US" sz="2100" b="0" i="0" dirty="0">
                  <a:solidFill>
                    <a:srgbClr val="000000"/>
                  </a:solidFill>
                  <a:effectLst/>
                  <a:latin typeface="Cambria" panose="02040503050406030204" pitchFamily="18" charset="0"/>
                </a:rPr>
                <a:t>10</a:t>
              </a:r>
              <a:r>
                <a:rPr lang="vi-VN" sz="2100" b="0" i="0" dirty="0">
                  <a:solidFill>
                    <a:srgbClr val="000000"/>
                  </a:solidFill>
                  <a:effectLst/>
                  <a:latin typeface="Cambria" panose="02040503050406030204" pitchFamily="18" charset="0"/>
                </a:rPr>
                <a:t>)</a:t>
              </a:r>
              <a:r>
                <a:rPr lang="en-US" sz="2100" b="0" i="0" dirty="0">
                  <a:solidFill>
                    <a:srgbClr val="000000"/>
                  </a:solidFill>
                  <a:effectLst/>
                  <a:latin typeface="Cambria" panose="02040503050406030204" pitchFamily="18" charset="0"/>
                </a:rPr>
                <a:t>.</a:t>
              </a:r>
            </a:p>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Dùi</a:t>
              </a:r>
              <a:r>
                <a:rPr lang="en-US" sz="2100" b="0" i="0" dirty="0">
                  <a:solidFill>
                    <a:srgbClr val="000000"/>
                  </a:solidFill>
                  <a:effectLst/>
                  <a:latin typeface="Cambria" panose="02040503050406030204" pitchFamily="18" charset="0"/>
                </a:rPr>
                <a:t> (11) </a:t>
              </a:r>
              <a:r>
                <a:rPr lang="en-US" sz="2100" b="0" i="0" dirty="0" err="1">
                  <a:solidFill>
                    <a:srgbClr val="000000"/>
                  </a:solidFill>
                  <a:effectLst/>
                  <a:latin typeface="Cambria" panose="02040503050406030204" pitchFamily="18" charset="0"/>
                </a:rPr>
                <a:t>kinh</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sử</a:t>
              </a:r>
              <a:r>
                <a:rPr lang="en-US" sz="2100" b="0" i="0" dirty="0">
                  <a:solidFill>
                    <a:srgbClr val="000000"/>
                  </a:solidFill>
                  <a:effectLst/>
                  <a:latin typeface="Cambria" panose="02040503050406030204" pitchFamily="18" charset="0"/>
                </a:rPr>
                <a:t>.</a:t>
              </a:r>
            </a:p>
            <a:p>
              <a:pPr algn="just"/>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Như</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cá</a:t>
              </a:r>
              <a:r>
                <a:rPr lang="en-US" sz="2100" dirty="0">
                  <a:solidFill>
                    <a:srgbClr val="000000"/>
                  </a:solidFill>
                  <a:latin typeface="Cambria" panose="02040503050406030204" pitchFamily="18" charset="0"/>
                </a:rPr>
                <a:t> (12) </a:t>
              </a:r>
              <a:r>
                <a:rPr lang="en-US" sz="2100" dirty="0" err="1">
                  <a:solidFill>
                    <a:srgbClr val="000000"/>
                  </a:solidFill>
                  <a:latin typeface="Cambria" panose="02040503050406030204" pitchFamily="18" charset="0"/>
                </a:rPr>
                <a:t>nước</a:t>
              </a:r>
              <a:r>
                <a:rPr lang="en-US" sz="2100" dirty="0">
                  <a:solidFill>
                    <a:srgbClr val="000000"/>
                  </a:solidFill>
                  <a:latin typeface="Cambria" panose="02040503050406030204" pitchFamily="18" charset="0"/>
                </a:rPr>
                <a:t>.</a:t>
              </a:r>
            </a:p>
            <a:p>
              <a:pPr algn="just"/>
              <a:r>
                <a:rPr lang="en-US" sz="2100" b="0" i="0" dirty="0">
                  <a:solidFill>
                    <a:srgbClr val="000000"/>
                  </a:solidFill>
                  <a:effectLst/>
                  <a:latin typeface="Cambria" panose="02040503050406030204" pitchFamily="18" charset="0"/>
                </a:rPr>
                <a:t>- (13) </a:t>
              </a:r>
              <a:r>
                <a:rPr lang="en-US" sz="2100" b="0" i="0" dirty="0" err="1">
                  <a:solidFill>
                    <a:srgbClr val="000000"/>
                  </a:solidFill>
                  <a:effectLst/>
                  <a:latin typeface="Cambria" panose="02040503050406030204" pitchFamily="18" charset="0"/>
                </a:rPr>
                <a:t>ngã</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em</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nâng</a:t>
              </a:r>
              <a:r>
                <a:rPr lang="en-US" sz="2100" b="0" i="0" dirty="0">
                  <a:solidFill>
                    <a:srgbClr val="000000"/>
                  </a:solidFill>
                  <a:effectLst/>
                  <a:latin typeface="Cambria" panose="02040503050406030204" pitchFamily="18" charset="0"/>
                </a:rPr>
                <a:t>.</a:t>
              </a:r>
            </a:p>
            <a:p>
              <a:pPr algn="just"/>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Giấy</a:t>
              </a:r>
              <a:r>
                <a:rPr lang="en-US" sz="2100" dirty="0">
                  <a:solidFill>
                    <a:srgbClr val="000000"/>
                  </a:solidFill>
                  <a:latin typeface="Cambria" panose="02040503050406030204" pitchFamily="18" charset="0"/>
                </a:rPr>
                <a:t> (14) </a:t>
              </a:r>
              <a:r>
                <a:rPr lang="en-US" sz="2100" dirty="0" err="1">
                  <a:solidFill>
                    <a:srgbClr val="000000"/>
                  </a:solidFill>
                  <a:latin typeface="Cambria" panose="02040503050406030204" pitchFamily="18" charset="0"/>
                </a:rPr>
                <a:t>phải</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giữ</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lấy</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lề</a:t>
              </a:r>
              <a:endParaRPr lang="vi-VN" sz="2100" b="0" i="0" dirty="0">
                <a:solidFill>
                  <a:srgbClr val="000000"/>
                </a:solidFill>
                <a:effectLst/>
                <a:latin typeface="Cambria" panose="02040503050406030204" pitchFamily="18" charset="0"/>
              </a:endParaRPr>
            </a:p>
          </p:txBody>
        </p:sp>
      </p:grpSp>
      <p:graphicFrame>
        <p:nvGraphicFramePr>
          <p:cNvPr id="43" name="Table 6">
            <a:extLst>
              <a:ext uri="{FF2B5EF4-FFF2-40B4-BE49-F238E27FC236}">
                <a16:creationId xmlns:a16="http://schemas.microsoft.com/office/drawing/2014/main" id="{D32E0B42-7439-6D31-F7D0-D90C18AB2ADA}"/>
              </a:ext>
            </a:extLst>
          </p:cNvPr>
          <p:cNvGraphicFramePr>
            <a:graphicFrameLocks noGrp="1"/>
          </p:cNvGraphicFramePr>
          <p:nvPr>
            <p:extLst>
              <p:ext uri="{D42A27DB-BD31-4B8C-83A1-F6EECF244321}">
                <p14:modId xmlns:p14="http://schemas.microsoft.com/office/powerpoint/2010/main" val="1649242049"/>
              </p:ext>
            </p:extLst>
          </p:nvPr>
        </p:nvGraphicFramePr>
        <p:xfrm>
          <a:off x="6198025" y="586058"/>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sp>
        <p:nvSpPr>
          <p:cNvPr id="44" name="文本框 13">
            <a:extLst>
              <a:ext uri="{FF2B5EF4-FFF2-40B4-BE49-F238E27FC236}">
                <a16:creationId xmlns:a16="http://schemas.microsoft.com/office/drawing/2014/main" id="{160F7DC1-59BE-6D88-C0EE-C83C491F5C1F}"/>
              </a:ext>
            </a:extLst>
          </p:cNvPr>
          <p:cNvSpPr txBox="1"/>
          <p:nvPr/>
        </p:nvSpPr>
        <p:spPr>
          <a:xfrm>
            <a:off x="5573518" y="8257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(2)</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aphicFrame>
        <p:nvGraphicFramePr>
          <p:cNvPr id="46" name="Table 6">
            <a:extLst>
              <a:ext uri="{FF2B5EF4-FFF2-40B4-BE49-F238E27FC236}">
                <a16:creationId xmlns:a16="http://schemas.microsoft.com/office/drawing/2014/main" id="{7638658B-914A-8A75-CA2A-F35CC285A1AE}"/>
              </a:ext>
            </a:extLst>
          </p:cNvPr>
          <p:cNvGraphicFramePr>
            <a:graphicFrameLocks noGrp="1"/>
          </p:cNvGraphicFramePr>
          <p:nvPr>
            <p:extLst>
              <p:ext uri="{D42A27DB-BD31-4B8C-83A1-F6EECF244321}">
                <p14:modId xmlns:p14="http://schemas.microsoft.com/office/powerpoint/2010/main" val="751773771"/>
              </p:ext>
            </p:extLst>
          </p:nvPr>
        </p:nvGraphicFramePr>
        <p:xfrm>
          <a:off x="6855250" y="1081358"/>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sp>
        <p:nvSpPr>
          <p:cNvPr id="47" name="文本框 13">
            <a:extLst>
              <a:ext uri="{FF2B5EF4-FFF2-40B4-BE49-F238E27FC236}">
                <a16:creationId xmlns:a16="http://schemas.microsoft.com/office/drawing/2014/main" id="{71742B5F-C37C-B59A-DD3A-C7BEF241027F}"/>
              </a:ext>
            </a:extLst>
          </p:cNvPr>
          <p:cNvSpPr txBox="1"/>
          <p:nvPr/>
        </p:nvSpPr>
        <p:spPr>
          <a:xfrm>
            <a:off x="6345043" y="118771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(3)</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aphicFrame>
        <p:nvGraphicFramePr>
          <p:cNvPr id="48" name="Table 6">
            <a:extLst>
              <a:ext uri="{FF2B5EF4-FFF2-40B4-BE49-F238E27FC236}">
                <a16:creationId xmlns:a16="http://schemas.microsoft.com/office/drawing/2014/main" id="{4D4F6FCF-9AD1-2EF0-6BFD-49807D6978B6}"/>
              </a:ext>
            </a:extLst>
          </p:cNvPr>
          <p:cNvGraphicFramePr>
            <a:graphicFrameLocks noGrp="1"/>
          </p:cNvGraphicFramePr>
          <p:nvPr>
            <p:extLst>
              <p:ext uri="{D42A27DB-BD31-4B8C-83A1-F6EECF244321}">
                <p14:modId xmlns:p14="http://schemas.microsoft.com/office/powerpoint/2010/main" val="2405254656"/>
              </p:ext>
            </p:extLst>
          </p:nvPr>
        </p:nvGraphicFramePr>
        <p:xfrm>
          <a:off x="7512475" y="1576658"/>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49" name="Table 6">
            <a:extLst>
              <a:ext uri="{FF2B5EF4-FFF2-40B4-BE49-F238E27FC236}">
                <a16:creationId xmlns:a16="http://schemas.microsoft.com/office/drawing/2014/main" id="{9487BFE8-CEDC-6033-5AA7-0A8F37D1AEF0}"/>
              </a:ext>
            </a:extLst>
          </p:cNvPr>
          <p:cNvGraphicFramePr>
            <a:graphicFrameLocks noGrp="1"/>
          </p:cNvGraphicFramePr>
          <p:nvPr>
            <p:extLst>
              <p:ext uri="{D42A27DB-BD31-4B8C-83A1-F6EECF244321}">
                <p14:modId xmlns:p14="http://schemas.microsoft.com/office/powerpoint/2010/main" val="4021454615"/>
              </p:ext>
            </p:extLst>
          </p:nvPr>
        </p:nvGraphicFramePr>
        <p:xfrm>
          <a:off x="7512475" y="2052908"/>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0" name="Table 6">
            <a:extLst>
              <a:ext uri="{FF2B5EF4-FFF2-40B4-BE49-F238E27FC236}">
                <a16:creationId xmlns:a16="http://schemas.microsoft.com/office/drawing/2014/main" id="{8BBA95BA-DEED-8092-2527-CAC236F99F79}"/>
              </a:ext>
            </a:extLst>
          </p:cNvPr>
          <p:cNvGraphicFramePr>
            <a:graphicFrameLocks noGrp="1"/>
          </p:cNvGraphicFramePr>
          <p:nvPr>
            <p:extLst>
              <p:ext uri="{D42A27DB-BD31-4B8C-83A1-F6EECF244321}">
                <p14:modId xmlns:p14="http://schemas.microsoft.com/office/powerpoint/2010/main" val="126690978"/>
              </p:ext>
            </p:extLst>
          </p:nvPr>
        </p:nvGraphicFramePr>
        <p:xfrm>
          <a:off x="6191248" y="2557733"/>
          <a:ext cx="3962400" cy="499792"/>
        </p:xfrm>
        <a:graphic>
          <a:graphicData uri="http://schemas.openxmlformats.org/drawingml/2006/table">
            <a:tbl>
              <a:tblPr firstRow="1" bandRow="1">
                <a:tableStyleId>{5C22544A-7EE6-4342-B048-85BDC9FD1C3A}</a:tableStyleId>
              </a:tblPr>
              <a:tblGrid>
                <a:gridCol w="660400">
                  <a:extLst>
                    <a:ext uri="{9D8B030D-6E8A-4147-A177-3AD203B41FA5}">
                      <a16:colId xmlns:a16="http://schemas.microsoft.com/office/drawing/2014/main" val="2829910217"/>
                    </a:ext>
                  </a:extLst>
                </a:gridCol>
                <a:gridCol w="660400">
                  <a:extLst>
                    <a:ext uri="{9D8B030D-6E8A-4147-A177-3AD203B41FA5}">
                      <a16:colId xmlns:a16="http://schemas.microsoft.com/office/drawing/2014/main" val="1996414661"/>
                    </a:ext>
                  </a:extLst>
                </a:gridCol>
                <a:gridCol w="660400">
                  <a:extLst>
                    <a:ext uri="{9D8B030D-6E8A-4147-A177-3AD203B41FA5}">
                      <a16:colId xmlns:a16="http://schemas.microsoft.com/office/drawing/2014/main" val="316842278"/>
                    </a:ext>
                  </a:extLst>
                </a:gridCol>
                <a:gridCol w="660400">
                  <a:extLst>
                    <a:ext uri="{9D8B030D-6E8A-4147-A177-3AD203B41FA5}">
                      <a16:colId xmlns:a16="http://schemas.microsoft.com/office/drawing/2014/main" val="2427380975"/>
                    </a:ext>
                  </a:extLst>
                </a:gridCol>
                <a:gridCol w="660400">
                  <a:extLst>
                    <a:ext uri="{9D8B030D-6E8A-4147-A177-3AD203B41FA5}">
                      <a16:colId xmlns:a16="http://schemas.microsoft.com/office/drawing/2014/main" val="335707695"/>
                    </a:ext>
                  </a:extLst>
                </a:gridCol>
                <a:gridCol w="660400">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1" name="Table 6">
            <a:extLst>
              <a:ext uri="{FF2B5EF4-FFF2-40B4-BE49-F238E27FC236}">
                <a16:creationId xmlns:a16="http://schemas.microsoft.com/office/drawing/2014/main" id="{7D5E824B-4856-CBE0-533C-E0A7BCFD7592}"/>
              </a:ext>
            </a:extLst>
          </p:cNvPr>
          <p:cNvGraphicFramePr>
            <a:graphicFrameLocks noGrp="1"/>
          </p:cNvGraphicFramePr>
          <p:nvPr>
            <p:extLst>
              <p:ext uri="{D42A27DB-BD31-4B8C-83A1-F6EECF244321}">
                <p14:modId xmlns:p14="http://schemas.microsoft.com/office/powerpoint/2010/main" val="1633149112"/>
              </p:ext>
            </p:extLst>
          </p:nvPr>
        </p:nvGraphicFramePr>
        <p:xfrm>
          <a:off x="6855250" y="3014933"/>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2" name="Table 6">
            <a:extLst>
              <a:ext uri="{FF2B5EF4-FFF2-40B4-BE49-F238E27FC236}">
                <a16:creationId xmlns:a16="http://schemas.microsoft.com/office/drawing/2014/main" id="{F8E25D64-EB3E-8959-67EF-6DC0D2A44884}"/>
              </a:ext>
            </a:extLst>
          </p:cNvPr>
          <p:cNvGraphicFramePr>
            <a:graphicFrameLocks noGrp="1"/>
          </p:cNvGraphicFramePr>
          <p:nvPr>
            <p:extLst>
              <p:ext uri="{D42A27DB-BD31-4B8C-83A1-F6EECF244321}">
                <p14:modId xmlns:p14="http://schemas.microsoft.com/office/powerpoint/2010/main" val="3570843155"/>
              </p:ext>
            </p:extLst>
          </p:nvPr>
        </p:nvGraphicFramePr>
        <p:xfrm>
          <a:off x="7512476" y="3481658"/>
          <a:ext cx="3307925" cy="499792"/>
        </p:xfrm>
        <a:graphic>
          <a:graphicData uri="http://schemas.openxmlformats.org/drawingml/2006/table">
            <a:tbl>
              <a:tblPr firstRow="1" bandRow="1">
                <a:tableStyleId>{5C22544A-7EE6-4342-B048-85BDC9FD1C3A}</a:tableStyleId>
              </a:tblPr>
              <a:tblGrid>
                <a:gridCol w="661585">
                  <a:extLst>
                    <a:ext uri="{9D8B030D-6E8A-4147-A177-3AD203B41FA5}">
                      <a16:colId xmlns:a16="http://schemas.microsoft.com/office/drawing/2014/main" val="316842278"/>
                    </a:ext>
                  </a:extLst>
                </a:gridCol>
                <a:gridCol w="661585">
                  <a:extLst>
                    <a:ext uri="{9D8B030D-6E8A-4147-A177-3AD203B41FA5}">
                      <a16:colId xmlns:a16="http://schemas.microsoft.com/office/drawing/2014/main" val="2427380975"/>
                    </a:ext>
                  </a:extLst>
                </a:gridCol>
                <a:gridCol w="661585">
                  <a:extLst>
                    <a:ext uri="{9D8B030D-6E8A-4147-A177-3AD203B41FA5}">
                      <a16:colId xmlns:a16="http://schemas.microsoft.com/office/drawing/2014/main" val="335707695"/>
                    </a:ext>
                  </a:extLst>
                </a:gridCol>
                <a:gridCol w="661585">
                  <a:extLst>
                    <a:ext uri="{9D8B030D-6E8A-4147-A177-3AD203B41FA5}">
                      <a16:colId xmlns:a16="http://schemas.microsoft.com/office/drawing/2014/main" val="4194753860"/>
                    </a:ext>
                  </a:extLst>
                </a:gridCol>
                <a:gridCol w="661585">
                  <a:extLst>
                    <a:ext uri="{9D8B030D-6E8A-4147-A177-3AD203B41FA5}">
                      <a16:colId xmlns:a16="http://schemas.microsoft.com/office/drawing/2014/main" val="2920500471"/>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3" name="Table 6">
            <a:extLst>
              <a:ext uri="{FF2B5EF4-FFF2-40B4-BE49-F238E27FC236}">
                <a16:creationId xmlns:a16="http://schemas.microsoft.com/office/drawing/2014/main" id="{DA21F298-B9E5-7315-C1EE-C04DCE57E96E}"/>
              </a:ext>
            </a:extLst>
          </p:cNvPr>
          <p:cNvGraphicFramePr>
            <a:graphicFrameLocks noGrp="1"/>
          </p:cNvGraphicFramePr>
          <p:nvPr>
            <p:extLst>
              <p:ext uri="{D42A27DB-BD31-4B8C-83A1-F6EECF244321}">
                <p14:modId xmlns:p14="http://schemas.microsoft.com/office/powerpoint/2010/main" val="1591859814"/>
              </p:ext>
            </p:extLst>
          </p:nvPr>
        </p:nvGraphicFramePr>
        <p:xfrm>
          <a:off x="6864775" y="3976958"/>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4" name="Table 6">
            <a:extLst>
              <a:ext uri="{FF2B5EF4-FFF2-40B4-BE49-F238E27FC236}">
                <a16:creationId xmlns:a16="http://schemas.microsoft.com/office/drawing/2014/main" id="{D4F7ABB8-9656-D7E6-6594-8597ACF0DE46}"/>
              </a:ext>
            </a:extLst>
          </p:cNvPr>
          <p:cNvGraphicFramePr>
            <a:graphicFrameLocks noGrp="1"/>
          </p:cNvGraphicFramePr>
          <p:nvPr>
            <p:extLst>
              <p:ext uri="{D42A27DB-BD31-4B8C-83A1-F6EECF244321}">
                <p14:modId xmlns:p14="http://schemas.microsoft.com/office/powerpoint/2010/main" val="4010736383"/>
              </p:ext>
            </p:extLst>
          </p:nvPr>
        </p:nvGraphicFramePr>
        <p:xfrm>
          <a:off x="6864775" y="4462733"/>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5" name="Table 6">
            <a:extLst>
              <a:ext uri="{FF2B5EF4-FFF2-40B4-BE49-F238E27FC236}">
                <a16:creationId xmlns:a16="http://schemas.microsoft.com/office/drawing/2014/main" id="{5E704871-3946-1BCF-DC38-EC99CF129DB2}"/>
              </a:ext>
            </a:extLst>
          </p:cNvPr>
          <p:cNvGraphicFramePr>
            <a:graphicFrameLocks noGrp="1"/>
          </p:cNvGraphicFramePr>
          <p:nvPr>
            <p:extLst>
              <p:ext uri="{D42A27DB-BD31-4B8C-83A1-F6EECF244321}">
                <p14:modId xmlns:p14="http://schemas.microsoft.com/office/powerpoint/2010/main" val="2459029131"/>
              </p:ext>
            </p:extLst>
          </p:nvPr>
        </p:nvGraphicFramePr>
        <p:xfrm>
          <a:off x="7522000" y="4948508"/>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6" name="Table 6">
            <a:extLst>
              <a:ext uri="{FF2B5EF4-FFF2-40B4-BE49-F238E27FC236}">
                <a16:creationId xmlns:a16="http://schemas.microsoft.com/office/drawing/2014/main" id="{84A623A6-2252-406C-78B8-F919D7D379B1}"/>
              </a:ext>
            </a:extLst>
          </p:cNvPr>
          <p:cNvGraphicFramePr>
            <a:graphicFrameLocks noGrp="1"/>
          </p:cNvGraphicFramePr>
          <p:nvPr>
            <p:extLst>
              <p:ext uri="{D42A27DB-BD31-4B8C-83A1-F6EECF244321}">
                <p14:modId xmlns:p14="http://schemas.microsoft.com/office/powerpoint/2010/main" val="4268934778"/>
              </p:ext>
            </p:extLst>
          </p:nvPr>
        </p:nvGraphicFramePr>
        <p:xfrm>
          <a:off x="6217075" y="5434283"/>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91276334"/>
                  </a:ext>
                </a:extLst>
              </a:tr>
            </a:tbl>
          </a:graphicData>
        </a:graphic>
      </p:graphicFrame>
      <p:graphicFrame>
        <p:nvGraphicFramePr>
          <p:cNvPr id="57" name="Table 6">
            <a:extLst>
              <a:ext uri="{FF2B5EF4-FFF2-40B4-BE49-F238E27FC236}">
                <a16:creationId xmlns:a16="http://schemas.microsoft.com/office/drawing/2014/main" id="{D3F3B458-72AA-E793-4C57-506FF1BCC245}"/>
              </a:ext>
            </a:extLst>
          </p:cNvPr>
          <p:cNvGraphicFramePr>
            <a:graphicFrameLocks noGrp="1"/>
          </p:cNvGraphicFramePr>
          <p:nvPr>
            <p:extLst>
              <p:ext uri="{D42A27DB-BD31-4B8C-83A1-F6EECF244321}">
                <p14:modId xmlns:p14="http://schemas.microsoft.com/office/powerpoint/2010/main" val="1031054023"/>
              </p:ext>
            </p:extLst>
          </p:nvPr>
        </p:nvGraphicFramePr>
        <p:xfrm>
          <a:off x="6874300" y="5929583"/>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8" name="Table 6">
            <a:extLst>
              <a:ext uri="{FF2B5EF4-FFF2-40B4-BE49-F238E27FC236}">
                <a16:creationId xmlns:a16="http://schemas.microsoft.com/office/drawing/2014/main" id="{FFD50D00-D23A-4C0E-4046-230498E0375C}"/>
              </a:ext>
            </a:extLst>
          </p:cNvPr>
          <p:cNvGraphicFramePr>
            <a:graphicFrameLocks noGrp="1"/>
          </p:cNvGraphicFramePr>
          <p:nvPr>
            <p:extLst>
              <p:ext uri="{D42A27DB-BD31-4B8C-83A1-F6EECF244321}">
                <p14:modId xmlns:p14="http://schemas.microsoft.com/office/powerpoint/2010/main" val="573343152"/>
              </p:ext>
            </p:extLst>
          </p:nvPr>
        </p:nvGraphicFramePr>
        <p:xfrm>
          <a:off x="6864776" y="6358208"/>
          <a:ext cx="2646340" cy="499792"/>
        </p:xfrm>
        <a:graphic>
          <a:graphicData uri="http://schemas.openxmlformats.org/drawingml/2006/table">
            <a:tbl>
              <a:tblPr firstRow="1" bandRow="1">
                <a:tableStyleId>{5C22544A-7EE6-4342-B048-85BDC9FD1C3A}</a:tableStyleId>
              </a:tblPr>
              <a:tblGrid>
                <a:gridCol w="661585">
                  <a:extLst>
                    <a:ext uri="{9D8B030D-6E8A-4147-A177-3AD203B41FA5}">
                      <a16:colId xmlns:a16="http://schemas.microsoft.com/office/drawing/2014/main" val="316842278"/>
                    </a:ext>
                  </a:extLst>
                </a:gridCol>
                <a:gridCol w="661585">
                  <a:extLst>
                    <a:ext uri="{9D8B030D-6E8A-4147-A177-3AD203B41FA5}">
                      <a16:colId xmlns:a16="http://schemas.microsoft.com/office/drawing/2014/main" val="2427380975"/>
                    </a:ext>
                  </a:extLst>
                </a:gridCol>
                <a:gridCol w="661585">
                  <a:extLst>
                    <a:ext uri="{9D8B030D-6E8A-4147-A177-3AD203B41FA5}">
                      <a16:colId xmlns:a16="http://schemas.microsoft.com/office/drawing/2014/main" val="335707695"/>
                    </a:ext>
                  </a:extLst>
                </a:gridCol>
                <a:gridCol w="661585">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sp>
        <p:nvSpPr>
          <p:cNvPr id="59" name="文本框 13">
            <a:extLst>
              <a:ext uri="{FF2B5EF4-FFF2-40B4-BE49-F238E27FC236}">
                <a16:creationId xmlns:a16="http://schemas.microsoft.com/office/drawing/2014/main" id="{BA25C347-0BD1-2047-E61B-6B6284497340}"/>
              </a:ext>
            </a:extLst>
          </p:cNvPr>
          <p:cNvSpPr txBox="1"/>
          <p:nvPr/>
        </p:nvSpPr>
        <p:spPr>
          <a:xfrm>
            <a:off x="7002268" y="16639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(4)</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1" name="文本框 13">
            <a:extLst>
              <a:ext uri="{FF2B5EF4-FFF2-40B4-BE49-F238E27FC236}">
                <a16:creationId xmlns:a16="http://schemas.microsoft.com/office/drawing/2014/main" id="{89B996B7-AEFD-F438-D76E-5BE575AF3415}"/>
              </a:ext>
            </a:extLst>
          </p:cNvPr>
          <p:cNvSpPr txBox="1"/>
          <p:nvPr/>
        </p:nvSpPr>
        <p:spPr>
          <a:xfrm>
            <a:off x="7040368" y="216878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(5)</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2" name="文本框 13">
            <a:extLst>
              <a:ext uri="{FF2B5EF4-FFF2-40B4-BE49-F238E27FC236}">
                <a16:creationId xmlns:a16="http://schemas.microsoft.com/office/drawing/2014/main" id="{BCA4EDB8-6AD6-0D9E-8411-D507171929B9}"/>
              </a:ext>
            </a:extLst>
          </p:cNvPr>
          <p:cNvSpPr txBox="1"/>
          <p:nvPr/>
        </p:nvSpPr>
        <p:spPr>
          <a:xfrm>
            <a:off x="5849743" y="260693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(6)</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3" name="文本框 13">
            <a:extLst>
              <a:ext uri="{FF2B5EF4-FFF2-40B4-BE49-F238E27FC236}">
                <a16:creationId xmlns:a16="http://schemas.microsoft.com/office/drawing/2014/main" id="{6C244650-57FD-1154-5857-32B2E242E20A}"/>
              </a:ext>
            </a:extLst>
          </p:cNvPr>
          <p:cNvSpPr txBox="1"/>
          <p:nvPr/>
        </p:nvSpPr>
        <p:spPr>
          <a:xfrm>
            <a:off x="6430768" y="31117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(7)</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4" name="文本框 13">
            <a:extLst>
              <a:ext uri="{FF2B5EF4-FFF2-40B4-BE49-F238E27FC236}">
                <a16:creationId xmlns:a16="http://schemas.microsoft.com/office/drawing/2014/main" id="{A1C9A70F-CB4B-1AC5-775C-124DEED67838}"/>
              </a:ext>
            </a:extLst>
          </p:cNvPr>
          <p:cNvSpPr txBox="1"/>
          <p:nvPr/>
        </p:nvSpPr>
        <p:spPr>
          <a:xfrm>
            <a:off x="7059418" y="36070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(8)</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5" name="文本框 13">
            <a:extLst>
              <a:ext uri="{FF2B5EF4-FFF2-40B4-BE49-F238E27FC236}">
                <a16:creationId xmlns:a16="http://schemas.microsoft.com/office/drawing/2014/main" id="{8DB03A6D-5612-023B-D5F6-A2FE9F5E6070}"/>
              </a:ext>
            </a:extLst>
          </p:cNvPr>
          <p:cNvSpPr txBox="1"/>
          <p:nvPr/>
        </p:nvSpPr>
        <p:spPr>
          <a:xfrm>
            <a:off x="6449818" y="407378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(9)</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6" name="文本框 13">
            <a:extLst>
              <a:ext uri="{FF2B5EF4-FFF2-40B4-BE49-F238E27FC236}">
                <a16:creationId xmlns:a16="http://schemas.microsoft.com/office/drawing/2014/main" id="{3D8FD9B5-95FA-B487-78C2-C07045545C09}"/>
              </a:ext>
            </a:extLst>
          </p:cNvPr>
          <p:cNvSpPr txBox="1"/>
          <p:nvPr/>
        </p:nvSpPr>
        <p:spPr>
          <a:xfrm>
            <a:off x="6373618" y="461671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(10)</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7" name="文本框 13">
            <a:extLst>
              <a:ext uri="{FF2B5EF4-FFF2-40B4-BE49-F238E27FC236}">
                <a16:creationId xmlns:a16="http://schemas.microsoft.com/office/drawing/2014/main" id="{C000D4AF-CF78-9A0C-9FAB-9CCF85CA1454}"/>
              </a:ext>
            </a:extLst>
          </p:cNvPr>
          <p:cNvSpPr txBox="1"/>
          <p:nvPr/>
        </p:nvSpPr>
        <p:spPr>
          <a:xfrm>
            <a:off x="6983218" y="506438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(11)</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8" name="文本框 13">
            <a:extLst>
              <a:ext uri="{FF2B5EF4-FFF2-40B4-BE49-F238E27FC236}">
                <a16:creationId xmlns:a16="http://schemas.microsoft.com/office/drawing/2014/main" id="{85BCFFFC-E214-256D-E47B-8265AF793686}"/>
              </a:ext>
            </a:extLst>
          </p:cNvPr>
          <p:cNvSpPr txBox="1"/>
          <p:nvPr/>
        </p:nvSpPr>
        <p:spPr>
          <a:xfrm>
            <a:off x="5668768" y="55501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(12)</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9" name="文本框 13">
            <a:extLst>
              <a:ext uri="{FF2B5EF4-FFF2-40B4-BE49-F238E27FC236}">
                <a16:creationId xmlns:a16="http://schemas.microsoft.com/office/drawing/2014/main" id="{5A63834F-FF98-D4D6-3593-70A01E4A6476}"/>
              </a:ext>
            </a:extLst>
          </p:cNvPr>
          <p:cNvSpPr txBox="1"/>
          <p:nvPr/>
        </p:nvSpPr>
        <p:spPr>
          <a:xfrm>
            <a:off x="6325993" y="599783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(13)</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0" name="文本框 13">
            <a:extLst>
              <a:ext uri="{FF2B5EF4-FFF2-40B4-BE49-F238E27FC236}">
                <a16:creationId xmlns:a16="http://schemas.microsoft.com/office/drawing/2014/main" id="{3BCAD18E-8533-8B11-E2A3-C62EBECDC31E}"/>
              </a:ext>
            </a:extLst>
          </p:cNvPr>
          <p:cNvSpPr txBox="1"/>
          <p:nvPr/>
        </p:nvSpPr>
        <p:spPr>
          <a:xfrm>
            <a:off x="6364093" y="641693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(14)</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1" name="TextBox 70">
            <a:extLst>
              <a:ext uri="{FF2B5EF4-FFF2-40B4-BE49-F238E27FC236}">
                <a16:creationId xmlns:a16="http://schemas.microsoft.com/office/drawing/2014/main" id="{D854796D-785A-C512-56B4-6B575FBB0109}"/>
              </a:ext>
            </a:extLst>
          </p:cNvPr>
          <p:cNvSpPr txBox="1"/>
          <p:nvPr/>
        </p:nvSpPr>
        <p:spPr>
          <a:xfrm>
            <a:off x="6353175" y="857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B</a:t>
            </a:r>
          </a:p>
        </p:txBody>
      </p:sp>
      <p:sp>
        <p:nvSpPr>
          <p:cNvPr id="72" name="TextBox 71">
            <a:extLst>
              <a:ext uri="{FF2B5EF4-FFF2-40B4-BE49-F238E27FC236}">
                <a16:creationId xmlns:a16="http://schemas.microsoft.com/office/drawing/2014/main" id="{FF6204F9-AE97-8A34-1466-0A4F29782B30}"/>
              </a:ext>
            </a:extLst>
          </p:cNvPr>
          <p:cNvSpPr txBox="1"/>
          <p:nvPr/>
        </p:nvSpPr>
        <p:spPr>
          <a:xfrm>
            <a:off x="6981825" y="952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Ó</a:t>
            </a:r>
          </a:p>
        </p:txBody>
      </p:sp>
      <p:sp>
        <p:nvSpPr>
          <p:cNvPr id="73" name="TextBox 72">
            <a:extLst>
              <a:ext uri="{FF2B5EF4-FFF2-40B4-BE49-F238E27FC236}">
                <a16:creationId xmlns:a16="http://schemas.microsoft.com/office/drawing/2014/main" id="{314FE61E-C236-164B-5FDB-9E29957C3073}"/>
              </a:ext>
            </a:extLst>
          </p:cNvPr>
          <p:cNvSpPr txBox="1"/>
          <p:nvPr/>
        </p:nvSpPr>
        <p:spPr>
          <a:xfrm>
            <a:off x="7629525" y="1047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74" name="TextBox 73">
            <a:extLst>
              <a:ext uri="{FF2B5EF4-FFF2-40B4-BE49-F238E27FC236}">
                <a16:creationId xmlns:a16="http://schemas.microsoft.com/office/drawing/2014/main" id="{A834BF4D-DAF0-9455-BCEF-AE616E122B84}"/>
              </a:ext>
            </a:extLst>
          </p:cNvPr>
          <p:cNvSpPr txBox="1"/>
          <p:nvPr/>
        </p:nvSpPr>
        <p:spPr>
          <a:xfrm>
            <a:off x="8229600" y="857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G</a:t>
            </a:r>
          </a:p>
        </p:txBody>
      </p:sp>
      <p:sp>
        <p:nvSpPr>
          <p:cNvPr id="75" name="TextBox 74">
            <a:extLst>
              <a:ext uri="{FF2B5EF4-FFF2-40B4-BE49-F238E27FC236}">
                <a16:creationId xmlns:a16="http://schemas.microsoft.com/office/drawing/2014/main" id="{DE407767-7CFF-6ED1-A81B-67FD21294B29}"/>
              </a:ext>
            </a:extLst>
          </p:cNvPr>
          <p:cNvSpPr txBox="1"/>
          <p:nvPr/>
        </p:nvSpPr>
        <p:spPr>
          <a:xfrm>
            <a:off x="6381750" y="5810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76" name="TextBox 75">
            <a:extLst>
              <a:ext uri="{FF2B5EF4-FFF2-40B4-BE49-F238E27FC236}">
                <a16:creationId xmlns:a16="http://schemas.microsoft.com/office/drawing/2014/main" id="{6D69ED9A-5289-4531-F208-369E40B0A913}"/>
              </a:ext>
            </a:extLst>
          </p:cNvPr>
          <p:cNvSpPr txBox="1"/>
          <p:nvPr/>
        </p:nvSpPr>
        <p:spPr>
          <a:xfrm>
            <a:off x="7010400" y="5905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77" name="TextBox 76">
            <a:extLst>
              <a:ext uri="{FF2B5EF4-FFF2-40B4-BE49-F238E27FC236}">
                <a16:creationId xmlns:a16="http://schemas.microsoft.com/office/drawing/2014/main" id="{6A45C92D-F7F3-A68E-9E7A-29B992B11CD7}"/>
              </a:ext>
            </a:extLst>
          </p:cNvPr>
          <p:cNvSpPr txBox="1"/>
          <p:nvPr/>
        </p:nvSpPr>
        <p:spPr>
          <a:xfrm>
            <a:off x="7658100" y="6000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I</a:t>
            </a:r>
          </a:p>
        </p:txBody>
      </p:sp>
      <p:sp>
        <p:nvSpPr>
          <p:cNvPr id="78" name="TextBox 77">
            <a:extLst>
              <a:ext uri="{FF2B5EF4-FFF2-40B4-BE49-F238E27FC236}">
                <a16:creationId xmlns:a16="http://schemas.microsoft.com/office/drawing/2014/main" id="{910CA3E7-D671-50DC-733A-D148785573FB}"/>
              </a:ext>
            </a:extLst>
          </p:cNvPr>
          <p:cNvSpPr txBox="1"/>
          <p:nvPr/>
        </p:nvSpPr>
        <p:spPr>
          <a:xfrm>
            <a:off x="8258175" y="5810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A</a:t>
            </a:r>
          </a:p>
        </p:txBody>
      </p:sp>
      <p:sp>
        <p:nvSpPr>
          <p:cNvPr id="79" name="TextBox 78">
            <a:extLst>
              <a:ext uri="{FF2B5EF4-FFF2-40B4-BE49-F238E27FC236}">
                <a16:creationId xmlns:a16="http://schemas.microsoft.com/office/drawing/2014/main" id="{73C100CA-22E5-40D8-F0AF-3043C99AE06F}"/>
              </a:ext>
            </a:extLst>
          </p:cNvPr>
          <p:cNvSpPr txBox="1"/>
          <p:nvPr/>
        </p:nvSpPr>
        <p:spPr>
          <a:xfrm>
            <a:off x="7029450" y="11144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B</a:t>
            </a:r>
          </a:p>
        </p:txBody>
      </p:sp>
      <p:sp>
        <p:nvSpPr>
          <p:cNvPr id="80" name="TextBox 79">
            <a:extLst>
              <a:ext uri="{FF2B5EF4-FFF2-40B4-BE49-F238E27FC236}">
                <a16:creationId xmlns:a16="http://schemas.microsoft.com/office/drawing/2014/main" id="{DA8BE7DD-3016-116B-A165-FBD376130A4A}"/>
              </a:ext>
            </a:extLst>
          </p:cNvPr>
          <p:cNvSpPr txBox="1"/>
          <p:nvPr/>
        </p:nvSpPr>
        <p:spPr>
          <a:xfrm>
            <a:off x="7658100" y="11239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Ề</a:t>
            </a:r>
          </a:p>
        </p:txBody>
      </p:sp>
      <p:sp>
        <p:nvSpPr>
          <p:cNvPr id="81" name="TextBox 80">
            <a:extLst>
              <a:ext uri="{FF2B5EF4-FFF2-40B4-BE49-F238E27FC236}">
                <a16:creationId xmlns:a16="http://schemas.microsoft.com/office/drawing/2014/main" id="{006C2B7A-CF79-967C-A384-242B67E78088}"/>
              </a:ext>
            </a:extLst>
          </p:cNvPr>
          <p:cNvSpPr txBox="1"/>
          <p:nvPr/>
        </p:nvSpPr>
        <p:spPr>
          <a:xfrm>
            <a:off x="8305800" y="11334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82" name="TextBox 81">
            <a:extLst>
              <a:ext uri="{FF2B5EF4-FFF2-40B4-BE49-F238E27FC236}">
                <a16:creationId xmlns:a16="http://schemas.microsoft.com/office/drawing/2014/main" id="{69766A68-E232-8DFA-D413-70D73E81A88F}"/>
              </a:ext>
            </a:extLst>
          </p:cNvPr>
          <p:cNvSpPr txBox="1"/>
          <p:nvPr/>
        </p:nvSpPr>
        <p:spPr>
          <a:xfrm>
            <a:off x="7620000" y="15716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M</a:t>
            </a:r>
          </a:p>
        </p:txBody>
      </p:sp>
      <p:sp>
        <p:nvSpPr>
          <p:cNvPr id="83" name="TextBox 82">
            <a:extLst>
              <a:ext uri="{FF2B5EF4-FFF2-40B4-BE49-F238E27FC236}">
                <a16:creationId xmlns:a16="http://schemas.microsoft.com/office/drawing/2014/main" id="{BFDA973F-D8A8-BB4B-8FA1-EA2CE84333AB}"/>
              </a:ext>
            </a:extLst>
          </p:cNvPr>
          <p:cNvSpPr txBox="1"/>
          <p:nvPr/>
        </p:nvSpPr>
        <p:spPr>
          <a:xfrm>
            <a:off x="8305800" y="15811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Ự</a:t>
            </a:r>
          </a:p>
        </p:txBody>
      </p:sp>
      <p:sp>
        <p:nvSpPr>
          <p:cNvPr id="84" name="TextBox 83">
            <a:extLst>
              <a:ext uri="{FF2B5EF4-FFF2-40B4-BE49-F238E27FC236}">
                <a16:creationId xmlns:a16="http://schemas.microsoft.com/office/drawing/2014/main" id="{3AFB8858-F003-82A3-CA35-46E127AD28F6}"/>
              </a:ext>
            </a:extLst>
          </p:cNvPr>
          <p:cNvSpPr txBox="1"/>
          <p:nvPr/>
        </p:nvSpPr>
        <p:spPr>
          <a:xfrm>
            <a:off x="8953500" y="15906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85" name="TextBox 84">
            <a:extLst>
              <a:ext uri="{FF2B5EF4-FFF2-40B4-BE49-F238E27FC236}">
                <a16:creationId xmlns:a16="http://schemas.microsoft.com/office/drawing/2014/main" id="{EEAE49F3-4338-1F50-6A60-9B7EF93715E6}"/>
              </a:ext>
            </a:extLst>
          </p:cNvPr>
          <p:cNvSpPr txBox="1"/>
          <p:nvPr/>
        </p:nvSpPr>
        <p:spPr>
          <a:xfrm>
            <a:off x="7686675" y="20669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V</a:t>
            </a:r>
          </a:p>
        </p:txBody>
      </p:sp>
      <p:sp>
        <p:nvSpPr>
          <p:cNvPr id="86" name="TextBox 85">
            <a:extLst>
              <a:ext uri="{FF2B5EF4-FFF2-40B4-BE49-F238E27FC236}">
                <a16:creationId xmlns:a16="http://schemas.microsoft.com/office/drawing/2014/main" id="{8364CD33-93C5-3F12-BA82-59686F204B06}"/>
              </a:ext>
            </a:extLst>
          </p:cNvPr>
          <p:cNvSpPr txBox="1"/>
          <p:nvPr/>
        </p:nvSpPr>
        <p:spPr>
          <a:xfrm>
            <a:off x="8315325" y="20669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Â</a:t>
            </a:r>
          </a:p>
        </p:txBody>
      </p:sp>
      <p:sp>
        <p:nvSpPr>
          <p:cNvPr id="87" name="TextBox 86">
            <a:extLst>
              <a:ext uri="{FF2B5EF4-FFF2-40B4-BE49-F238E27FC236}">
                <a16:creationId xmlns:a16="http://schemas.microsoft.com/office/drawing/2014/main" id="{27B301E3-7441-A1CD-3AB6-D666E390B87F}"/>
              </a:ext>
            </a:extLst>
          </p:cNvPr>
          <p:cNvSpPr txBox="1"/>
          <p:nvPr/>
        </p:nvSpPr>
        <p:spPr>
          <a:xfrm>
            <a:off x="8943975" y="20478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88" name="TextBox 87">
            <a:extLst>
              <a:ext uri="{FF2B5EF4-FFF2-40B4-BE49-F238E27FC236}">
                <a16:creationId xmlns:a16="http://schemas.microsoft.com/office/drawing/2014/main" id="{C441C00D-FAC7-754C-DEB3-72BFE69A0B55}"/>
              </a:ext>
            </a:extLst>
          </p:cNvPr>
          <p:cNvSpPr txBox="1"/>
          <p:nvPr/>
        </p:nvSpPr>
        <p:spPr>
          <a:xfrm>
            <a:off x="9563100" y="20383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G</a:t>
            </a:r>
          </a:p>
        </p:txBody>
      </p:sp>
      <p:sp>
        <p:nvSpPr>
          <p:cNvPr id="89" name="TextBox 88">
            <a:extLst>
              <a:ext uri="{FF2B5EF4-FFF2-40B4-BE49-F238E27FC236}">
                <a16:creationId xmlns:a16="http://schemas.microsoft.com/office/drawing/2014/main" id="{D6724EDE-7037-1CA7-2760-98D0D7605EC7}"/>
              </a:ext>
            </a:extLst>
          </p:cNvPr>
          <p:cNvSpPr txBox="1"/>
          <p:nvPr/>
        </p:nvSpPr>
        <p:spPr>
          <a:xfrm>
            <a:off x="6391275" y="25717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T</a:t>
            </a:r>
          </a:p>
        </p:txBody>
      </p:sp>
      <p:sp>
        <p:nvSpPr>
          <p:cNvPr id="90" name="TextBox 89">
            <a:extLst>
              <a:ext uri="{FF2B5EF4-FFF2-40B4-BE49-F238E27FC236}">
                <a16:creationId xmlns:a16="http://schemas.microsoft.com/office/drawing/2014/main" id="{611E1C38-C59B-C3E2-98BF-6BDFCCCDADEC}"/>
              </a:ext>
            </a:extLst>
          </p:cNvPr>
          <p:cNvSpPr txBox="1"/>
          <p:nvPr/>
        </p:nvSpPr>
        <p:spPr>
          <a:xfrm>
            <a:off x="7000875" y="25431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R</a:t>
            </a:r>
          </a:p>
        </p:txBody>
      </p:sp>
      <p:sp>
        <p:nvSpPr>
          <p:cNvPr id="91" name="TextBox 90">
            <a:extLst>
              <a:ext uri="{FF2B5EF4-FFF2-40B4-BE49-F238E27FC236}">
                <a16:creationId xmlns:a16="http://schemas.microsoft.com/office/drawing/2014/main" id="{72CEDA17-7F99-4D66-EE42-70CEEB21ED76}"/>
              </a:ext>
            </a:extLst>
          </p:cNvPr>
          <p:cNvSpPr txBox="1"/>
          <p:nvPr/>
        </p:nvSpPr>
        <p:spPr>
          <a:xfrm>
            <a:off x="7648575" y="25527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U</a:t>
            </a:r>
          </a:p>
        </p:txBody>
      </p:sp>
      <p:sp>
        <p:nvSpPr>
          <p:cNvPr id="92" name="TextBox 91">
            <a:extLst>
              <a:ext uri="{FF2B5EF4-FFF2-40B4-BE49-F238E27FC236}">
                <a16:creationId xmlns:a16="http://schemas.microsoft.com/office/drawing/2014/main" id="{3DBEA5E3-8BCA-63F9-E794-ADF988941005}"/>
              </a:ext>
            </a:extLst>
          </p:cNvPr>
          <p:cNvSpPr txBox="1"/>
          <p:nvPr/>
        </p:nvSpPr>
        <p:spPr>
          <a:xfrm>
            <a:off x="8267700" y="25431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Y</a:t>
            </a:r>
          </a:p>
        </p:txBody>
      </p:sp>
      <p:sp>
        <p:nvSpPr>
          <p:cNvPr id="93" name="TextBox 92">
            <a:extLst>
              <a:ext uri="{FF2B5EF4-FFF2-40B4-BE49-F238E27FC236}">
                <a16:creationId xmlns:a16="http://schemas.microsoft.com/office/drawing/2014/main" id="{C444B3C3-F68F-2CCF-8667-FCC91E1ED2B7}"/>
              </a:ext>
            </a:extLst>
          </p:cNvPr>
          <p:cNvSpPr txBox="1"/>
          <p:nvPr/>
        </p:nvSpPr>
        <p:spPr>
          <a:xfrm>
            <a:off x="8943975" y="25527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Ề</a:t>
            </a:r>
          </a:p>
        </p:txBody>
      </p:sp>
      <p:sp>
        <p:nvSpPr>
          <p:cNvPr id="94" name="TextBox 93">
            <a:extLst>
              <a:ext uri="{FF2B5EF4-FFF2-40B4-BE49-F238E27FC236}">
                <a16:creationId xmlns:a16="http://schemas.microsoft.com/office/drawing/2014/main" id="{AEA1C78A-FA2D-6076-C51F-BCBB4C836224}"/>
              </a:ext>
            </a:extLst>
          </p:cNvPr>
          <p:cNvSpPr txBox="1"/>
          <p:nvPr/>
        </p:nvSpPr>
        <p:spPr>
          <a:xfrm>
            <a:off x="9591675" y="25241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95" name="TextBox 94">
            <a:extLst>
              <a:ext uri="{FF2B5EF4-FFF2-40B4-BE49-F238E27FC236}">
                <a16:creationId xmlns:a16="http://schemas.microsoft.com/office/drawing/2014/main" id="{C1E4B9AA-36A1-DA5B-77EE-0EDB988ACB26}"/>
              </a:ext>
            </a:extLst>
          </p:cNvPr>
          <p:cNvSpPr txBox="1"/>
          <p:nvPr/>
        </p:nvSpPr>
        <p:spPr>
          <a:xfrm>
            <a:off x="6962775" y="30289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G</a:t>
            </a:r>
          </a:p>
        </p:txBody>
      </p:sp>
      <p:sp>
        <p:nvSpPr>
          <p:cNvPr id="96" name="TextBox 95">
            <a:extLst>
              <a:ext uri="{FF2B5EF4-FFF2-40B4-BE49-F238E27FC236}">
                <a16:creationId xmlns:a16="http://schemas.microsoft.com/office/drawing/2014/main" id="{CD27A504-A05F-4510-A7CC-F1EAD119710E}"/>
              </a:ext>
            </a:extLst>
          </p:cNvPr>
          <p:cNvSpPr txBox="1"/>
          <p:nvPr/>
        </p:nvSpPr>
        <p:spPr>
          <a:xfrm>
            <a:off x="7705725" y="30384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I</a:t>
            </a:r>
          </a:p>
        </p:txBody>
      </p:sp>
      <p:sp>
        <p:nvSpPr>
          <p:cNvPr id="97" name="TextBox 96">
            <a:extLst>
              <a:ext uri="{FF2B5EF4-FFF2-40B4-BE49-F238E27FC236}">
                <a16:creationId xmlns:a16="http://schemas.microsoft.com/office/drawing/2014/main" id="{35E68FEC-ED77-CB04-4A25-F3A541F819FD}"/>
              </a:ext>
            </a:extLst>
          </p:cNvPr>
          <p:cNvSpPr txBox="1"/>
          <p:nvPr/>
        </p:nvSpPr>
        <p:spPr>
          <a:xfrm>
            <a:off x="8296275" y="30480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À</a:t>
            </a:r>
          </a:p>
        </p:txBody>
      </p:sp>
      <p:sp>
        <p:nvSpPr>
          <p:cNvPr id="98" name="TextBox 97">
            <a:extLst>
              <a:ext uri="{FF2B5EF4-FFF2-40B4-BE49-F238E27FC236}">
                <a16:creationId xmlns:a16="http://schemas.microsoft.com/office/drawing/2014/main" id="{1F44022E-6A8A-21D7-4AB8-858F2D2906AF}"/>
              </a:ext>
            </a:extLst>
          </p:cNvPr>
          <p:cNvSpPr txBox="1"/>
          <p:nvPr/>
        </p:nvSpPr>
        <p:spPr>
          <a:xfrm>
            <a:off x="7648575" y="34956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K</a:t>
            </a:r>
          </a:p>
        </p:txBody>
      </p:sp>
      <p:sp>
        <p:nvSpPr>
          <p:cNvPr id="99" name="TextBox 98">
            <a:extLst>
              <a:ext uri="{FF2B5EF4-FFF2-40B4-BE49-F238E27FC236}">
                <a16:creationId xmlns:a16="http://schemas.microsoft.com/office/drawing/2014/main" id="{E2B4188D-36FC-8F01-5DBA-C639EA01C26C}"/>
              </a:ext>
            </a:extLst>
          </p:cNvPr>
          <p:cNvSpPr txBox="1"/>
          <p:nvPr/>
        </p:nvSpPr>
        <p:spPr>
          <a:xfrm>
            <a:off x="8258175" y="34956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100" name="TextBox 99">
            <a:extLst>
              <a:ext uri="{FF2B5EF4-FFF2-40B4-BE49-F238E27FC236}">
                <a16:creationId xmlns:a16="http://schemas.microsoft.com/office/drawing/2014/main" id="{02059E09-9DC9-4083-EB00-E185E6322FC8}"/>
              </a:ext>
            </a:extLst>
          </p:cNvPr>
          <p:cNvSpPr txBox="1"/>
          <p:nvPr/>
        </p:nvSpPr>
        <p:spPr>
          <a:xfrm>
            <a:off x="8905875" y="35052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U</a:t>
            </a:r>
          </a:p>
        </p:txBody>
      </p:sp>
      <p:sp>
        <p:nvSpPr>
          <p:cNvPr id="101" name="TextBox 100">
            <a:extLst>
              <a:ext uri="{FF2B5EF4-FFF2-40B4-BE49-F238E27FC236}">
                <a16:creationId xmlns:a16="http://schemas.microsoft.com/office/drawing/2014/main" id="{95F42A19-69B6-AEC3-2CD3-D97CBED06EA6}"/>
              </a:ext>
            </a:extLst>
          </p:cNvPr>
          <p:cNvSpPr txBox="1"/>
          <p:nvPr/>
        </p:nvSpPr>
        <p:spPr>
          <a:xfrm>
            <a:off x="9525000" y="34956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Y</a:t>
            </a:r>
          </a:p>
        </p:txBody>
      </p:sp>
      <p:sp>
        <p:nvSpPr>
          <p:cNvPr id="102" name="TextBox 101">
            <a:extLst>
              <a:ext uri="{FF2B5EF4-FFF2-40B4-BE49-F238E27FC236}">
                <a16:creationId xmlns:a16="http://schemas.microsoft.com/office/drawing/2014/main" id="{BE36AE04-32EF-CB31-D749-16EC04CAB294}"/>
              </a:ext>
            </a:extLst>
          </p:cNvPr>
          <p:cNvSpPr txBox="1"/>
          <p:nvPr/>
        </p:nvSpPr>
        <p:spPr>
          <a:xfrm>
            <a:off x="10201275" y="35052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A</a:t>
            </a:r>
          </a:p>
        </p:txBody>
      </p:sp>
      <p:sp>
        <p:nvSpPr>
          <p:cNvPr id="104" name="TextBox 103">
            <a:extLst>
              <a:ext uri="{FF2B5EF4-FFF2-40B4-BE49-F238E27FC236}">
                <a16:creationId xmlns:a16="http://schemas.microsoft.com/office/drawing/2014/main" id="{4AEBDBBF-1847-389F-2C95-775A189EA0E6}"/>
              </a:ext>
            </a:extLst>
          </p:cNvPr>
          <p:cNvSpPr txBox="1"/>
          <p:nvPr/>
        </p:nvSpPr>
        <p:spPr>
          <a:xfrm>
            <a:off x="6981825" y="39624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T</a:t>
            </a:r>
          </a:p>
        </p:txBody>
      </p:sp>
      <p:sp>
        <p:nvSpPr>
          <p:cNvPr id="105" name="TextBox 104">
            <a:extLst>
              <a:ext uri="{FF2B5EF4-FFF2-40B4-BE49-F238E27FC236}">
                <a16:creationId xmlns:a16="http://schemas.microsoft.com/office/drawing/2014/main" id="{FB1F180D-739E-D924-D3AF-055EC313B259}"/>
              </a:ext>
            </a:extLst>
          </p:cNvPr>
          <p:cNvSpPr txBox="1"/>
          <p:nvPr/>
        </p:nvSpPr>
        <p:spPr>
          <a:xfrm>
            <a:off x="7610475" y="39624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106" name="TextBox 105">
            <a:extLst>
              <a:ext uri="{FF2B5EF4-FFF2-40B4-BE49-F238E27FC236}">
                <a16:creationId xmlns:a16="http://schemas.microsoft.com/office/drawing/2014/main" id="{27216CEB-65DF-EC08-44E5-9ACF63BD0EC9}"/>
              </a:ext>
            </a:extLst>
          </p:cNvPr>
          <p:cNvSpPr txBox="1"/>
          <p:nvPr/>
        </p:nvSpPr>
        <p:spPr>
          <a:xfrm>
            <a:off x="8239125" y="39433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Ắ</a:t>
            </a:r>
          </a:p>
        </p:txBody>
      </p:sp>
      <p:sp>
        <p:nvSpPr>
          <p:cNvPr id="107" name="TextBox 106">
            <a:extLst>
              <a:ext uri="{FF2B5EF4-FFF2-40B4-BE49-F238E27FC236}">
                <a16:creationId xmlns:a16="http://schemas.microsoft.com/office/drawing/2014/main" id="{190207CB-779A-207F-5493-E12D4E2AD017}"/>
              </a:ext>
            </a:extLst>
          </p:cNvPr>
          <p:cNvSpPr txBox="1"/>
          <p:nvPr/>
        </p:nvSpPr>
        <p:spPr>
          <a:xfrm>
            <a:off x="8858250" y="39338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T</a:t>
            </a:r>
          </a:p>
        </p:txBody>
      </p:sp>
      <p:sp>
        <p:nvSpPr>
          <p:cNvPr id="108" name="TextBox 107">
            <a:extLst>
              <a:ext uri="{FF2B5EF4-FFF2-40B4-BE49-F238E27FC236}">
                <a16:creationId xmlns:a16="http://schemas.microsoft.com/office/drawing/2014/main" id="{7B3B0B86-FEFE-6610-B000-566BCB7207D2}"/>
              </a:ext>
            </a:extLst>
          </p:cNvPr>
          <p:cNvSpPr txBox="1"/>
          <p:nvPr/>
        </p:nvSpPr>
        <p:spPr>
          <a:xfrm>
            <a:off x="7010400" y="44672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109" name="TextBox 108">
            <a:extLst>
              <a:ext uri="{FF2B5EF4-FFF2-40B4-BE49-F238E27FC236}">
                <a16:creationId xmlns:a16="http://schemas.microsoft.com/office/drawing/2014/main" id="{3CCEED65-9B3E-2CB2-DCBE-0D54C421B62A}"/>
              </a:ext>
            </a:extLst>
          </p:cNvPr>
          <p:cNvSpPr txBox="1"/>
          <p:nvPr/>
        </p:nvSpPr>
        <p:spPr>
          <a:xfrm>
            <a:off x="7639050" y="44672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Á</a:t>
            </a:r>
          </a:p>
        </p:txBody>
      </p:sp>
      <p:sp>
        <p:nvSpPr>
          <p:cNvPr id="110" name="TextBox 109">
            <a:extLst>
              <a:ext uri="{FF2B5EF4-FFF2-40B4-BE49-F238E27FC236}">
                <a16:creationId xmlns:a16="http://schemas.microsoft.com/office/drawing/2014/main" id="{52997402-7304-E9FE-C9CB-ADD306781881}"/>
              </a:ext>
            </a:extLst>
          </p:cNvPr>
          <p:cNvSpPr txBox="1"/>
          <p:nvPr/>
        </p:nvSpPr>
        <p:spPr>
          <a:xfrm>
            <a:off x="8267700" y="44481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111" name="TextBox 110">
            <a:extLst>
              <a:ext uri="{FF2B5EF4-FFF2-40B4-BE49-F238E27FC236}">
                <a16:creationId xmlns:a16="http://schemas.microsoft.com/office/drawing/2014/main" id="{9810553E-02B9-97D2-4D44-C8271C4A7FCA}"/>
              </a:ext>
            </a:extLst>
          </p:cNvPr>
          <p:cNvSpPr txBox="1"/>
          <p:nvPr/>
        </p:nvSpPr>
        <p:spPr>
          <a:xfrm>
            <a:off x="8886825" y="44386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112" name="TextBox 111">
            <a:extLst>
              <a:ext uri="{FF2B5EF4-FFF2-40B4-BE49-F238E27FC236}">
                <a16:creationId xmlns:a16="http://schemas.microsoft.com/office/drawing/2014/main" id="{94ADC306-E9E2-2BED-1819-30ED052CBAA9}"/>
              </a:ext>
            </a:extLst>
          </p:cNvPr>
          <p:cNvSpPr txBox="1"/>
          <p:nvPr/>
        </p:nvSpPr>
        <p:spPr>
          <a:xfrm>
            <a:off x="7620000" y="49625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M</a:t>
            </a:r>
          </a:p>
        </p:txBody>
      </p:sp>
      <p:sp>
        <p:nvSpPr>
          <p:cNvPr id="113" name="TextBox 112">
            <a:extLst>
              <a:ext uri="{FF2B5EF4-FFF2-40B4-BE49-F238E27FC236}">
                <a16:creationId xmlns:a16="http://schemas.microsoft.com/office/drawing/2014/main" id="{39CD6503-07E5-89A3-8F14-16108937E2FD}"/>
              </a:ext>
            </a:extLst>
          </p:cNvPr>
          <p:cNvSpPr txBox="1"/>
          <p:nvPr/>
        </p:nvSpPr>
        <p:spPr>
          <a:xfrm>
            <a:off x="8248650" y="49625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À</a:t>
            </a:r>
          </a:p>
        </p:txBody>
      </p:sp>
      <p:sp>
        <p:nvSpPr>
          <p:cNvPr id="114" name="TextBox 113">
            <a:extLst>
              <a:ext uri="{FF2B5EF4-FFF2-40B4-BE49-F238E27FC236}">
                <a16:creationId xmlns:a16="http://schemas.microsoft.com/office/drawing/2014/main" id="{7C1B0F1A-45AF-391C-AB16-2D76EA58CCBC}"/>
              </a:ext>
            </a:extLst>
          </p:cNvPr>
          <p:cNvSpPr txBox="1"/>
          <p:nvPr/>
        </p:nvSpPr>
        <p:spPr>
          <a:xfrm>
            <a:off x="8877300" y="49434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I</a:t>
            </a:r>
          </a:p>
        </p:txBody>
      </p:sp>
      <p:sp>
        <p:nvSpPr>
          <p:cNvPr id="115" name="TextBox 114">
            <a:extLst>
              <a:ext uri="{FF2B5EF4-FFF2-40B4-BE49-F238E27FC236}">
                <a16:creationId xmlns:a16="http://schemas.microsoft.com/office/drawing/2014/main" id="{B6DFC00F-8784-3252-EAEE-3959FD0AA5CF}"/>
              </a:ext>
            </a:extLst>
          </p:cNvPr>
          <p:cNvSpPr txBox="1"/>
          <p:nvPr/>
        </p:nvSpPr>
        <p:spPr>
          <a:xfrm>
            <a:off x="6353175" y="54673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G</a:t>
            </a:r>
          </a:p>
        </p:txBody>
      </p:sp>
      <p:sp>
        <p:nvSpPr>
          <p:cNvPr id="116" name="TextBox 115">
            <a:extLst>
              <a:ext uri="{FF2B5EF4-FFF2-40B4-BE49-F238E27FC236}">
                <a16:creationId xmlns:a16="http://schemas.microsoft.com/office/drawing/2014/main" id="{6F6A4334-5C8B-E7FE-522A-1F7169B8CC61}"/>
              </a:ext>
            </a:extLst>
          </p:cNvPr>
          <p:cNvSpPr txBox="1"/>
          <p:nvPr/>
        </p:nvSpPr>
        <p:spPr>
          <a:xfrm>
            <a:off x="6981825" y="54673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Ặ</a:t>
            </a:r>
          </a:p>
        </p:txBody>
      </p:sp>
      <p:sp>
        <p:nvSpPr>
          <p:cNvPr id="117" name="TextBox 116">
            <a:extLst>
              <a:ext uri="{FF2B5EF4-FFF2-40B4-BE49-F238E27FC236}">
                <a16:creationId xmlns:a16="http://schemas.microsoft.com/office/drawing/2014/main" id="{7FA4B2BC-82BB-133B-931F-7C3B74674EEC}"/>
              </a:ext>
            </a:extLst>
          </p:cNvPr>
          <p:cNvSpPr txBox="1"/>
          <p:nvPr/>
        </p:nvSpPr>
        <p:spPr>
          <a:xfrm>
            <a:off x="7610475" y="54483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P</a:t>
            </a:r>
          </a:p>
        </p:txBody>
      </p:sp>
      <p:sp>
        <p:nvSpPr>
          <p:cNvPr id="118" name="TextBox 117">
            <a:extLst>
              <a:ext uri="{FF2B5EF4-FFF2-40B4-BE49-F238E27FC236}">
                <a16:creationId xmlns:a16="http://schemas.microsoft.com/office/drawing/2014/main" id="{A4EC0F1E-2F34-3D3C-398C-06E31835FD63}"/>
              </a:ext>
            </a:extLst>
          </p:cNvPr>
          <p:cNvSpPr txBox="1"/>
          <p:nvPr/>
        </p:nvSpPr>
        <p:spPr>
          <a:xfrm>
            <a:off x="7000875" y="59150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119" name="TextBox 118">
            <a:extLst>
              <a:ext uri="{FF2B5EF4-FFF2-40B4-BE49-F238E27FC236}">
                <a16:creationId xmlns:a16="http://schemas.microsoft.com/office/drawing/2014/main" id="{DBA0716E-BB4C-91C7-FBA1-24C638E415DB}"/>
              </a:ext>
            </a:extLst>
          </p:cNvPr>
          <p:cNvSpPr txBox="1"/>
          <p:nvPr/>
        </p:nvSpPr>
        <p:spPr>
          <a:xfrm>
            <a:off x="7610475" y="58959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120" name="TextBox 119">
            <a:extLst>
              <a:ext uri="{FF2B5EF4-FFF2-40B4-BE49-F238E27FC236}">
                <a16:creationId xmlns:a16="http://schemas.microsoft.com/office/drawing/2014/main" id="{63C658A9-0DDF-5895-4033-FEF1F6F0BF5B}"/>
              </a:ext>
            </a:extLst>
          </p:cNvPr>
          <p:cNvSpPr txBox="1"/>
          <p:nvPr/>
        </p:nvSpPr>
        <p:spPr>
          <a:xfrm>
            <a:off x="8277225" y="58864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Ị</a:t>
            </a:r>
          </a:p>
        </p:txBody>
      </p:sp>
      <p:sp>
        <p:nvSpPr>
          <p:cNvPr id="123" name="TextBox 122">
            <a:extLst>
              <a:ext uri="{FF2B5EF4-FFF2-40B4-BE49-F238E27FC236}">
                <a16:creationId xmlns:a16="http://schemas.microsoft.com/office/drawing/2014/main" id="{C4847319-EEEA-1E01-4CEA-6BD7A9F09323}"/>
              </a:ext>
            </a:extLst>
          </p:cNvPr>
          <p:cNvSpPr txBox="1"/>
          <p:nvPr/>
        </p:nvSpPr>
        <p:spPr>
          <a:xfrm>
            <a:off x="7000875" y="639633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R</a:t>
            </a:r>
          </a:p>
        </p:txBody>
      </p:sp>
      <p:sp>
        <p:nvSpPr>
          <p:cNvPr id="124" name="TextBox 123">
            <a:extLst>
              <a:ext uri="{FF2B5EF4-FFF2-40B4-BE49-F238E27FC236}">
                <a16:creationId xmlns:a16="http://schemas.microsoft.com/office/drawing/2014/main" id="{F27900AD-00D4-49AA-BC0E-E225D07AD7F0}"/>
              </a:ext>
            </a:extLst>
          </p:cNvPr>
          <p:cNvSpPr txBox="1"/>
          <p:nvPr/>
        </p:nvSpPr>
        <p:spPr>
          <a:xfrm>
            <a:off x="7648575" y="639633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Á</a:t>
            </a:r>
          </a:p>
        </p:txBody>
      </p:sp>
      <p:sp>
        <p:nvSpPr>
          <p:cNvPr id="125" name="TextBox 124">
            <a:extLst>
              <a:ext uri="{FF2B5EF4-FFF2-40B4-BE49-F238E27FC236}">
                <a16:creationId xmlns:a16="http://schemas.microsoft.com/office/drawing/2014/main" id="{D48F7565-F965-E3EB-71B4-F059B6295060}"/>
              </a:ext>
            </a:extLst>
          </p:cNvPr>
          <p:cNvSpPr txBox="1"/>
          <p:nvPr/>
        </p:nvSpPr>
        <p:spPr>
          <a:xfrm>
            <a:off x="8296275" y="639633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126" name="TextBox 125">
            <a:extLst>
              <a:ext uri="{FF2B5EF4-FFF2-40B4-BE49-F238E27FC236}">
                <a16:creationId xmlns:a16="http://schemas.microsoft.com/office/drawing/2014/main" id="{E8609ED9-D560-39F1-55E8-9689CA86933F}"/>
              </a:ext>
            </a:extLst>
          </p:cNvPr>
          <p:cNvSpPr txBox="1"/>
          <p:nvPr/>
        </p:nvSpPr>
        <p:spPr>
          <a:xfrm>
            <a:off x="8994775" y="639633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Tree>
    <p:extLst>
      <p:ext uri="{BB962C8B-B14F-4D97-AF65-F5344CB8AC3E}">
        <p14:creationId xmlns:p14="http://schemas.microsoft.com/office/powerpoint/2010/main" val="557802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wipe(down)">
                                      <p:cBhvr>
                                        <p:cTn id="99" dur="500"/>
                                        <p:tgtEl>
                                          <p:spTgt spid="7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wipe(down)">
                                      <p:cBhvr>
                                        <p:cTn id="102" dur="500"/>
                                        <p:tgtEl>
                                          <p:spTgt spid="72"/>
                                        </p:tgtEl>
                                      </p:cBhvr>
                                    </p:animEffect>
                                  </p:childTnLst>
                                </p:cTn>
                              </p:par>
                              <p:par>
                                <p:cTn id="103" presetID="22" presetClass="entr" presetSubtype="4" fill="hold" grpId="0" nodeType="withEffect">
                                  <p:stCondLst>
                                    <p:cond delay="0"/>
                                  </p:stCondLst>
                                  <p:iterate type="lt">
                                    <p:tmPct val="0"/>
                                  </p:iterate>
                                  <p:childTnLst>
                                    <p:set>
                                      <p:cBhvr>
                                        <p:cTn id="104" dur="1" fill="hold">
                                          <p:stCondLst>
                                            <p:cond delay="0"/>
                                          </p:stCondLst>
                                        </p:cTn>
                                        <p:tgtEl>
                                          <p:spTgt spid="73"/>
                                        </p:tgtEl>
                                        <p:attrNameLst>
                                          <p:attrName>style.visibility</p:attrName>
                                        </p:attrNameLst>
                                      </p:cBhvr>
                                      <p:to>
                                        <p:strVal val="visible"/>
                                      </p:to>
                                    </p:set>
                                    <p:animEffect transition="in" filter="wipe(down)">
                                      <p:cBhvr>
                                        <p:cTn id="105" dur="500"/>
                                        <p:tgtEl>
                                          <p:spTgt spid="73"/>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wipe(down)">
                                      <p:cBhvr>
                                        <p:cTn id="108" dur="500"/>
                                        <p:tgtEl>
                                          <p:spTgt spid="7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down)">
                                      <p:cBhvr>
                                        <p:cTn id="113" dur="500"/>
                                        <p:tgtEl>
                                          <p:spTgt spid="75"/>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down)">
                                      <p:cBhvr>
                                        <p:cTn id="116" dur="500"/>
                                        <p:tgtEl>
                                          <p:spTgt spid="76"/>
                                        </p:tgtEl>
                                      </p:cBhvr>
                                    </p:animEffect>
                                  </p:childTnLst>
                                </p:cTn>
                              </p:par>
                              <p:par>
                                <p:cTn id="117" presetID="22" presetClass="entr" presetSubtype="4" fill="hold" grpId="0" nodeType="withEffect">
                                  <p:stCondLst>
                                    <p:cond delay="0"/>
                                  </p:stCondLst>
                                  <p:iterate type="lt">
                                    <p:tmPct val="0"/>
                                  </p:iterate>
                                  <p:childTnLst>
                                    <p:set>
                                      <p:cBhvr>
                                        <p:cTn id="118" dur="1" fill="hold">
                                          <p:stCondLst>
                                            <p:cond delay="0"/>
                                          </p:stCondLst>
                                        </p:cTn>
                                        <p:tgtEl>
                                          <p:spTgt spid="77"/>
                                        </p:tgtEl>
                                        <p:attrNameLst>
                                          <p:attrName>style.visibility</p:attrName>
                                        </p:attrNameLst>
                                      </p:cBhvr>
                                      <p:to>
                                        <p:strVal val="visible"/>
                                      </p:to>
                                    </p:set>
                                    <p:animEffect transition="in" filter="wipe(down)">
                                      <p:cBhvr>
                                        <p:cTn id="119" dur="500"/>
                                        <p:tgtEl>
                                          <p:spTgt spid="77"/>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wipe(down)">
                                      <p:cBhvr>
                                        <p:cTn id="122" dur="500"/>
                                        <p:tgtEl>
                                          <p:spTgt spid="7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wipe(down)">
                                      <p:cBhvr>
                                        <p:cTn id="127" dur="500"/>
                                        <p:tgtEl>
                                          <p:spTgt spid="79"/>
                                        </p:tgtEl>
                                      </p:cBhvr>
                                    </p:animEffect>
                                  </p:childTnLst>
                                </p:cTn>
                              </p:par>
                              <p:par>
                                <p:cTn id="128" presetID="22" presetClass="entr" presetSubtype="4" fill="hold" grpId="0" nodeType="withEffect">
                                  <p:stCondLst>
                                    <p:cond delay="0"/>
                                  </p:stCondLst>
                                  <p:iterate type="lt">
                                    <p:tmPct val="0"/>
                                  </p:iterate>
                                  <p:childTnLst>
                                    <p:set>
                                      <p:cBhvr>
                                        <p:cTn id="129" dur="1" fill="hold">
                                          <p:stCondLst>
                                            <p:cond delay="0"/>
                                          </p:stCondLst>
                                        </p:cTn>
                                        <p:tgtEl>
                                          <p:spTgt spid="80"/>
                                        </p:tgtEl>
                                        <p:attrNameLst>
                                          <p:attrName>style.visibility</p:attrName>
                                        </p:attrNameLst>
                                      </p:cBhvr>
                                      <p:to>
                                        <p:strVal val="visible"/>
                                      </p:to>
                                    </p:set>
                                    <p:animEffect transition="in" filter="wipe(down)">
                                      <p:cBhvr>
                                        <p:cTn id="130" dur="500"/>
                                        <p:tgtEl>
                                          <p:spTgt spid="80"/>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wipe(down)">
                                      <p:cBhvr>
                                        <p:cTn id="133" dur="500"/>
                                        <p:tgtEl>
                                          <p:spTgt spid="8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iterate type="lt">
                                    <p:tmPct val="0"/>
                                  </p:iterate>
                                  <p:childTnLst>
                                    <p:set>
                                      <p:cBhvr>
                                        <p:cTn id="137" dur="1" fill="hold">
                                          <p:stCondLst>
                                            <p:cond delay="0"/>
                                          </p:stCondLst>
                                        </p:cTn>
                                        <p:tgtEl>
                                          <p:spTgt spid="82"/>
                                        </p:tgtEl>
                                        <p:attrNameLst>
                                          <p:attrName>style.visibility</p:attrName>
                                        </p:attrNameLst>
                                      </p:cBhvr>
                                      <p:to>
                                        <p:strVal val="visible"/>
                                      </p:to>
                                    </p:set>
                                    <p:animEffect transition="in" filter="wipe(down)">
                                      <p:cBhvr>
                                        <p:cTn id="138" dur="500"/>
                                        <p:tgtEl>
                                          <p:spTgt spid="8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wipe(down)">
                                      <p:cBhvr>
                                        <p:cTn id="141" dur="500"/>
                                        <p:tgtEl>
                                          <p:spTgt spid="8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wipe(down)">
                                      <p:cBhvr>
                                        <p:cTn id="144" dur="500"/>
                                        <p:tgtEl>
                                          <p:spTgt spid="8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iterate type="lt">
                                    <p:tmPct val="0"/>
                                  </p:iterate>
                                  <p:childTnLst>
                                    <p:set>
                                      <p:cBhvr>
                                        <p:cTn id="148" dur="1" fill="hold">
                                          <p:stCondLst>
                                            <p:cond delay="0"/>
                                          </p:stCondLst>
                                        </p:cTn>
                                        <p:tgtEl>
                                          <p:spTgt spid="85"/>
                                        </p:tgtEl>
                                        <p:attrNameLst>
                                          <p:attrName>style.visibility</p:attrName>
                                        </p:attrNameLst>
                                      </p:cBhvr>
                                      <p:to>
                                        <p:strVal val="visible"/>
                                      </p:to>
                                    </p:set>
                                    <p:animEffect transition="in" filter="wipe(down)">
                                      <p:cBhvr>
                                        <p:cTn id="149" dur="500"/>
                                        <p:tgtEl>
                                          <p:spTgt spid="8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wipe(down)">
                                      <p:cBhvr>
                                        <p:cTn id="152" dur="500"/>
                                        <p:tgtEl>
                                          <p:spTgt spid="8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87"/>
                                        </p:tgtEl>
                                        <p:attrNameLst>
                                          <p:attrName>style.visibility</p:attrName>
                                        </p:attrNameLst>
                                      </p:cBhvr>
                                      <p:to>
                                        <p:strVal val="visible"/>
                                      </p:to>
                                    </p:set>
                                    <p:animEffect transition="in" filter="wipe(down)">
                                      <p:cBhvr>
                                        <p:cTn id="155" dur="500"/>
                                        <p:tgtEl>
                                          <p:spTgt spid="87"/>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88"/>
                                        </p:tgtEl>
                                        <p:attrNameLst>
                                          <p:attrName>style.visibility</p:attrName>
                                        </p:attrNameLst>
                                      </p:cBhvr>
                                      <p:to>
                                        <p:strVal val="visible"/>
                                      </p:to>
                                    </p:set>
                                    <p:animEffect transition="in" filter="wipe(down)">
                                      <p:cBhvr>
                                        <p:cTn id="158" dur="500"/>
                                        <p:tgtEl>
                                          <p:spTgt spid="88"/>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89"/>
                                        </p:tgtEl>
                                        <p:attrNameLst>
                                          <p:attrName>style.visibility</p:attrName>
                                        </p:attrNameLst>
                                      </p:cBhvr>
                                      <p:to>
                                        <p:strVal val="visible"/>
                                      </p:to>
                                    </p:set>
                                    <p:animEffect transition="in" filter="wipe(down)">
                                      <p:cBhvr>
                                        <p:cTn id="163" dur="500"/>
                                        <p:tgtEl>
                                          <p:spTgt spid="89"/>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wipe(down)">
                                      <p:cBhvr>
                                        <p:cTn id="166" dur="500"/>
                                        <p:tgtEl>
                                          <p:spTgt spid="90"/>
                                        </p:tgtEl>
                                      </p:cBhvr>
                                    </p:animEffect>
                                  </p:childTnLst>
                                </p:cTn>
                              </p:par>
                              <p:par>
                                <p:cTn id="167" presetID="22" presetClass="entr" presetSubtype="4" fill="hold" grpId="0" nodeType="withEffect">
                                  <p:stCondLst>
                                    <p:cond delay="0"/>
                                  </p:stCondLst>
                                  <p:iterate type="lt">
                                    <p:tmPct val="0"/>
                                  </p:iterate>
                                  <p:childTnLst>
                                    <p:set>
                                      <p:cBhvr>
                                        <p:cTn id="168" dur="1" fill="hold">
                                          <p:stCondLst>
                                            <p:cond delay="0"/>
                                          </p:stCondLst>
                                        </p:cTn>
                                        <p:tgtEl>
                                          <p:spTgt spid="91"/>
                                        </p:tgtEl>
                                        <p:attrNameLst>
                                          <p:attrName>style.visibility</p:attrName>
                                        </p:attrNameLst>
                                      </p:cBhvr>
                                      <p:to>
                                        <p:strVal val="visible"/>
                                      </p:to>
                                    </p:set>
                                    <p:animEffect transition="in" filter="wipe(down)">
                                      <p:cBhvr>
                                        <p:cTn id="169" dur="500"/>
                                        <p:tgtEl>
                                          <p:spTgt spid="91"/>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92"/>
                                        </p:tgtEl>
                                        <p:attrNameLst>
                                          <p:attrName>style.visibility</p:attrName>
                                        </p:attrNameLst>
                                      </p:cBhvr>
                                      <p:to>
                                        <p:strVal val="visible"/>
                                      </p:to>
                                    </p:set>
                                    <p:animEffect transition="in" filter="wipe(down)">
                                      <p:cBhvr>
                                        <p:cTn id="172" dur="500"/>
                                        <p:tgtEl>
                                          <p:spTgt spid="92"/>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93"/>
                                        </p:tgtEl>
                                        <p:attrNameLst>
                                          <p:attrName>style.visibility</p:attrName>
                                        </p:attrNameLst>
                                      </p:cBhvr>
                                      <p:to>
                                        <p:strVal val="visible"/>
                                      </p:to>
                                    </p:set>
                                    <p:animEffect transition="in" filter="wipe(down)">
                                      <p:cBhvr>
                                        <p:cTn id="175" dur="500"/>
                                        <p:tgtEl>
                                          <p:spTgt spid="93"/>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Effect transition="in" filter="wipe(down)">
                                      <p:cBhvr>
                                        <p:cTn id="178" dur="500"/>
                                        <p:tgtEl>
                                          <p:spTgt spid="9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95"/>
                                        </p:tgtEl>
                                        <p:attrNameLst>
                                          <p:attrName>style.visibility</p:attrName>
                                        </p:attrNameLst>
                                      </p:cBhvr>
                                      <p:to>
                                        <p:strVal val="visible"/>
                                      </p:to>
                                    </p:set>
                                    <p:animEffect transition="in" filter="wipe(down)">
                                      <p:cBhvr>
                                        <p:cTn id="183" dur="500"/>
                                        <p:tgtEl>
                                          <p:spTgt spid="95"/>
                                        </p:tgtEl>
                                      </p:cBhvr>
                                    </p:animEffect>
                                  </p:childTnLst>
                                </p:cTn>
                              </p:par>
                              <p:par>
                                <p:cTn id="184" presetID="22" presetClass="entr" presetSubtype="4" fill="hold" grpId="0" nodeType="withEffect">
                                  <p:stCondLst>
                                    <p:cond delay="0"/>
                                  </p:stCondLst>
                                  <p:iterate type="lt">
                                    <p:tmPct val="0"/>
                                  </p:iterate>
                                  <p:childTnLst>
                                    <p:set>
                                      <p:cBhvr>
                                        <p:cTn id="185" dur="1" fill="hold">
                                          <p:stCondLst>
                                            <p:cond delay="0"/>
                                          </p:stCondLst>
                                        </p:cTn>
                                        <p:tgtEl>
                                          <p:spTgt spid="96"/>
                                        </p:tgtEl>
                                        <p:attrNameLst>
                                          <p:attrName>style.visibility</p:attrName>
                                        </p:attrNameLst>
                                      </p:cBhvr>
                                      <p:to>
                                        <p:strVal val="visible"/>
                                      </p:to>
                                    </p:set>
                                    <p:animEffect transition="in" filter="wipe(down)">
                                      <p:cBhvr>
                                        <p:cTn id="186" dur="500"/>
                                        <p:tgtEl>
                                          <p:spTgt spid="96"/>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97"/>
                                        </p:tgtEl>
                                        <p:attrNameLst>
                                          <p:attrName>style.visibility</p:attrName>
                                        </p:attrNameLst>
                                      </p:cBhvr>
                                      <p:to>
                                        <p:strVal val="visible"/>
                                      </p:to>
                                    </p:set>
                                    <p:animEffect transition="in" filter="wipe(down)">
                                      <p:cBhvr>
                                        <p:cTn id="189" dur="500"/>
                                        <p:tgtEl>
                                          <p:spTgt spid="97"/>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iterate type="lt">
                                    <p:tmPct val="0"/>
                                  </p:iterate>
                                  <p:childTnLst>
                                    <p:set>
                                      <p:cBhvr>
                                        <p:cTn id="193" dur="1" fill="hold">
                                          <p:stCondLst>
                                            <p:cond delay="0"/>
                                          </p:stCondLst>
                                        </p:cTn>
                                        <p:tgtEl>
                                          <p:spTgt spid="98"/>
                                        </p:tgtEl>
                                        <p:attrNameLst>
                                          <p:attrName>style.visibility</p:attrName>
                                        </p:attrNameLst>
                                      </p:cBhvr>
                                      <p:to>
                                        <p:strVal val="visible"/>
                                      </p:to>
                                    </p:set>
                                    <p:animEffect transition="in" filter="wipe(down)">
                                      <p:cBhvr>
                                        <p:cTn id="194" dur="500"/>
                                        <p:tgtEl>
                                          <p:spTgt spid="98"/>
                                        </p:tgtEl>
                                      </p:cBhvr>
                                    </p:animEffect>
                                  </p:childTnLst>
                                </p:cTn>
                              </p:par>
                              <p:par>
                                <p:cTn id="195" presetID="22" presetClass="entr" presetSubtype="4" fill="hold" grpId="0" nodeType="withEffect">
                                  <p:stCondLst>
                                    <p:cond delay="0"/>
                                  </p:stCondLst>
                                  <p:childTnLst>
                                    <p:set>
                                      <p:cBhvr>
                                        <p:cTn id="196" dur="1" fill="hold">
                                          <p:stCondLst>
                                            <p:cond delay="0"/>
                                          </p:stCondLst>
                                        </p:cTn>
                                        <p:tgtEl>
                                          <p:spTgt spid="99"/>
                                        </p:tgtEl>
                                        <p:attrNameLst>
                                          <p:attrName>style.visibility</p:attrName>
                                        </p:attrNameLst>
                                      </p:cBhvr>
                                      <p:to>
                                        <p:strVal val="visible"/>
                                      </p:to>
                                    </p:set>
                                    <p:animEffect transition="in" filter="wipe(down)">
                                      <p:cBhvr>
                                        <p:cTn id="197" dur="500"/>
                                        <p:tgtEl>
                                          <p:spTgt spid="99"/>
                                        </p:tgtEl>
                                      </p:cBhvr>
                                    </p:animEffect>
                                  </p:childTnLst>
                                </p:cTn>
                              </p:par>
                              <p:par>
                                <p:cTn id="198" presetID="22" presetClass="entr" presetSubtype="4" fill="hold" grpId="0" nodeType="withEffect">
                                  <p:stCondLst>
                                    <p:cond delay="0"/>
                                  </p:stCondLst>
                                  <p:childTnLst>
                                    <p:set>
                                      <p:cBhvr>
                                        <p:cTn id="199" dur="1" fill="hold">
                                          <p:stCondLst>
                                            <p:cond delay="0"/>
                                          </p:stCondLst>
                                        </p:cTn>
                                        <p:tgtEl>
                                          <p:spTgt spid="100"/>
                                        </p:tgtEl>
                                        <p:attrNameLst>
                                          <p:attrName>style.visibility</p:attrName>
                                        </p:attrNameLst>
                                      </p:cBhvr>
                                      <p:to>
                                        <p:strVal val="visible"/>
                                      </p:to>
                                    </p:set>
                                    <p:animEffect transition="in" filter="wipe(down)">
                                      <p:cBhvr>
                                        <p:cTn id="200" dur="500"/>
                                        <p:tgtEl>
                                          <p:spTgt spid="100"/>
                                        </p:tgtEl>
                                      </p:cBhvr>
                                    </p:animEffect>
                                  </p:childTnLst>
                                </p:cTn>
                              </p:par>
                              <p:par>
                                <p:cTn id="201" presetID="22" presetClass="entr" presetSubtype="4" fill="hold" grpId="0" nodeType="withEffect">
                                  <p:stCondLst>
                                    <p:cond delay="0"/>
                                  </p:stCondLst>
                                  <p:childTnLst>
                                    <p:set>
                                      <p:cBhvr>
                                        <p:cTn id="202" dur="1" fill="hold">
                                          <p:stCondLst>
                                            <p:cond delay="0"/>
                                          </p:stCondLst>
                                        </p:cTn>
                                        <p:tgtEl>
                                          <p:spTgt spid="101"/>
                                        </p:tgtEl>
                                        <p:attrNameLst>
                                          <p:attrName>style.visibility</p:attrName>
                                        </p:attrNameLst>
                                      </p:cBhvr>
                                      <p:to>
                                        <p:strVal val="visible"/>
                                      </p:to>
                                    </p:set>
                                    <p:animEffect transition="in" filter="wipe(down)">
                                      <p:cBhvr>
                                        <p:cTn id="203" dur="500"/>
                                        <p:tgtEl>
                                          <p:spTgt spid="101"/>
                                        </p:tgtEl>
                                      </p:cBhvr>
                                    </p:animEffect>
                                  </p:childTnLst>
                                </p:cTn>
                              </p:par>
                              <p:par>
                                <p:cTn id="204" presetID="22" presetClass="entr" presetSubtype="4" fill="hold" grpId="0" nodeType="withEffect">
                                  <p:stCondLst>
                                    <p:cond delay="0"/>
                                  </p:stCondLst>
                                  <p:childTnLst>
                                    <p:set>
                                      <p:cBhvr>
                                        <p:cTn id="205" dur="1" fill="hold">
                                          <p:stCondLst>
                                            <p:cond delay="0"/>
                                          </p:stCondLst>
                                        </p:cTn>
                                        <p:tgtEl>
                                          <p:spTgt spid="102"/>
                                        </p:tgtEl>
                                        <p:attrNameLst>
                                          <p:attrName>style.visibility</p:attrName>
                                        </p:attrNameLst>
                                      </p:cBhvr>
                                      <p:to>
                                        <p:strVal val="visible"/>
                                      </p:to>
                                    </p:set>
                                    <p:animEffect transition="in" filter="wipe(down)">
                                      <p:cBhvr>
                                        <p:cTn id="206" dur="500"/>
                                        <p:tgtEl>
                                          <p:spTgt spid="102"/>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4" fill="hold" grpId="0" nodeType="clickEffect">
                                  <p:stCondLst>
                                    <p:cond delay="0"/>
                                  </p:stCondLst>
                                  <p:childTnLst>
                                    <p:set>
                                      <p:cBhvr>
                                        <p:cTn id="210" dur="1" fill="hold">
                                          <p:stCondLst>
                                            <p:cond delay="0"/>
                                          </p:stCondLst>
                                        </p:cTn>
                                        <p:tgtEl>
                                          <p:spTgt spid="104"/>
                                        </p:tgtEl>
                                        <p:attrNameLst>
                                          <p:attrName>style.visibility</p:attrName>
                                        </p:attrNameLst>
                                      </p:cBhvr>
                                      <p:to>
                                        <p:strVal val="visible"/>
                                      </p:to>
                                    </p:set>
                                    <p:animEffect transition="in" filter="wipe(down)">
                                      <p:cBhvr>
                                        <p:cTn id="211" dur="500"/>
                                        <p:tgtEl>
                                          <p:spTgt spid="104"/>
                                        </p:tgtEl>
                                      </p:cBhvr>
                                    </p:animEffect>
                                  </p:childTnLst>
                                </p:cTn>
                              </p:par>
                              <p:par>
                                <p:cTn id="212" presetID="22" presetClass="entr" presetSubtype="4" fill="hold" grpId="0" nodeType="withEffect">
                                  <p:stCondLst>
                                    <p:cond delay="0"/>
                                  </p:stCondLst>
                                  <p:iterate type="lt">
                                    <p:tmPct val="0"/>
                                  </p:iterate>
                                  <p:childTnLst>
                                    <p:set>
                                      <p:cBhvr>
                                        <p:cTn id="213" dur="1" fill="hold">
                                          <p:stCondLst>
                                            <p:cond delay="0"/>
                                          </p:stCondLst>
                                        </p:cTn>
                                        <p:tgtEl>
                                          <p:spTgt spid="105"/>
                                        </p:tgtEl>
                                        <p:attrNameLst>
                                          <p:attrName>style.visibility</p:attrName>
                                        </p:attrNameLst>
                                      </p:cBhvr>
                                      <p:to>
                                        <p:strVal val="visible"/>
                                      </p:to>
                                    </p:set>
                                    <p:animEffect transition="in" filter="wipe(down)">
                                      <p:cBhvr>
                                        <p:cTn id="214" dur="500"/>
                                        <p:tgtEl>
                                          <p:spTgt spid="105"/>
                                        </p:tgtEl>
                                      </p:cBhvr>
                                    </p:animEffect>
                                  </p:childTnLst>
                                </p:cTn>
                              </p:par>
                              <p:par>
                                <p:cTn id="215" presetID="22" presetClass="entr" presetSubtype="4" fill="hold" grpId="0" nodeType="withEffect">
                                  <p:stCondLst>
                                    <p:cond delay="0"/>
                                  </p:stCondLst>
                                  <p:childTnLst>
                                    <p:set>
                                      <p:cBhvr>
                                        <p:cTn id="216" dur="1" fill="hold">
                                          <p:stCondLst>
                                            <p:cond delay="0"/>
                                          </p:stCondLst>
                                        </p:cTn>
                                        <p:tgtEl>
                                          <p:spTgt spid="106"/>
                                        </p:tgtEl>
                                        <p:attrNameLst>
                                          <p:attrName>style.visibility</p:attrName>
                                        </p:attrNameLst>
                                      </p:cBhvr>
                                      <p:to>
                                        <p:strVal val="visible"/>
                                      </p:to>
                                    </p:set>
                                    <p:animEffect transition="in" filter="wipe(down)">
                                      <p:cBhvr>
                                        <p:cTn id="217" dur="500"/>
                                        <p:tgtEl>
                                          <p:spTgt spid="106"/>
                                        </p:tgtEl>
                                      </p:cBhvr>
                                    </p:animEffect>
                                  </p:childTnLst>
                                </p:cTn>
                              </p:par>
                              <p:par>
                                <p:cTn id="218" presetID="22" presetClass="entr" presetSubtype="4" fill="hold" grpId="0" nodeType="withEffect">
                                  <p:stCondLst>
                                    <p:cond delay="0"/>
                                  </p:stCondLst>
                                  <p:childTnLst>
                                    <p:set>
                                      <p:cBhvr>
                                        <p:cTn id="219" dur="1" fill="hold">
                                          <p:stCondLst>
                                            <p:cond delay="0"/>
                                          </p:stCondLst>
                                        </p:cTn>
                                        <p:tgtEl>
                                          <p:spTgt spid="107"/>
                                        </p:tgtEl>
                                        <p:attrNameLst>
                                          <p:attrName>style.visibility</p:attrName>
                                        </p:attrNameLst>
                                      </p:cBhvr>
                                      <p:to>
                                        <p:strVal val="visible"/>
                                      </p:to>
                                    </p:set>
                                    <p:animEffect transition="in" filter="wipe(down)">
                                      <p:cBhvr>
                                        <p:cTn id="220" dur="500"/>
                                        <p:tgtEl>
                                          <p:spTgt spid="107"/>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4" fill="hold" grpId="0" nodeType="clickEffect">
                                  <p:stCondLst>
                                    <p:cond delay="0"/>
                                  </p:stCondLst>
                                  <p:childTnLst>
                                    <p:set>
                                      <p:cBhvr>
                                        <p:cTn id="224" dur="1" fill="hold">
                                          <p:stCondLst>
                                            <p:cond delay="0"/>
                                          </p:stCondLst>
                                        </p:cTn>
                                        <p:tgtEl>
                                          <p:spTgt spid="108"/>
                                        </p:tgtEl>
                                        <p:attrNameLst>
                                          <p:attrName>style.visibility</p:attrName>
                                        </p:attrNameLst>
                                      </p:cBhvr>
                                      <p:to>
                                        <p:strVal val="visible"/>
                                      </p:to>
                                    </p:set>
                                    <p:animEffect transition="in" filter="wipe(down)">
                                      <p:cBhvr>
                                        <p:cTn id="225" dur="500"/>
                                        <p:tgtEl>
                                          <p:spTgt spid="108"/>
                                        </p:tgtEl>
                                      </p:cBhvr>
                                    </p:animEffect>
                                  </p:childTnLst>
                                </p:cTn>
                              </p:par>
                              <p:par>
                                <p:cTn id="226" presetID="22" presetClass="entr" presetSubtype="4" fill="hold" grpId="0" nodeType="withEffect">
                                  <p:stCondLst>
                                    <p:cond delay="0"/>
                                  </p:stCondLst>
                                  <p:iterate type="lt">
                                    <p:tmPct val="0"/>
                                  </p:iterate>
                                  <p:childTnLst>
                                    <p:set>
                                      <p:cBhvr>
                                        <p:cTn id="227" dur="1" fill="hold">
                                          <p:stCondLst>
                                            <p:cond delay="0"/>
                                          </p:stCondLst>
                                        </p:cTn>
                                        <p:tgtEl>
                                          <p:spTgt spid="109"/>
                                        </p:tgtEl>
                                        <p:attrNameLst>
                                          <p:attrName>style.visibility</p:attrName>
                                        </p:attrNameLst>
                                      </p:cBhvr>
                                      <p:to>
                                        <p:strVal val="visible"/>
                                      </p:to>
                                    </p:set>
                                    <p:animEffect transition="in" filter="wipe(down)">
                                      <p:cBhvr>
                                        <p:cTn id="228" dur="500"/>
                                        <p:tgtEl>
                                          <p:spTgt spid="109"/>
                                        </p:tgtEl>
                                      </p:cBhvr>
                                    </p:animEffect>
                                  </p:childTnLst>
                                </p:cTn>
                              </p:par>
                              <p:par>
                                <p:cTn id="229" presetID="22" presetClass="entr" presetSubtype="4" fill="hold" grpId="0" nodeType="withEffect">
                                  <p:stCondLst>
                                    <p:cond delay="0"/>
                                  </p:stCondLst>
                                  <p:childTnLst>
                                    <p:set>
                                      <p:cBhvr>
                                        <p:cTn id="230" dur="1" fill="hold">
                                          <p:stCondLst>
                                            <p:cond delay="0"/>
                                          </p:stCondLst>
                                        </p:cTn>
                                        <p:tgtEl>
                                          <p:spTgt spid="110"/>
                                        </p:tgtEl>
                                        <p:attrNameLst>
                                          <p:attrName>style.visibility</p:attrName>
                                        </p:attrNameLst>
                                      </p:cBhvr>
                                      <p:to>
                                        <p:strVal val="visible"/>
                                      </p:to>
                                    </p:set>
                                    <p:animEffect transition="in" filter="wipe(down)">
                                      <p:cBhvr>
                                        <p:cTn id="231" dur="500"/>
                                        <p:tgtEl>
                                          <p:spTgt spid="110"/>
                                        </p:tgtEl>
                                      </p:cBhvr>
                                    </p:animEffect>
                                  </p:childTnLst>
                                </p:cTn>
                              </p:par>
                              <p:par>
                                <p:cTn id="232" presetID="22" presetClass="entr" presetSubtype="4" fill="hold" grpId="0" nodeType="withEffect">
                                  <p:stCondLst>
                                    <p:cond delay="0"/>
                                  </p:stCondLst>
                                  <p:childTnLst>
                                    <p:set>
                                      <p:cBhvr>
                                        <p:cTn id="233" dur="1" fill="hold">
                                          <p:stCondLst>
                                            <p:cond delay="0"/>
                                          </p:stCondLst>
                                        </p:cTn>
                                        <p:tgtEl>
                                          <p:spTgt spid="111"/>
                                        </p:tgtEl>
                                        <p:attrNameLst>
                                          <p:attrName>style.visibility</p:attrName>
                                        </p:attrNameLst>
                                      </p:cBhvr>
                                      <p:to>
                                        <p:strVal val="visible"/>
                                      </p:to>
                                    </p:set>
                                    <p:animEffect transition="in" filter="wipe(down)">
                                      <p:cBhvr>
                                        <p:cTn id="234" dur="500"/>
                                        <p:tgtEl>
                                          <p:spTgt spid="111"/>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grpId="0" nodeType="clickEffect">
                                  <p:stCondLst>
                                    <p:cond delay="0"/>
                                  </p:stCondLst>
                                  <p:iterate type="lt">
                                    <p:tmPct val="0"/>
                                  </p:iterate>
                                  <p:childTnLst>
                                    <p:set>
                                      <p:cBhvr>
                                        <p:cTn id="238" dur="1" fill="hold">
                                          <p:stCondLst>
                                            <p:cond delay="0"/>
                                          </p:stCondLst>
                                        </p:cTn>
                                        <p:tgtEl>
                                          <p:spTgt spid="112"/>
                                        </p:tgtEl>
                                        <p:attrNameLst>
                                          <p:attrName>style.visibility</p:attrName>
                                        </p:attrNameLst>
                                      </p:cBhvr>
                                      <p:to>
                                        <p:strVal val="visible"/>
                                      </p:to>
                                    </p:set>
                                    <p:animEffect transition="in" filter="wipe(down)">
                                      <p:cBhvr>
                                        <p:cTn id="239" dur="500"/>
                                        <p:tgtEl>
                                          <p:spTgt spid="112"/>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113"/>
                                        </p:tgtEl>
                                        <p:attrNameLst>
                                          <p:attrName>style.visibility</p:attrName>
                                        </p:attrNameLst>
                                      </p:cBhvr>
                                      <p:to>
                                        <p:strVal val="visible"/>
                                      </p:to>
                                    </p:set>
                                    <p:animEffect transition="in" filter="wipe(down)">
                                      <p:cBhvr>
                                        <p:cTn id="242" dur="500"/>
                                        <p:tgtEl>
                                          <p:spTgt spid="113"/>
                                        </p:tgtEl>
                                      </p:cBhvr>
                                    </p:animEffect>
                                  </p:childTnLst>
                                </p:cTn>
                              </p:par>
                              <p:par>
                                <p:cTn id="243" presetID="22" presetClass="entr" presetSubtype="4" fill="hold" grpId="0" nodeType="withEffect">
                                  <p:stCondLst>
                                    <p:cond delay="0"/>
                                  </p:stCondLst>
                                  <p:childTnLst>
                                    <p:set>
                                      <p:cBhvr>
                                        <p:cTn id="244" dur="1" fill="hold">
                                          <p:stCondLst>
                                            <p:cond delay="0"/>
                                          </p:stCondLst>
                                        </p:cTn>
                                        <p:tgtEl>
                                          <p:spTgt spid="114"/>
                                        </p:tgtEl>
                                        <p:attrNameLst>
                                          <p:attrName>style.visibility</p:attrName>
                                        </p:attrNameLst>
                                      </p:cBhvr>
                                      <p:to>
                                        <p:strVal val="visible"/>
                                      </p:to>
                                    </p:set>
                                    <p:animEffect transition="in" filter="wipe(down)">
                                      <p:cBhvr>
                                        <p:cTn id="245" dur="500"/>
                                        <p:tgtEl>
                                          <p:spTgt spid="114"/>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4" fill="hold" grpId="0" nodeType="clickEffect">
                                  <p:stCondLst>
                                    <p:cond delay="0"/>
                                  </p:stCondLst>
                                  <p:childTnLst>
                                    <p:set>
                                      <p:cBhvr>
                                        <p:cTn id="249" dur="1" fill="hold">
                                          <p:stCondLst>
                                            <p:cond delay="0"/>
                                          </p:stCondLst>
                                        </p:cTn>
                                        <p:tgtEl>
                                          <p:spTgt spid="115"/>
                                        </p:tgtEl>
                                        <p:attrNameLst>
                                          <p:attrName>style.visibility</p:attrName>
                                        </p:attrNameLst>
                                      </p:cBhvr>
                                      <p:to>
                                        <p:strVal val="visible"/>
                                      </p:to>
                                    </p:set>
                                    <p:animEffect transition="in" filter="wipe(down)">
                                      <p:cBhvr>
                                        <p:cTn id="250" dur="500"/>
                                        <p:tgtEl>
                                          <p:spTgt spid="115"/>
                                        </p:tgtEl>
                                      </p:cBhvr>
                                    </p:animEffect>
                                  </p:childTnLst>
                                </p:cTn>
                              </p:par>
                              <p:par>
                                <p:cTn id="251" presetID="22" presetClass="entr" presetSubtype="4" fill="hold" grpId="0" nodeType="withEffect">
                                  <p:stCondLst>
                                    <p:cond delay="0"/>
                                  </p:stCondLst>
                                  <p:childTnLst>
                                    <p:set>
                                      <p:cBhvr>
                                        <p:cTn id="252" dur="1" fill="hold">
                                          <p:stCondLst>
                                            <p:cond delay="0"/>
                                          </p:stCondLst>
                                        </p:cTn>
                                        <p:tgtEl>
                                          <p:spTgt spid="116"/>
                                        </p:tgtEl>
                                        <p:attrNameLst>
                                          <p:attrName>style.visibility</p:attrName>
                                        </p:attrNameLst>
                                      </p:cBhvr>
                                      <p:to>
                                        <p:strVal val="visible"/>
                                      </p:to>
                                    </p:set>
                                    <p:animEffect transition="in" filter="wipe(down)">
                                      <p:cBhvr>
                                        <p:cTn id="253" dur="500"/>
                                        <p:tgtEl>
                                          <p:spTgt spid="116"/>
                                        </p:tgtEl>
                                      </p:cBhvr>
                                    </p:animEffect>
                                  </p:childTnLst>
                                </p:cTn>
                              </p:par>
                              <p:par>
                                <p:cTn id="254" presetID="22" presetClass="entr" presetSubtype="4" fill="hold" grpId="0" nodeType="withEffect">
                                  <p:stCondLst>
                                    <p:cond delay="0"/>
                                  </p:stCondLst>
                                  <p:iterate type="lt">
                                    <p:tmPct val="0"/>
                                  </p:iterate>
                                  <p:childTnLst>
                                    <p:set>
                                      <p:cBhvr>
                                        <p:cTn id="255" dur="1" fill="hold">
                                          <p:stCondLst>
                                            <p:cond delay="0"/>
                                          </p:stCondLst>
                                        </p:cTn>
                                        <p:tgtEl>
                                          <p:spTgt spid="117"/>
                                        </p:tgtEl>
                                        <p:attrNameLst>
                                          <p:attrName>style.visibility</p:attrName>
                                        </p:attrNameLst>
                                      </p:cBhvr>
                                      <p:to>
                                        <p:strVal val="visible"/>
                                      </p:to>
                                    </p:set>
                                    <p:animEffect transition="in" filter="wipe(down)">
                                      <p:cBhvr>
                                        <p:cTn id="256" dur="500"/>
                                        <p:tgtEl>
                                          <p:spTgt spid="117"/>
                                        </p:tgtEl>
                                      </p:cBhvr>
                                    </p:animEffect>
                                  </p:childTnLst>
                                </p:cTn>
                              </p:par>
                            </p:childTnLst>
                          </p:cTn>
                        </p:par>
                      </p:childTnLst>
                    </p:cTn>
                  </p:par>
                  <p:par>
                    <p:cTn id="257" fill="hold">
                      <p:stCondLst>
                        <p:cond delay="indefinite"/>
                      </p:stCondLst>
                      <p:childTnLst>
                        <p:par>
                          <p:cTn id="258" fill="hold">
                            <p:stCondLst>
                              <p:cond delay="0"/>
                            </p:stCondLst>
                            <p:childTnLst>
                              <p:par>
                                <p:cTn id="259" presetID="22" presetClass="entr" presetSubtype="4" fill="hold" grpId="0" nodeType="clickEffect">
                                  <p:stCondLst>
                                    <p:cond delay="0"/>
                                  </p:stCondLst>
                                  <p:childTnLst>
                                    <p:set>
                                      <p:cBhvr>
                                        <p:cTn id="260" dur="1" fill="hold">
                                          <p:stCondLst>
                                            <p:cond delay="0"/>
                                          </p:stCondLst>
                                        </p:cTn>
                                        <p:tgtEl>
                                          <p:spTgt spid="118"/>
                                        </p:tgtEl>
                                        <p:attrNameLst>
                                          <p:attrName>style.visibility</p:attrName>
                                        </p:attrNameLst>
                                      </p:cBhvr>
                                      <p:to>
                                        <p:strVal val="visible"/>
                                      </p:to>
                                    </p:set>
                                    <p:animEffect transition="in" filter="wipe(down)">
                                      <p:cBhvr>
                                        <p:cTn id="261" dur="500"/>
                                        <p:tgtEl>
                                          <p:spTgt spid="118"/>
                                        </p:tgtEl>
                                      </p:cBhvr>
                                    </p:animEffect>
                                  </p:childTnLst>
                                </p:cTn>
                              </p:par>
                              <p:par>
                                <p:cTn id="262" presetID="22" presetClass="entr" presetSubtype="4" fill="hold" grpId="0" nodeType="withEffect">
                                  <p:stCondLst>
                                    <p:cond delay="0"/>
                                  </p:stCondLst>
                                  <p:iterate type="lt">
                                    <p:tmPct val="0"/>
                                  </p:iterate>
                                  <p:childTnLst>
                                    <p:set>
                                      <p:cBhvr>
                                        <p:cTn id="263" dur="1" fill="hold">
                                          <p:stCondLst>
                                            <p:cond delay="0"/>
                                          </p:stCondLst>
                                        </p:cTn>
                                        <p:tgtEl>
                                          <p:spTgt spid="119"/>
                                        </p:tgtEl>
                                        <p:attrNameLst>
                                          <p:attrName>style.visibility</p:attrName>
                                        </p:attrNameLst>
                                      </p:cBhvr>
                                      <p:to>
                                        <p:strVal val="visible"/>
                                      </p:to>
                                    </p:set>
                                    <p:animEffect transition="in" filter="wipe(down)">
                                      <p:cBhvr>
                                        <p:cTn id="264" dur="500"/>
                                        <p:tgtEl>
                                          <p:spTgt spid="119"/>
                                        </p:tgtEl>
                                      </p:cBhvr>
                                    </p:animEffect>
                                  </p:childTnLst>
                                </p:cTn>
                              </p:par>
                              <p:par>
                                <p:cTn id="265" presetID="22" presetClass="entr" presetSubtype="4" fill="hold" grpId="0" nodeType="withEffect">
                                  <p:stCondLst>
                                    <p:cond delay="0"/>
                                  </p:stCondLst>
                                  <p:childTnLst>
                                    <p:set>
                                      <p:cBhvr>
                                        <p:cTn id="266" dur="1" fill="hold">
                                          <p:stCondLst>
                                            <p:cond delay="0"/>
                                          </p:stCondLst>
                                        </p:cTn>
                                        <p:tgtEl>
                                          <p:spTgt spid="120"/>
                                        </p:tgtEl>
                                        <p:attrNameLst>
                                          <p:attrName>style.visibility</p:attrName>
                                        </p:attrNameLst>
                                      </p:cBhvr>
                                      <p:to>
                                        <p:strVal val="visible"/>
                                      </p:to>
                                    </p:set>
                                    <p:animEffect transition="in" filter="wipe(down)">
                                      <p:cBhvr>
                                        <p:cTn id="267" dur="500"/>
                                        <p:tgtEl>
                                          <p:spTgt spid="120"/>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4" fill="hold" grpId="0" nodeType="clickEffect">
                                  <p:stCondLst>
                                    <p:cond delay="0"/>
                                  </p:stCondLst>
                                  <p:childTnLst>
                                    <p:set>
                                      <p:cBhvr>
                                        <p:cTn id="271" dur="1" fill="hold">
                                          <p:stCondLst>
                                            <p:cond delay="0"/>
                                          </p:stCondLst>
                                        </p:cTn>
                                        <p:tgtEl>
                                          <p:spTgt spid="123"/>
                                        </p:tgtEl>
                                        <p:attrNameLst>
                                          <p:attrName>style.visibility</p:attrName>
                                        </p:attrNameLst>
                                      </p:cBhvr>
                                      <p:to>
                                        <p:strVal val="visible"/>
                                      </p:to>
                                    </p:set>
                                    <p:animEffect transition="in" filter="wipe(down)">
                                      <p:cBhvr>
                                        <p:cTn id="272" dur="500"/>
                                        <p:tgtEl>
                                          <p:spTgt spid="123"/>
                                        </p:tgtEl>
                                      </p:cBhvr>
                                    </p:animEffect>
                                  </p:childTnLst>
                                </p:cTn>
                              </p:par>
                              <p:par>
                                <p:cTn id="273" presetID="22" presetClass="entr" presetSubtype="4" fill="hold" grpId="0" nodeType="withEffect">
                                  <p:stCondLst>
                                    <p:cond delay="0"/>
                                  </p:stCondLst>
                                  <p:iterate type="lt">
                                    <p:tmPct val="0"/>
                                  </p:iterate>
                                  <p:childTnLst>
                                    <p:set>
                                      <p:cBhvr>
                                        <p:cTn id="274" dur="1" fill="hold">
                                          <p:stCondLst>
                                            <p:cond delay="0"/>
                                          </p:stCondLst>
                                        </p:cTn>
                                        <p:tgtEl>
                                          <p:spTgt spid="124"/>
                                        </p:tgtEl>
                                        <p:attrNameLst>
                                          <p:attrName>style.visibility</p:attrName>
                                        </p:attrNameLst>
                                      </p:cBhvr>
                                      <p:to>
                                        <p:strVal val="visible"/>
                                      </p:to>
                                    </p:set>
                                    <p:animEffect transition="in" filter="wipe(down)">
                                      <p:cBhvr>
                                        <p:cTn id="275" dur="500"/>
                                        <p:tgtEl>
                                          <p:spTgt spid="124"/>
                                        </p:tgtEl>
                                      </p:cBhvr>
                                    </p:animEffect>
                                  </p:childTnLst>
                                </p:cTn>
                              </p:par>
                              <p:par>
                                <p:cTn id="276" presetID="22" presetClass="entr" presetSubtype="4" fill="hold" grpId="0" nodeType="withEffect">
                                  <p:stCondLst>
                                    <p:cond delay="0"/>
                                  </p:stCondLst>
                                  <p:childTnLst>
                                    <p:set>
                                      <p:cBhvr>
                                        <p:cTn id="277" dur="1" fill="hold">
                                          <p:stCondLst>
                                            <p:cond delay="0"/>
                                          </p:stCondLst>
                                        </p:cTn>
                                        <p:tgtEl>
                                          <p:spTgt spid="125"/>
                                        </p:tgtEl>
                                        <p:attrNameLst>
                                          <p:attrName>style.visibility</p:attrName>
                                        </p:attrNameLst>
                                      </p:cBhvr>
                                      <p:to>
                                        <p:strVal val="visible"/>
                                      </p:to>
                                    </p:set>
                                    <p:animEffect transition="in" filter="wipe(down)">
                                      <p:cBhvr>
                                        <p:cTn id="278" dur="500"/>
                                        <p:tgtEl>
                                          <p:spTgt spid="125"/>
                                        </p:tgtEl>
                                      </p:cBhvr>
                                    </p:animEffect>
                                  </p:childTnLst>
                                </p:cTn>
                              </p:par>
                              <p:par>
                                <p:cTn id="279" presetID="22" presetClass="entr" presetSubtype="4" fill="hold" grpId="0" nodeType="withEffect">
                                  <p:stCondLst>
                                    <p:cond delay="0"/>
                                  </p:stCondLst>
                                  <p:childTnLst>
                                    <p:set>
                                      <p:cBhvr>
                                        <p:cTn id="280" dur="1" fill="hold">
                                          <p:stCondLst>
                                            <p:cond delay="0"/>
                                          </p:stCondLst>
                                        </p:cTn>
                                        <p:tgtEl>
                                          <p:spTgt spid="126"/>
                                        </p:tgtEl>
                                        <p:attrNameLst>
                                          <p:attrName>style.visibility</p:attrName>
                                        </p:attrNameLst>
                                      </p:cBhvr>
                                      <p:to>
                                        <p:strVal val="visible"/>
                                      </p:to>
                                    </p:set>
                                    <p:animEffect transition="in" filter="wipe(down)">
                                      <p:cBhvr>
                                        <p:cTn id="281" dur="500"/>
                                        <p:tgtEl>
                                          <p:spTgt spid="126"/>
                                        </p:tgtEl>
                                      </p:cBhvr>
                                    </p:animEffect>
                                  </p:childTnLst>
                                </p:cTn>
                              </p:par>
                            </p:childTnLst>
                          </p:cTn>
                        </p:par>
                      </p:childTnLst>
                    </p:cTn>
                  </p:par>
                  <p:par>
                    <p:cTn id="282" fill="hold">
                      <p:stCondLst>
                        <p:cond delay="indefinite"/>
                      </p:stCondLst>
                      <p:childTnLst>
                        <p:par>
                          <p:cTn id="283" fill="hold">
                            <p:stCondLst>
                              <p:cond delay="0"/>
                            </p:stCondLst>
                            <p:childTnLst>
                              <p:par>
                                <p:cTn id="284" presetID="34" presetClass="emph" presetSubtype="0" fill="hold" grpId="1" nodeType="clickEffect">
                                  <p:stCondLst>
                                    <p:cond delay="0"/>
                                  </p:stCondLst>
                                  <p:iterate type="lt">
                                    <p:tmPct val="10000"/>
                                  </p:iterate>
                                  <p:childTnLst>
                                    <p:animMotion origin="layout" path="M 0.0 0.0 L 0.0 -0.07213" pathEditMode="relative" ptsTypes="">
                                      <p:cBhvr>
                                        <p:cTn id="285" dur="250" accel="50000" decel="50000" autoRev="1" fill="hold">
                                          <p:stCondLst>
                                            <p:cond delay="0"/>
                                          </p:stCondLst>
                                        </p:cTn>
                                        <p:tgtEl>
                                          <p:spTgt spid="73"/>
                                        </p:tgtEl>
                                        <p:attrNameLst>
                                          <p:attrName>ppt_x</p:attrName>
                                          <p:attrName>ppt_y</p:attrName>
                                        </p:attrNameLst>
                                      </p:cBhvr>
                                    </p:animMotion>
                                    <p:animRot by="1500000">
                                      <p:cBhvr>
                                        <p:cTn id="286" dur="125" fill="hold">
                                          <p:stCondLst>
                                            <p:cond delay="0"/>
                                          </p:stCondLst>
                                        </p:cTn>
                                        <p:tgtEl>
                                          <p:spTgt spid="73"/>
                                        </p:tgtEl>
                                        <p:attrNameLst>
                                          <p:attrName>r</p:attrName>
                                        </p:attrNameLst>
                                      </p:cBhvr>
                                    </p:animRot>
                                    <p:animRot by="-1500000">
                                      <p:cBhvr>
                                        <p:cTn id="287" dur="125" fill="hold">
                                          <p:stCondLst>
                                            <p:cond delay="125"/>
                                          </p:stCondLst>
                                        </p:cTn>
                                        <p:tgtEl>
                                          <p:spTgt spid="73"/>
                                        </p:tgtEl>
                                        <p:attrNameLst>
                                          <p:attrName>r</p:attrName>
                                        </p:attrNameLst>
                                      </p:cBhvr>
                                    </p:animRot>
                                    <p:animRot by="-1500000">
                                      <p:cBhvr>
                                        <p:cTn id="288" dur="125" fill="hold">
                                          <p:stCondLst>
                                            <p:cond delay="250"/>
                                          </p:stCondLst>
                                        </p:cTn>
                                        <p:tgtEl>
                                          <p:spTgt spid="73"/>
                                        </p:tgtEl>
                                        <p:attrNameLst>
                                          <p:attrName>r</p:attrName>
                                        </p:attrNameLst>
                                      </p:cBhvr>
                                    </p:animRot>
                                    <p:animRot by="1500000">
                                      <p:cBhvr>
                                        <p:cTn id="289" dur="125" fill="hold">
                                          <p:stCondLst>
                                            <p:cond delay="375"/>
                                          </p:stCondLst>
                                        </p:cTn>
                                        <p:tgtEl>
                                          <p:spTgt spid="73"/>
                                        </p:tgtEl>
                                        <p:attrNameLst>
                                          <p:attrName>r</p:attrName>
                                        </p:attrNameLst>
                                      </p:cBhvr>
                                    </p:animRot>
                                  </p:childTnLst>
                                </p:cTn>
                              </p:par>
                              <p:par>
                                <p:cTn id="290" presetID="34" presetClass="emph" presetSubtype="0" fill="hold" grpId="1" nodeType="withEffect">
                                  <p:stCondLst>
                                    <p:cond delay="0"/>
                                  </p:stCondLst>
                                  <p:iterate type="lt">
                                    <p:tmPct val="10000"/>
                                  </p:iterate>
                                  <p:childTnLst>
                                    <p:animMotion origin="layout" path="M 0.0 0.0 L 0.0 -0.07213" pathEditMode="relative" ptsTypes="">
                                      <p:cBhvr>
                                        <p:cTn id="291" dur="250" accel="50000" decel="50000" autoRev="1" fill="hold">
                                          <p:stCondLst>
                                            <p:cond delay="0"/>
                                          </p:stCondLst>
                                        </p:cTn>
                                        <p:tgtEl>
                                          <p:spTgt spid="77"/>
                                        </p:tgtEl>
                                        <p:attrNameLst>
                                          <p:attrName>ppt_x</p:attrName>
                                          <p:attrName>ppt_y</p:attrName>
                                        </p:attrNameLst>
                                      </p:cBhvr>
                                    </p:animMotion>
                                    <p:animRot by="1500000">
                                      <p:cBhvr>
                                        <p:cTn id="292" dur="125" fill="hold">
                                          <p:stCondLst>
                                            <p:cond delay="0"/>
                                          </p:stCondLst>
                                        </p:cTn>
                                        <p:tgtEl>
                                          <p:spTgt spid="77"/>
                                        </p:tgtEl>
                                        <p:attrNameLst>
                                          <p:attrName>r</p:attrName>
                                        </p:attrNameLst>
                                      </p:cBhvr>
                                    </p:animRot>
                                    <p:animRot by="-1500000">
                                      <p:cBhvr>
                                        <p:cTn id="293" dur="125" fill="hold">
                                          <p:stCondLst>
                                            <p:cond delay="125"/>
                                          </p:stCondLst>
                                        </p:cTn>
                                        <p:tgtEl>
                                          <p:spTgt spid="77"/>
                                        </p:tgtEl>
                                        <p:attrNameLst>
                                          <p:attrName>r</p:attrName>
                                        </p:attrNameLst>
                                      </p:cBhvr>
                                    </p:animRot>
                                    <p:animRot by="-1500000">
                                      <p:cBhvr>
                                        <p:cTn id="294" dur="125" fill="hold">
                                          <p:stCondLst>
                                            <p:cond delay="250"/>
                                          </p:stCondLst>
                                        </p:cTn>
                                        <p:tgtEl>
                                          <p:spTgt spid="77"/>
                                        </p:tgtEl>
                                        <p:attrNameLst>
                                          <p:attrName>r</p:attrName>
                                        </p:attrNameLst>
                                      </p:cBhvr>
                                    </p:animRot>
                                    <p:animRot by="1500000">
                                      <p:cBhvr>
                                        <p:cTn id="295" dur="125" fill="hold">
                                          <p:stCondLst>
                                            <p:cond delay="375"/>
                                          </p:stCondLst>
                                        </p:cTn>
                                        <p:tgtEl>
                                          <p:spTgt spid="77"/>
                                        </p:tgtEl>
                                        <p:attrNameLst>
                                          <p:attrName>r</p:attrName>
                                        </p:attrNameLst>
                                      </p:cBhvr>
                                    </p:animRot>
                                  </p:childTnLst>
                                </p:cTn>
                              </p:par>
                              <p:par>
                                <p:cTn id="296" presetID="34" presetClass="emph" presetSubtype="0" fill="hold" grpId="1" nodeType="withEffect">
                                  <p:stCondLst>
                                    <p:cond delay="0"/>
                                  </p:stCondLst>
                                  <p:iterate type="lt">
                                    <p:tmPct val="10000"/>
                                  </p:iterate>
                                  <p:childTnLst>
                                    <p:animMotion origin="layout" path="M 0.0 0.0 L 0.0 -0.07213" pathEditMode="relative" ptsTypes="">
                                      <p:cBhvr>
                                        <p:cTn id="297" dur="250" accel="50000" decel="50000" autoRev="1" fill="hold">
                                          <p:stCondLst>
                                            <p:cond delay="0"/>
                                          </p:stCondLst>
                                        </p:cTn>
                                        <p:tgtEl>
                                          <p:spTgt spid="80"/>
                                        </p:tgtEl>
                                        <p:attrNameLst>
                                          <p:attrName>ppt_x</p:attrName>
                                          <p:attrName>ppt_y</p:attrName>
                                        </p:attrNameLst>
                                      </p:cBhvr>
                                    </p:animMotion>
                                    <p:animRot by="1500000">
                                      <p:cBhvr>
                                        <p:cTn id="298" dur="125" fill="hold">
                                          <p:stCondLst>
                                            <p:cond delay="0"/>
                                          </p:stCondLst>
                                        </p:cTn>
                                        <p:tgtEl>
                                          <p:spTgt spid="80"/>
                                        </p:tgtEl>
                                        <p:attrNameLst>
                                          <p:attrName>r</p:attrName>
                                        </p:attrNameLst>
                                      </p:cBhvr>
                                    </p:animRot>
                                    <p:animRot by="-1500000">
                                      <p:cBhvr>
                                        <p:cTn id="299" dur="125" fill="hold">
                                          <p:stCondLst>
                                            <p:cond delay="125"/>
                                          </p:stCondLst>
                                        </p:cTn>
                                        <p:tgtEl>
                                          <p:spTgt spid="80"/>
                                        </p:tgtEl>
                                        <p:attrNameLst>
                                          <p:attrName>r</p:attrName>
                                        </p:attrNameLst>
                                      </p:cBhvr>
                                    </p:animRot>
                                    <p:animRot by="-1500000">
                                      <p:cBhvr>
                                        <p:cTn id="300" dur="125" fill="hold">
                                          <p:stCondLst>
                                            <p:cond delay="250"/>
                                          </p:stCondLst>
                                        </p:cTn>
                                        <p:tgtEl>
                                          <p:spTgt spid="80"/>
                                        </p:tgtEl>
                                        <p:attrNameLst>
                                          <p:attrName>r</p:attrName>
                                        </p:attrNameLst>
                                      </p:cBhvr>
                                    </p:animRot>
                                    <p:animRot by="1500000">
                                      <p:cBhvr>
                                        <p:cTn id="301" dur="125" fill="hold">
                                          <p:stCondLst>
                                            <p:cond delay="375"/>
                                          </p:stCondLst>
                                        </p:cTn>
                                        <p:tgtEl>
                                          <p:spTgt spid="80"/>
                                        </p:tgtEl>
                                        <p:attrNameLst>
                                          <p:attrName>r</p:attrName>
                                        </p:attrNameLst>
                                      </p:cBhvr>
                                    </p:animRot>
                                  </p:childTnLst>
                                </p:cTn>
                              </p:par>
                              <p:par>
                                <p:cTn id="302" presetID="34" presetClass="emph" presetSubtype="0" fill="hold" grpId="1" nodeType="withEffect">
                                  <p:stCondLst>
                                    <p:cond delay="0"/>
                                  </p:stCondLst>
                                  <p:iterate type="lt">
                                    <p:tmPct val="10000"/>
                                  </p:iterate>
                                  <p:childTnLst>
                                    <p:animMotion origin="layout" path="M 0.0 0.0 L 0.0 -0.07213" pathEditMode="relative" ptsTypes="">
                                      <p:cBhvr>
                                        <p:cTn id="303" dur="250" accel="50000" decel="50000" autoRev="1" fill="hold">
                                          <p:stCondLst>
                                            <p:cond delay="0"/>
                                          </p:stCondLst>
                                        </p:cTn>
                                        <p:tgtEl>
                                          <p:spTgt spid="82"/>
                                        </p:tgtEl>
                                        <p:attrNameLst>
                                          <p:attrName>ppt_x</p:attrName>
                                          <p:attrName>ppt_y</p:attrName>
                                        </p:attrNameLst>
                                      </p:cBhvr>
                                    </p:animMotion>
                                    <p:animRot by="1500000">
                                      <p:cBhvr>
                                        <p:cTn id="304" dur="125" fill="hold">
                                          <p:stCondLst>
                                            <p:cond delay="0"/>
                                          </p:stCondLst>
                                        </p:cTn>
                                        <p:tgtEl>
                                          <p:spTgt spid="82"/>
                                        </p:tgtEl>
                                        <p:attrNameLst>
                                          <p:attrName>r</p:attrName>
                                        </p:attrNameLst>
                                      </p:cBhvr>
                                    </p:animRot>
                                    <p:animRot by="-1500000">
                                      <p:cBhvr>
                                        <p:cTn id="305" dur="125" fill="hold">
                                          <p:stCondLst>
                                            <p:cond delay="125"/>
                                          </p:stCondLst>
                                        </p:cTn>
                                        <p:tgtEl>
                                          <p:spTgt spid="82"/>
                                        </p:tgtEl>
                                        <p:attrNameLst>
                                          <p:attrName>r</p:attrName>
                                        </p:attrNameLst>
                                      </p:cBhvr>
                                    </p:animRot>
                                    <p:animRot by="-1500000">
                                      <p:cBhvr>
                                        <p:cTn id="306" dur="125" fill="hold">
                                          <p:stCondLst>
                                            <p:cond delay="250"/>
                                          </p:stCondLst>
                                        </p:cTn>
                                        <p:tgtEl>
                                          <p:spTgt spid="82"/>
                                        </p:tgtEl>
                                        <p:attrNameLst>
                                          <p:attrName>r</p:attrName>
                                        </p:attrNameLst>
                                      </p:cBhvr>
                                    </p:animRot>
                                    <p:animRot by="1500000">
                                      <p:cBhvr>
                                        <p:cTn id="307" dur="125" fill="hold">
                                          <p:stCondLst>
                                            <p:cond delay="375"/>
                                          </p:stCondLst>
                                        </p:cTn>
                                        <p:tgtEl>
                                          <p:spTgt spid="82"/>
                                        </p:tgtEl>
                                        <p:attrNameLst>
                                          <p:attrName>r</p:attrName>
                                        </p:attrNameLst>
                                      </p:cBhvr>
                                    </p:animRot>
                                  </p:childTnLst>
                                </p:cTn>
                              </p:par>
                              <p:par>
                                <p:cTn id="308" presetID="34" presetClass="emph" presetSubtype="0" fill="hold" grpId="1" nodeType="withEffect">
                                  <p:stCondLst>
                                    <p:cond delay="0"/>
                                  </p:stCondLst>
                                  <p:iterate type="lt">
                                    <p:tmPct val="10000"/>
                                  </p:iterate>
                                  <p:childTnLst>
                                    <p:animMotion origin="layout" path="M 0.0 0.0 L 0.0 -0.07213" pathEditMode="relative" ptsTypes="">
                                      <p:cBhvr>
                                        <p:cTn id="309" dur="250" accel="50000" decel="50000" autoRev="1" fill="hold">
                                          <p:stCondLst>
                                            <p:cond delay="0"/>
                                          </p:stCondLst>
                                        </p:cTn>
                                        <p:tgtEl>
                                          <p:spTgt spid="85"/>
                                        </p:tgtEl>
                                        <p:attrNameLst>
                                          <p:attrName>ppt_x</p:attrName>
                                          <p:attrName>ppt_y</p:attrName>
                                        </p:attrNameLst>
                                      </p:cBhvr>
                                    </p:animMotion>
                                    <p:animRot by="1500000">
                                      <p:cBhvr>
                                        <p:cTn id="310" dur="125" fill="hold">
                                          <p:stCondLst>
                                            <p:cond delay="0"/>
                                          </p:stCondLst>
                                        </p:cTn>
                                        <p:tgtEl>
                                          <p:spTgt spid="85"/>
                                        </p:tgtEl>
                                        <p:attrNameLst>
                                          <p:attrName>r</p:attrName>
                                        </p:attrNameLst>
                                      </p:cBhvr>
                                    </p:animRot>
                                    <p:animRot by="-1500000">
                                      <p:cBhvr>
                                        <p:cTn id="311" dur="125" fill="hold">
                                          <p:stCondLst>
                                            <p:cond delay="125"/>
                                          </p:stCondLst>
                                        </p:cTn>
                                        <p:tgtEl>
                                          <p:spTgt spid="85"/>
                                        </p:tgtEl>
                                        <p:attrNameLst>
                                          <p:attrName>r</p:attrName>
                                        </p:attrNameLst>
                                      </p:cBhvr>
                                    </p:animRot>
                                    <p:animRot by="-1500000">
                                      <p:cBhvr>
                                        <p:cTn id="312" dur="125" fill="hold">
                                          <p:stCondLst>
                                            <p:cond delay="250"/>
                                          </p:stCondLst>
                                        </p:cTn>
                                        <p:tgtEl>
                                          <p:spTgt spid="85"/>
                                        </p:tgtEl>
                                        <p:attrNameLst>
                                          <p:attrName>r</p:attrName>
                                        </p:attrNameLst>
                                      </p:cBhvr>
                                    </p:animRot>
                                    <p:animRot by="1500000">
                                      <p:cBhvr>
                                        <p:cTn id="313" dur="125" fill="hold">
                                          <p:stCondLst>
                                            <p:cond delay="375"/>
                                          </p:stCondLst>
                                        </p:cTn>
                                        <p:tgtEl>
                                          <p:spTgt spid="85"/>
                                        </p:tgtEl>
                                        <p:attrNameLst>
                                          <p:attrName>r</p:attrName>
                                        </p:attrNameLst>
                                      </p:cBhvr>
                                    </p:animRot>
                                  </p:childTnLst>
                                </p:cTn>
                              </p:par>
                              <p:par>
                                <p:cTn id="314" presetID="34" presetClass="emph" presetSubtype="0" fill="hold" grpId="1" nodeType="withEffect">
                                  <p:stCondLst>
                                    <p:cond delay="0"/>
                                  </p:stCondLst>
                                  <p:iterate type="lt">
                                    <p:tmPct val="10000"/>
                                  </p:iterate>
                                  <p:childTnLst>
                                    <p:animMotion origin="layout" path="M 0.0 0.0 L 0.0 -0.07213" pathEditMode="relative" ptsTypes="">
                                      <p:cBhvr>
                                        <p:cTn id="315" dur="250" accel="50000" decel="50000" autoRev="1" fill="hold">
                                          <p:stCondLst>
                                            <p:cond delay="0"/>
                                          </p:stCondLst>
                                        </p:cTn>
                                        <p:tgtEl>
                                          <p:spTgt spid="91"/>
                                        </p:tgtEl>
                                        <p:attrNameLst>
                                          <p:attrName>ppt_x</p:attrName>
                                          <p:attrName>ppt_y</p:attrName>
                                        </p:attrNameLst>
                                      </p:cBhvr>
                                    </p:animMotion>
                                    <p:animRot by="1500000">
                                      <p:cBhvr>
                                        <p:cTn id="316" dur="125" fill="hold">
                                          <p:stCondLst>
                                            <p:cond delay="0"/>
                                          </p:stCondLst>
                                        </p:cTn>
                                        <p:tgtEl>
                                          <p:spTgt spid="91"/>
                                        </p:tgtEl>
                                        <p:attrNameLst>
                                          <p:attrName>r</p:attrName>
                                        </p:attrNameLst>
                                      </p:cBhvr>
                                    </p:animRot>
                                    <p:animRot by="-1500000">
                                      <p:cBhvr>
                                        <p:cTn id="317" dur="125" fill="hold">
                                          <p:stCondLst>
                                            <p:cond delay="125"/>
                                          </p:stCondLst>
                                        </p:cTn>
                                        <p:tgtEl>
                                          <p:spTgt spid="91"/>
                                        </p:tgtEl>
                                        <p:attrNameLst>
                                          <p:attrName>r</p:attrName>
                                        </p:attrNameLst>
                                      </p:cBhvr>
                                    </p:animRot>
                                    <p:animRot by="-1500000">
                                      <p:cBhvr>
                                        <p:cTn id="318" dur="125" fill="hold">
                                          <p:stCondLst>
                                            <p:cond delay="250"/>
                                          </p:stCondLst>
                                        </p:cTn>
                                        <p:tgtEl>
                                          <p:spTgt spid="91"/>
                                        </p:tgtEl>
                                        <p:attrNameLst>
                                          <p:attrName>r</p:attrName>
                                        </p:attrNameLst>
                                      </p:cBhvr>
                                    </p:animRot>
                                    <p:animRot by="1500000">
                                      <p:cBhvr>
                                        <p:cTn id="319" dur="125" fill="hold">
                                          <p:stCondLst>
                                            <p:cond delay="375"/>
                                          </p:stCondLst>
                                        </p:cTn>
                                        <p:tgtEl>
                                          <p:spTgt spid="91"/>
                                        </p:tgtEl>
                                        <p:attrNameLst>
                                          <p:attrName>r</p:attrName>
                                        </p:attrNameLst>
                                      </p:cBhvr>
                                    </p:animRot>
                                  </p:childTnLst>
                                </p:cTn>
                              </p:par>
                              <p:par>
                                <p:cTn id="320" presetID="34" presetClass="emph" presetSubtype="0" fill="hold" grpId="1" nodeType="withEffect">
                                  <p:stCondLst>
                                    <p:cond delay="0"/>
                                  </p:stCondLst>
                                  <p:iterate type="lt">
                                    <p:tmPct val="10000"/>
                                  </p:iterate>
                                  <p:childTnLst>
                                    <p:animMotion origin="layout" path="M 0.0 0.0 L 0.0 -0.07213" pathEditMode="relative" ptsTypes="">
                                      <p:cBhvr>
                                        <p:cTn id="321" dur="250" accel="50000" decel="50000" autoRev="1" fill="hold">
                                          <p:stCondLst>
                                            <p:cond delay="0"/>
                                          </p:stCondLst>
                                        </p:cTn>
                                        <p:tgtEl>
                                          <p:spTgt spid="96"/>
                                        </p:tgtEl>
                                        <p:attrNameLst>
                                          <p:attrName>ppt_x</p:attrName>
                                          <p:attrName>ppt_y</p:attrName>
                                        </p:attrNameLst>
                                      </p:cBhvr>
                                    </p:animMotion>
                                    <p:animRot by="1500000">
                                      <p:cBhvr>
                                        <p:cTn id="322" dur="125" fill="hold">
                                          <p:stCondLst>
                                            <p:cond delay="0"/>
                                          </p:stCondLst>
                                        </p:cTn>
                                        <p:tgtEl>
                                          <p:spTgt spid="96"/>
                                        </p:tgtEl>
                                        <p:attrNameLst>
                                          <p:attrName>r</p:attrName>
                                        </p:attrNameLst>
                                      </p:cBhvr>
                                    </p:animRot>
                                    <p:animRot by="-1500000">
                                      <p:cBhvr>
                                        <p:cTn id="323" dur="125" fill="hold">
                                          <p:stCondLst>
                                            <p:cond delay="125"/>
                                          </p:stCondLst>
                                        </p:cTn>
                                        <p:tgtEl>
                                          <p:spTgt spid="96"/>
                                        </p:tgtEl>
                                        <p:attrNameLst>
                                          <p:attrName>r</p:attrName>
                                        </p:attrNameLst>
                                      </p:cBhvr>
                                    </p:animRot>
                                    <p:animRot by="-1500000">
                                      <p:cBhvr>
                                        <p:cTn id="324" dur="125" fill="hold">
                                          <p:stCondLst>
                                            <p:cond delay="250"/>
                                          </p:stCondLst>
                                        </p:cTn>
                                        <p:tgtEl>
                                          <p:spTgt spid="96"/>
                                        </p:tgtEl>
                                        <p:attrNameLst>
                                          <p:attrName>r</p:attrName>
                                        </p:attrNameLst>
                                      </p:cBhvr>
                                    </p:animRot>
                                    <p:animRot by="1500000">
                                      <p:cBhvr>
                                        <p:cTn id="325" dur="125" fill="hold">
                                          <p:stCondLst>
                                            <p:cond delay="375"/>
                                          </p:stCondLst>
                                        </p:cTn>
                                        <p:tgtEl>
                                          <p:spTgt spid="96"/>
                                        </p:tgtEl>
                                        <p:attrNameLst>
                                          <p:attrName>r</p:attrName>
                                        </p:attrNameLst>
                                      </p:cBhvr>
                                    </p:animRot>
                                  </p:childTnLst>
                                </p:cTn>
                              </p:par>
                              <p:par>
                                <p:cTn id="326" presetID="34" presetClass="emph" presetSubtype="0" fill="hold" grpId="1" nodeType="withEffect">
                                  <p:stCondLst>
                                    <p:cond delay="0"/>
                                  </p:stCondLst>
                                  <p:iterate type="lt">
                                    <p:tmPct val="10000"/>
                                  </p:iterate>
                                  <p:childTnLst>
                                    <p:animMotion origin="layout" path="M 0.0 0.0 L 0.0 -0.07213" pathEditMode="relative" ptsTypes="">
                                      <p:cBhvr>
                                        <p:cTn id="327" dur="250" accel="50000" decel="50000" autoRev="1" fill="hold">
                                          <p:stCondLst>
                                            <p:cond delay="0"/>
                                          </p:stCondLst>
                                        </p:cTn>
                                        <p:tgtEl>
                                          <p:spTgt spid="98"/>
                                        </p:tgtEl>
                                        <p:attrNameLst>
                                          <p:attrName>ppt_x</p:attrName>
                                          <p:attrName>ppt_y</p:attrName>
                                        </p:attrNameLst>
                                      </p:cBhvr>
                                    </p:animMotion>
                                    <p:animRot by="1500000">
                                      <p:cBhvr>
                                        <p:cTn id="328" dur="125" fill="hold">
                                          <p:stCondLst>
                                            <p:cond delay="0"/>
                                          </p:stCondLst>
                                        </p:cTn>
                                        <p:tgtEl>
                                          <p:spTgt spid="98"/>
                                        </p:tgtEl>
                                        <p:attrNameLst>
                                          <p:attrName>r</p:attrName>
                                        </p:attrNameLst>
                                      </p:cBhvr>
                                    </p:animRot>
                                    <p:animRot by="-1500000">
                                      <p:cBhvr>
                                        <p:cTn id="329" dur="125" fill="hold">
                                          <p:stCondLst>
                                            <p:cond delay="125"/>
                                          </p:stCondLst>
                                        </p:cTn>
                                        <p:tgtEl>
                                          <p:spTgt spid="98"/>
                                        </p:tgtEl>
                                        <p:attrNameLst>
                                          <p:attrName>r</p:attrName>
                                        </p:attrNameLst>
                                      </p:cBhvr>
                                    </p:animRot>
                                    <p:animRot by="-1500000">
                                      <p:cBhvr>
                                        <p:cTn id="330" dur="125" fill="hold">
                                          <p:stCondLst>
                                            <p:cond delay="250"/>
                                          </p:stCondLst>
                                        </p:cTn>
                                        <p:tgtEl>
                                          <p:spTgt spid="98"/>
                                        </p:tgtEl>
                                        <p:attrNameLst>
                                          <p:attrName>r</p:attrName>
                                        </p:attrNameLst>
                                      </p:cBhvr>
                                    </p:animRot>
                                    <p:animRot by="1500000">
                                      <p:cBhvr>
                                        <p:cTn id="331" dur="125" fill="hold">
                                          <p:stCondLst>
                                            <p:cond delay="375"/>
                                          </p:stCondLst>
                                        </p:cTn>
                                        <p:tgtEl>
                                          <p:spTgt spid="98"/>
                                        </p:tgtEl>
                                        <p:attrNameLst>
                                          <p:attrName>r</p:attrName>
                                        </p:attrNameLst>
                                      </p:cBhvr>
                                    </p:animRot>
                                  </p:childTnLst>
                                </p:cTn>
                              </p:par>
                              <p:par>
                                <p:cTn id="332" presetID="34" presetClass="emph" presetSubtype="0" fill="hold" grpId="1" nodeType="withEffect">
                                  <p:stCondLst>
                                    <p:cond delay="0"/>
                                  </p:stCondLst>
                                  <p:iterate type="lt">
                                    <p:tmPct val="10000"/>
                                  </p:iterate>
                                  <p:childTnLst>
                                    <p:animMotion origin="layout" path="M 0.0 0.0 L 0.0 -0.07213" pathEditMode="relative" ptsTypes="">
                                      <p:cBhvr>
                                        <p:cTn id="333" dur="250" accel="50000" decel="50000" autoRev="1" fill="hold">
                                          <p:stCondLst>
                                            <p:cond delay="0"/>
                                          </p:stCondLst>
                                        </p:cTn>
                                        <p:tgtEl>
                                          <p:spTgt spid="105"/>
                                        </p:tgtEl>
                                        <p:attrNameLst>
                                          <p:attrName>ppt_x</p:attrName>
                                          <p:attrName>ppt_y</p:attrName>
                                        </p:attrNameLst>
                                      </p:cBhvr>
                                    </p:animMotion>
                                    <p:animRot by="1500000">
                                      <p:cBhvr>
                                        <p:cTn id="334" dur="125" fill="hold">
                                          <p:stCondLst>
                                            <p:cond delay="0"/>
                                          </p:stCondLst>
                                        </p:cTn>
                                        <p:tgtEl>
                                          <p:spTgt spid="105"/>
                                        </p:tgtEl>
                                        <p:attrNameLst>
                                          <p:attrName>r</p:attrName>
                                        </p:attrNameLst>
                                      </p:cBhvr>
                                    </p:animRot>
                                    <p:animRot by="-1500000">
                                      <p:cBhvr>
                                        <p:cTn id="335" dur="125" fill="hold">
                                          <p:stCondLst>
                                            <p:cond delay="125"/>
                                          </p:stCondLst>
                                        </p:cTn>
                                        <p:tgtEl>
                                          <p:spTgt spid="105"/>
                                        </p:tgtEl>
                                        <p:attrNameLst>
                                          <p:attrName>r</p:attrName>
                                        </p:attrNameLst>
                                      </p:cBhvr>
                                    </p:animRot>
                                    <p:animRot by="-1500000">
                                      <p:cBhvr>
                                        <p:cTn id="336" dur="125" fill="hold">
                                          <p:stCondLst>
                                            <p:cond delay="250"/>
                                          </p:stCondLst>
                                        </p:cTn>
                                        <p:tgtEl>
                                          <p:spTgt spid="105"/>
                                        </p:tgtEl>
                                        <p:attrNameLst>
                                          <p:attrName>r</p:attrName>
                                        </p:attrNameLst>
                                      </p:cBhvr>
                                    </p:animRot>
                                    <p:animRot by="1500000">
                                      <p:cBhvr>
                                        <p:cTn id="337" dur="125" fill="hold">
                                          <p:stCondLst>
                                            <p:cond delay="375"/>
                                          </p:stCondLst>
                                        </p:cTn>
                                        <p:tgtEl>
                                          <p:spTgt spid="105"/>
                                        </p:tgtEl>
                                        <p:attrNameLst>
                                          <p:attrName>r</p:attrName>
                                        </p:attrNameLst>
                                      </p:cBhvr>
                                    </p:animRot>
                                  </p:childTnLst>
                                </p:cTn>
                              </p:par>
                              <p:par>
                                <p:cTn id="338" presetID="34" presetClass="emph" presetSubtype="0" fill="hold" grpId="1" nodeType="withEffect">
                                  <p:stCondLst>
                                    <p:cond delay="0"/>
                                  </p:stCondLst>
                                  <p:iterate type="lt">
                                    <p:tmPct val="10000"/>
                                  </p:iterate>
                                  <p:childTnLst>
                                    <p:animMotion origin="layout" path="M 0.0 0.0 L 0.0 -0.07213" pathEditMode="relative" ptsTypes="">
                                      <p:cBhvr>
                                        <p:cTn id="339" dur="250" accel="50000" decel="50000" autoRev="1" fill="hold">
                                          <p:stCondLst>
                                            <p:cond delay="0"/>
                                          </p:stCondLst>
                                        </p:cTn>
                                        <p:tgtEl>
                                          <p:spTgt spid="109"/>
                                        </p:tgtEl>
                                        <p:attrNameLst>
                                          <p:attrName>ppt_x</p:attrName>
                                          <p:attrName>ppt_y</p:attrName>
                                        </p:attrNameLst>
                                      </p:cBhvr>
                                    </p:animMotion>
                                    <p:animRot by="1500000">
                                      <p:cBhvr>
                                        <p:cTn id="340" dur="125" fill="hold">
                                          <p:stCondLst>
                                            <p:cond delay="0"/>
                                          </p:stCondLst>
                                        </p:cTn>
                                        <p:tgtEl>
                                          <p:spTgt spid="109"/>
                                        </p:tgtEl>
                                        <p:attrNameLst>
                                          <p:attrName>r</p:attrName>
                                        </p:attrNameLst>
                                      </p:cBhvr>
                                    </p:animRot>
                                    <p:animRot by="-1500000">
                                      <p:cBhvr>
                                        <p:cTn id="341" dur="125" fill="hold">
                                          <p:stCondLst>
                                            <p:cond delay="125"/>
                                          </p:stCondLst>
                                        </p:cTn>
                                        <p:tgtEl>
                                          <p:spTgt spid="109"/>
                                        </p:tgtEl>
                                        <p:attrNameLst>
                                          <p:attrName>r</p:attrName>
                                        </p:attrNameLst>
                                      </p:cBhvr>
                                    </p:animRot>
                                    <p:animRot by="-1500000">
                                      <p:cBhvr>
                                        <p:cTn id="342" dur="125" fill="hold">
                                          <p:stCondLst>
                                            <p:cond delay="250"/>
                                          </p:stCondLst>
                                        </p:cTn>
                                        <p:tgtEl>
                                          <p:spTgt spid="109"/>
                                        </p:tgtEl>
                                        <p:attrNameLst>
                                          <p:attrName>r</p:attrName>
                                        </p:attrNameLst>
                                      </p:cBhvr>
                                    </p:animRot>
                                    <p:animRot by="1500000">
                                      <p:cBhvr>
                                        <p:cTn id="343" dur="125" fill="hold">
                                          <p:stCondLst>
                                            <p:cond delay="375"/>
                                          </p:stCondLst>
                                        </p:cTn>
                                        <p:tgtEl>
                                          <p:spTgt spid="109"/>
                                        </p:tgtEl>
                                        <p:attrNameLst>
                                          <p:attrName>r</p:attrName>
                                        </p:attrNameLst>
                                      </p:cBhvr>
                                    </p:animRot>
                                  </p:childTnLst>
                                </p:cTn>
                              </p:par>
                              <p:par>
                                <p:cTn id="344" presetID="34" presetClass="emph" presetSubtype="0" fill="hold" grpId="1" nodeType="withEffect">
                                  <p:stCondLst>
                                    <p:cond delay="0"/>
                                  </p:stCondLst>
                                  <p:iterate type="lt">
                                    <p:tmPct val="10000"/>
                                  </p:iterate>
                                  <p:childTnLst>
                                    <p:animMotion origin="layout" path="M 0.0 0.0 L 0.0 -0.07213" pathEditMode="relative" ptsTypes="">
                                      <p:cBhvr>
                                        <p:cTn id="345" dur="250" accel="50000" decel="50000" autoRev="1" fill="hold">
                                          <p:stCondLst>
                                            <p:cond delay="0"/>
                                          </p:stCondLst>
                                        </p:cTn>
                                        <p:tgtEl>
                                          <p:spTgt spid="112"/>
                                        </p:tgtEl>
                                        <p:attrNameLst>
                                          <p:attrName>ppt_x</p:attrName>
                                          <p:attrName>ppt_y</p:attrName>
                                        </p:attrNameLst>
                                      </p:cBhvr>
                                    </p:animMotion>
                                    <p:animRot by="1500000">
                                      <p:cBhvr>
                                        <p:cTn id="346" dur="125" fill="hold">
                                          <p:stCondLst>
                                            <p:cond delay="0"/>
                                          </p:stCondLst>
                                        </p:cTn>
                                        <p:tgtEl>
                                          <p:spTgt spid="112"/>
                                        </p:tgtEl>
                                        <p:attrNameLst>
                                          <p:attrName>r</p:attrName>
                                        </p:attrNameLst>
                                      </p:cBhvr>
                                    </p:animRot>
                                    <p:animRot by="-1500000">
                                      <p:cBhvr>
                                        <p:cTn id="347" dur="125" fill="hold">
                                          <p:stCondLst>
                                            <p:cond delay="125"/>
                                          </p:stCondLst>
                                        </p:cTn>
                                        <p:tgtEl>
                                          <p:spTgt spid="112"/>
                                        </p:tgtEl>
                                        <p:attrNameLst>
                                          <p:attrName>r</p:attrName>
                                        </p:attrNameLst>
                                      </p:cBhvr>
                                    </p:animRot>
                                    <p:animRot by="-1500000">
                                      <p:cBhvr>
                                        <p:cTn id="348" dur="125" fill="hold">
                                          <p:stCondLst>
                                            <p:cond delay="250"/>
                                          </p:stCondLst>
                                        </p:cTn>
                                        <p:tgtEl>
                                          <p:spTgt spid="112"/>
                                        </p:tgtEl>
                                        <p:attrNameLst>
                                          <p:attrName>r</p:attrName>
                                        </p:attrNameLst>
                                      </p:cBhvr>
                                    </p:animRot>
                                    <p:animRot by="1500000">
                                      <p:cBhvr>
                                        <p:cTn id="349" dur="125" fill="hold">
                                          <p:stCondLst>
                                            <p:cond delay="375"/>
                                          </p:stCondLst>
                                        </p:cTn>
                                        <p:tgtEl>
                                          <p:spTgt spid="112"/>
                                        </p:tgtEl>
                                        <p:attrNameLst>
                                          <p:attrName>r</p:attrName>
                                        </p:attrNameLst>
                                      </p:cBhvr>
                                    </p:animRot>
                                  </p:childTnLst>
                                </p:cTn>
                              </p:par>
                              <p:par>
                                <p:cTn id="350" presetID="34" presetClass="emph" presetSubtype="0" fill="hold" grpId="1" nodeType="withEffect">
                                  <p:stCondLst>
                                    <p:cond delay="0"/>
                                  </p:stCondLst>
                                  <p:iterate type="lt">
                                    <p:tmPct val="10000"/>
                                  </p:iterate>
                                  <p:childTnLst>
                                    <p:animMotion origin="layout" path="M 0.0 0.0 L 0.0 -0.07213" pathEditMode="relative" ptsTypes="">
                                      <p:cBhvr>
                                        <p:cTn id="351" dur="250" accel="50000" decel="50000" autoRev="1" fill="hold">
                                          <p:stCondLst>
                                            <p:cond delay="0"/>
                                          </p:stCondLst>
                                        </p:cTn>
                                        <p:tgtEl>
                                          <p:spTgt spid="117"/>
                                        </p:tgtEl>
                                        <p:attrNameLst>
                                          <p:attrName>ppt_x</p:attrName>
                                          <p:attrName>ppt_y</p:attrName>
                                        </p:attrNameLst>
                                      </p:cBhvr>
                                    </p:animMotion>
                                    <p:animRot by="1500000">
                                      <p:cBhvr>
                                        <p:cTn id="352" dur="125" fill="hold">
                                          <p:stCondLst>
                                            <p:cond delay="0"/>
                                          </p:stCondLst>
                                        </p:cTn>
                                        <p:tgtEl>
                                          <p:spTgt spid="117"/>
                                        </p:tgtEl>
                                        <p:attrNameLst>
                                          <p:attrName>r</p:attrName>
                                        </p:attrNameLst>
                                      </p:cBhvr>
                                    </p:animRot>
                                    <p:animRot by="-1500000">
                                      <p:cBhvr>
                                        <p:cTn id="353" dur="125" fill="hold">
                                          <p:stCondLst>
                                            <p:cond delay="125"/>
                                          </p:stCondLst>
                                        </p:cTn>
                                        <p:tgtEl>
                                          <p:spTgt spid="117"/>
                                        </p:tgtEl>
                                        <p:attrNameLst>
                                          <p:attrName>r</p:attrName>
                                        </p:attrNameLst>
                                      </p:cBhvr>
                                    </p:animRot>
                                    <p:animRot by="-1500000">
                                      <p:cBhvr>
                                        <p:cTn id="354" dur="125" fill="hold">
                                          <p:stCondLst>
                                            <p:cond delay="250"/>
                                          </p:stCondLst>
                                        </p:cTn>
                                        <p:tgtEl>
                                          <p:spTgt spid="117"/>
                                        </p:tgtEl>
                                        <p:attrNameLst>
                                          <p:attrName>r</p:attrName>
                                        </p:attrNameLst>
                                      </p:cBhvr>
                                    </p:animRot>
                                    <p:animRot by="1500000">
                                      <p:cBhvr>
                                        <p:cTn id="355" dur="125" fill="hold">
                                          <p:stCondLst>
                                            <p:cond delay="375"/>
                                          </p:stCondLst>
                                        </p:cTn>
                                        <p:tgtEl>
                                          <p:spTgt spid="117"/>
                                        </p:tgtEl>
                                        <p:attrNameLst>
                                          <p:attrName>r</p:attrName>
                                        </p:attrNameLst>
                                      </p:cBhvr>
                                    </p:animRot>
                                  </p:childTnLst>
                                </p:cTn>
                              </p:par>
                              <p:par>
                                <p:cTn id="356" presetID="34" presetClass="emph" presetSubtype="0" fill="hold" grpId="1" nodeType="withEffect">
                                  <p:stCondLst>
                                    <p:cond delay="0"/>
                                  </p:stCondLst>
                                  <p:iterate type="lt">
                                    <p:tmPct val="10000"/>
                                  </p:iterate>
                                  <p:childTnLst>
                                    <p:animMotion origin="layout" path="M 0.0 0.0 L 0.0 -0.07213" pathEditMode="relative" ptsTypes="">
                                      <p:cBhvr>
                                        <p:cTn id="357" dur="250" accel="50000" decel="50000" autoRev="1" fill="hold">
                                          <p:stCondLst>
                                            <p:cond delay="0"/>
                                          </p:stCondLst>
                                        </p:cTn>
                                        <p:tgtEl>
                                          <p:spTgt spid="119"/>
                                        </p:tgtEl>
                                        <p:attrNameLst>
                                          <p:attrName>ppt_x</p:attrName>
                                          <p:attrName>ppt_y</p:attrName>
                                        </p:attrNameLst>
                                      </p:cBhvr>
                                    </p:animMotion>
                                    <p:animRot by="1500000">
                                      <p:cBhvr>
                                        <p:cTn id="358" dur="125" fill="hold">
                                          <p:stCondLst>
                                            <p:cond delay="0"/>
                                          </p:stCondLst>
                                        </p:cTn>
                                        <p:tgtEl>
                                          <p:spTgt spid="119"/>
                                        </p:tgtEl>
                                        <p:attrNameLst>
                                          <p:attrName>r</p:attrName>
                                        </p:attrNameLst>
                                      </p:cBhvr>
                                    </p:animRot>
                                    <p:animRot by="-1500000">
                                      <p:cBhvr>
                                        <p:cTn id="359" dur="125" fill="hold">
                                          <p:stCondLst>
                                            <p:cond delay="125"/>
                                          </p:stCondLst>
                                        </p:cTn>
                                        <p:tgtEl>
                                          <p:spTgt spid="119"/>
                                        </p:tgtEl>
                                        <p:attrNameLst>
                                          <p:attrName>r</p:attrName>
                                        </p:attrNameLst>
                                      </p:cBhvr>
                                    </p:animRot>
                                    <p:animRot by="-1500000">
                                      <p:cBhvr>
                                        <p:cTn id="360" dur="125" fill="hold">
                                          <p:stCondLst>
                                            <p:cond delay="250"/>
                                          </p:stCondLst>
                                        </p:cTn>
                                        <p:tgtEl>
                                          <p:spTgt spid="119"/>
                                        </p:tgtEl>
                                        <p:attrNameLst>
                                          <p:attrName>r</p:attrName>
                                        </p:attrNameLst>
                                      </p:cBhvr>
                                    </p:animRot>
                                    <p:animRot by="1500000">
                                      <p:cBhvr>
                                        <p:cTn id="361" dur="125" fill="hold">
                                          <p:stCondLst>
                                            <p:cond delay="375"/>
                                          </p:stCondLst>
                                        </p:cTn>
                                        <p:tgtEl>
                                          <p:spTgt spid="119"/>
                                        </p:tgtEl>
                                        <p:attrNameLst>
                                          <p:attrName>r</p:attrName>
                                        </p:attrNameLst>
                                      </p:cBhvr>
                                    </p:animRot>
                                  </p:childTnLst>
                                </p:cTn>
                              </p:par>
                              <p:par>
                                <p:cTn id="362" presetID="34" presetClass="emph" presetSubtype="0" fill="hold" grpId="1" nodeType="withEffect">
                                  <p:stCondLst>
                                    <p:cond delay="0"/>
                                  </p:stCondLst>
                                  <p:iterate type="lt">
                                    <p:tmPct val="10000"/>
                                  </p:iterate>
                                  <p:childTnLst>
                                    <p:animMotion origin="layout" path="M 0.0 0.0 L 0.0 -0.07213" pathEditMode="relative" ptsTypes="">
                                      <p:cBhvr>
                                        <p:cTn id="363" dur="250" accel="50000" decel="50000" autoRev="1" fill="hold">
                                          <p:stCondLst>
                                            <p:cond delay="0"/>
                                          </p:stCondLst>
                                        </p:cTn>
                                        <p:tgtEl>
                                          <p:spTgt spid="124"/>
                                        </p:tgtEl>
                                        <p:attrNameLst>
                                          <p:attrName>ppt_x</p:attrName>
                                          <p:attrName>ppt_y</p:attrName>
                                        </p:attrNameLst>
                                      </p:cBhvr>
                                    </p:animMotion>
                                    <p:animRot by="1500000">
                                      <p:cBhvr>
                                        <p:cTn id="364" dur="125" fill="hold">
                                          <p:stCondLst>
                                            <p:cond delay="0"/>
                                          </p:stCondLst>
                                        </p:cTn>
                                        <p:tgtEl>
                                          <p:spTgt spid="124"/>
                                        </p:tgtEl>
                                        <p:attrNameLst>
                                          <p:attrName>r</p:attrName>
                                        </p:attrNameLst>
                                      </p:cBhvr>
                                    </p:animRot>
                                    <p:animRot by="-1500000">
                                      <p:cBhvr>
                                        <p:cTn id="365" dur="125" fill="hold">
                                          <p:stCondLst>
                                            <p:cond delay="125"/>
                                          </p:stCondLst>
                                        </p:cTn>
                                        <p:tgtEl>
                                          <p:spTgt spid="124"/>
                                        </p:tgtEl>
                                        <p:attrNameLst>
                                          <p:attrName>r</p:attrName>
                                        </p:attrNameLst>
                                      </p:cBhvr>
                                    </p:animRot>
                                    <p:animRot by="-1500000">
                                      <p:cBhvr>
                                        <p:cTn id="366" dur="125" fill="hold">
                                          <p:stCondLst>
                                            <p:cond delay="250"/>
                                          </p:stCondLst>
                                        </p:cTn>
                                        <p:tgtEl>
                                          <p:spTgt spid="124"/>
                                        </p:tgtEl>
                                        <p:attrNameLst>
                                          <p:attrName>r</p:attrName>
                                        </p:attrNameLst>
                                      </p:cBhvr>
                                    </p:animRot>
                                    <p:animRot by="1500000">
                                      <p:cBhvr>
                                        <p:cTn id="367" dur="125" fill="hold">
                                          <p:stCondLst>
                                            <p:cond delay="375"/>
                                          </p:stCondLst>
                                        </p:cTn>
                                        <p:tgtEl>
                                          <p:spTgt spid="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44" grpId="0"/>
      <p:bldP spid="47" grpId="0"/>
      <p:bldP spid="59" grpId="0"/>
      <p:bldP spid="61" grpId="0"/>
      <p:bldP spid="62" grpId="0"/>
      <p:bldP spid="63" grpId="0"/>
      <p:bldP spid="64" grpId="0"/>
      <p:bldP spid="65" grpId="0"/>
      <p:bldP spid="66" grpId="0"/>
      <p:bldP spid="67" grpId="0"/>
      <p:bldP spid="68" grpId="0"/>
      <p:bldP spid="69" grpId="0"/>
      <p:bldP spid="70" grpId="0"/>
      <p:bldP spid="71" grpId="0"/>
      <p:bldP spid="72" grpId="0"/>
      <p:bldP spid="73" grpId="0"/>
      <p:bldP spid="73" grpId="1"/>
      <p:bldP spid="74" grpId="0"/>
      <p:bldP spid="75" grpId="0"/>
      <p:bldP spid="76" grpId="0"/>
      <p:bldP spid="77" grpId="0"/>
      <p:bldP spid="77" grpId="1"/>
      <p:bldP spid="78" grpId="0"/>
      <p:bldP spid="79" grpId="0"/>
      <p:bldP spid="80" grpId="0"/>
      <p:bldP spid="80" grpId="1"/>
      <p:bldP spid="81" grpId="0"/>
      <p:bldP spid="82" grpId="0"/>
      <p:bldP spid="82" grpId="1"/>
      <p:bldP spid="83" grpId="0"/>
      <p:bldP spid="84" grpId="0"/>
      <p:bldP spid="85" grpId="0"/>
      <p:bldP spid="85" grpId="1"/>
      <p:bldP spid="86" grpId="0"/>
      <p:bldP spid="87" grpId="0"/>
      <p:bldP spid="88" grpId="0"/>
      <p:bldP spid="89" grpId="0"/>
      <p:bldP spid="90" grpId="0"/>
      <p:bldP spid="91" grpId="0"/>
      <p:bldP spid="91" grpId="1"/>
      <p:bldP spid="92" grpId="0"/>
      <p:bldP spid="93" grpId="0"/>
      <p:bldP spid="94" grpId="0"/>
      <p:bldP spid="95" grpId="0"/>
      <p:bldP spid="96" grpId="0"/>
      <p:bldP spid="96" grpId="1"/>
      <p:bldP spid="97" grpId="0"/>
      <p:bldP spid="98" grpId="0"/>
      <p:bldP spid="98" grpId="1"/>
      <p:bldP spid="99" grpId="0"/>
      <p:bldP spid="100" grpId="0"/>
      <p:bldP spid="101" grpId="0"/>
      <p:bldP spid="102" grpId="0"/>
      <p:bldP spid="104" grpId="0"/>
      <p:bldP spid="105" grpId="0"/>
      <p:bldP spid="105" grpId="1"/>
      <p:bldP spid="106" grpId="0"/>
      <p:bldP spid="107" grpId="0"/>
      <p:bldP spid="108" grpId="0"/>
      <p:bldP spid="109" grpId="0"/>
      <p:bldP spid="109" grpId="1"/>
      <p:bldP spid="110" grpId="0"/>
      <p:bldP spid="111" grpId="0"/>
      <p:bldP spid="112" grpId="0"/>
      <p:bldP spid="112" grpId="1"/>
      <p:bldP spid="113" grpId="0"/>
      <p:bldP spid="114" grpId="0"/>
      <p:bldP spid="115" grpId="0"/>
      <p:bldP spid="116" grpId="0"/>
      <p:bldP spid="117" grpId="0"/>
      <p:bldP spid="117" grpId="1"/>
      <p:bldP spid="118" grpId="0"/>
      <p:bldP spid="119" grpId="0"/>
      <p:bldP spid="119" grpId="1"/>
      <p:bldP spid="120" grpId="0"/>
      <p:bldP spid="123" grpId="0"/>
      <p:bldP spid="124" grpId="0"/>
      <p:bldP spid="124" grpId="1"/>
      <p:bldP spid="125" grpId="0"/>
      <p:bldP spid="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C2ABADC-BFB1-94E6-F8B8-23F8617A8C76}"/>
              </a:ext>
            </a:extLst>
          </p:cNvPr>
          <p:cNvGrpSpPr/>
          <p:nvPr/>
        </p:nvGrpSpPr>
        <p:grpSpPr>
          <a:xfrm>
            <a:off x="952500" y="1788460"/>
            <a:ext cx="10375900" cy="4002739"/>
            <a:chOff x="1878611" y="2091743"/>
            <a:chExt cx="8160124" cy="4002739"/>
          </a:xfrm>
        </p:grpSpPr>
        <p:sp>
          <p:nvSpPr>
            <p:cNvPr id="14" name="Rectangle: Rounded Corners 13">
              <a:extLst>
                <a:ext uri="{FF2B5EF4-FFF2-40B4-BE49-F238E27FC236}">
                  <a16:creationId xmlns:a16="http://schemas.microsoft.com/office/drawing/2014/main" id="{B42D40C5-25E7-6D12-912B-D740781E8135}"/>
                </a:ext>
              </a:extLst>
            </p:cNvPr>
            <p:cNvSpPr/>
            <p:nvPr/>
          </p:nvSpPr>
          <p:spPr>
            <a:xfrm>
              <a:off x="1878611" y="2091743"/>
              <a:ext cx="8160124" cy="4002739"/>
            </a:xfrm>
            <a:prstGeom prst="roundRect">
              <a:avLst/>
            </a:prstGeom>
            <a:solidFill>
              <a:srgbClr val="FDFEE6"/>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panose="020F0502020204030204"/>
                <a:cs typeface="+mn-cs"/>
              </a:endParaRPr>
            </a:p>
          </p:txBody>
        </p:sp>
        <p:sp>
          <p:nvSpPr>
            <p:cNvPr id="10" name="文本框 13">
              <a:extLst>
                <a:ext uri="{FF2B5EF4-FFF2-40B4-BE49-F238E27FC236}">
                  <a16:creationId xmlns:a16="http://schemas.microsoft.com/office/drawing/2014/main" id="{C49350E1-B0E6-5071-F0A0-8ACAF85E6F2A}"/>
                </a:ext>
              </a:extLst>
            </p:cNvPr>
            <p:cNvSpPr txBox="1"/>
            <p:nvPr/>
          </p:nvSpPr>
          <p:spPr>
            <a:xfrm>
              <a:off x="2114724" y="2119133"/>
              <a:ext cx="7656983" cy="3809441"/>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vi-VN"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Sông Cổ Cò xuôi từ chân Ngũ Hành Sơn về Cửa Đại, để lại bao kỉ niệm êm đềm trong tôi. Lặng lẽ cùng tôi đi qua năm tháng, sông quê hương trở nên nhỏ bé lại khi tôi biết những bến bờ rộng lớn hơn. Tôi nghiêng mình trước một Thu Bồn trầm lắng, một Vu Gia mênh mang. Và xa hơn, một Hồng Hà làm nên Hà Nội dậy tiếng rồng bay, một Sài Gòn long lanh ánh ngọc Viễn Đông...</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(Theo Văn Thành Lê)</a:t>
              </a:r>
              <a:endParaRPr kumimoji="0" lang="zh-CN" altLang="en-US"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pSp>
      <p:sp>
        <p:nvSpPr>
          <p:cNvPr id="3" name="文本框 13">
            <a:extLst>
              <a:ext uri="{FF2B5EF4-FFF2-40B4-BE49-F238E27FC236}">
                <a16:creationId xmlns:a16="http://schemas.microsoft.com/office/drawing/2014/main" id="{B997DDAD-95F1-6FC7-7DBC-CAF6630404F6}"/>
              </a:ext>
            </a:extLst>
          </p:cNvPr>
          <p:cNvSpPr txBox="1"/>
          <p:nvPr/>
        </p:nvSpPr>
        <p:spPr>
          <a:xfrm>
            <a:off x="1539875" y="824928"/>
            <a:ext cx="3108325" cy="492443"/>
          </a:xfrm>
          <a:prstGeom prst="rect">
            <a:avLst/>
          </a:prstGeom>
          <a:noFill/>
        </p:spPr>
        <p:txBody>
          <a:bodyPr wrap="square" lIns="0" tIns="0" rIns="0" bIns="0" rtlCol="0">
            <a:spAutoFit/>
          </a:bodyPr>
          <a:lstStyle/>
          <a:p>
            <a:pPr lvl="0">
              <a:defRPr/>
            </a:pPr>
            <a:r>
              <a:rPr lang="en-US" altLang="zh-CN" sz="32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6. Nghe – </a:t>
            </a:r>
            <a:r>
              <a:rPr lang="en-US" altLang="zh-CN" sz="3200" b="1" dirty="0" err="1">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viết</a:t>
            </a:r>
            <a:endParaRPr kumimoji="0" lang="zh-CN" altLang="en-US" sz="32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Tree>
    <p:extLst>
      <p:ext uri="{BB962C8B-B14F-4D97-AF65-F5344CB8AC3E}">
        <p14:creationId xmlns:p14="http://schemas.microsoft.com/office/powerpoint/2010/main" val="21880831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370749-0F78-DB6D-A33D-2ACED758478E}"/>
              </a:ext>
            </a:extLst>
          </p:cNvPr>
          <p:cNvGrpSpPr/>
          <p:nvPr/>
        </p:nvGrpSpPr>
        <p:grpSpPr>
          <a:xfrm>
            <a:off x="2530168" y="1244155"/>
            <a:ext cx="7326139" cy="941262"/>
            <a:chOff x="1346094" y="2009012"/>
            <a:chExt cx="6192842" cy="1512906"/>
          </a:xfrm>
        </p:grpSpPr>
        <p:sp>
          <p:nvSpPr>
            <p:cNvPr id="3" name="圆角矩形 7">
              <a:extLst>
                <a:ext uri="{FF2B5EF4-FFF2-40B4-BE49-F238E27FC236}">
                  <a16:creationId xmlns:a16="http://schemas.microsoft.com/office/drawing/2014/main" id="{4CCC27F9-12BA-E6E8-2EB2-4D95B450DD74}"/>
                </a:ext>
              </a:extLst>
            </p:cNvPr>
            <p:cNvSpPr/>
            <p:nvPr/>
          </p:nvSpPr>
          <p:spPr>
            <a:xfrm>
              <a:off x="1460830" y="2125193"/>
              <a:ext cx="6078106" cy="1396725"/>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4" name="圆角矩形 5">
              <a:extLst>
                <a:ext uri="{FF2B5EF4-FFF2-40B4-BE49-F238E27FC236}">
                  <a16:creationId xmlns:a16="http://schemas.microsoft.com/office/drawing/2014/main" id="{B5D3C5F9-9D00-F169-60BF-800234EAD928}"/>
                </a:ext>
              </a:extLst>
            </p:cNvPr>
            <p:cNvSpPr/>
            <p:nvPr/>
          </p:nvSpPr>
          <p:spPr>
            <a:xfrm>
              <a:off x="1346094" y="2009012"/>
              <a:ext cx="6078106" cy="1396725"/>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sp>
          <p:nvSpPr>
            <p:cNvPr id="6" name="TextBox 5">
              <a:extLst>
                <a:ext uri="{FF2B5EF4-FFF2-40B4-BE49-F238E27FC236}">
                  <a16:creationId xmlns:a16="http://schemas.microsoft.com/office/drawing/2014/main" id="{0449B852-2C98-19AB-B33A-5039B17B92FF}"/>
                </a:ext>
              </a:extLst>
            </p:cNvPr>
            <p:cNvSpPr txBox="1"/>
            <p:nvPr/>
          </p:nvSpPr>
          <p:spPr>
            <a:xfrm>
              <a:off x="2027343" y="2150051"/>
              <a:ext cx="5057722" cy="1137797"/>
            </a:xfrm>
            <a:prstGeom prst="rect">
              <a:avLst/>
            </a:prstGeom>
            <a:noFill/>
          </p:spPr>
          <p:txBody>
            <a:bodyPr wrap="square" rtlCol="0">
              <a:spAutoFit/>
            </a:bodyPr>
            <a:lstStyle/>
            <a:p>
              <a:pPr algn="ctr"/>
              <a:r>
                <a:rPr lang="en-US" sz="4000" b="1" i="0" dirty="0" err="1">
                  <a:solidFill>
                    <a:srgbClr val="000000"/>
                  </a:solidFill>
                  <a:effectLst/>
                  <a:latin typeface="Cambria" panose="02040503050406030204" pitchFamily="18" charset="0"/>
                  <a:ea typeface="Cambria" panose="02040503050406030204" pitchFamily="18" charset="0"/>
                </a:rPr>
                <a:t>Nêu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nội</a:t>
              </a:r>
              <a:r>
                <a:rPr lang="en-US" sz="4000" b="1" i="0" dirty="0">
                  <a:solidFill>
                    <a:srgbClr val="000000"/>
                  </a:solidFill>
                  <a:effectLst/>
                  <a:latin typeface="Cambria" panose="02040503050406030204" pitchFamily="18" charset="0"/>
                  <a:ea typeface="Cambria" panose="02040503050406030204" pitchFamily="18" charset="0"/>
                </a:rPr>
                <a:t> dung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endParaRPr lang="en-US" sz="4000" b="1" dirty="0">
                <a:solidFill>
                  <a:srgbClr val="7030A0"/>
                </a:solidFill>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D95B2FB6-19BF-3259-A35E-F06259EF7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1901" y="2612110"/>
            <a:ext cx="3269163" cy="3269163"/>
          </a:xfrm>
          <a:prstGeom prst="rect">
            <a:avLst/>
          </a:prstGeom>
        </p:spPr>
      </p:pic>
      <p:grpSp>
        <p:nvGrpSpPr>
          <p:cNvPr id="8" name="Google Shape;1081;p23">
            <a:extLst>
              <a:ext uri="{FF2B5EF4-FFF2-40B4-BE49-F238E27FC236}">
                <a16:creationId xmlns:a16="http://schemas.microsoft.com/office/drawing/2014/main" id="{68BCCF7C-AD85-C757-8388-3B6DCA3E1AB2}"/>
              </a:ext>
            </a:extLst>
          </p:cNvPr>
          <p:cNvGrpSpPr/>
          <p:nvPr/>
        </p:nvGrpSpPr>
        <p:grpSpPr>
          <a:xfrm>
            <a:off x="3968495" y="2938731"/>
            <a:ext cx="6975845" cy="2090469"/>
            <a:chOff x="6477001" y="525636"/>
            <a:chExt cx="7672117" cy="1742329"/>
          </a:xfrm>
        </p:grpSpPr>
        <p:sp>
          <p:nvSpPr>
            <p:cNvPr id="9" name="Google Shape;1082;p23">
              <a:extLst>
                <a:ext uri="{FF2B5EF4-FFF2-40B4-BE49-F238E27FC236}">
                  <a16:creationId xmlns:a16="http://schemas.microsoft.com/office/drawing/2014/main" id="{36A599A8-B2C7-32BE-48A9-5F13F77FD029}"/>
                </a:ext>
              </a:extLst>
            </p:cNvPr>
            <p:cNvSpPr/>
            <p:nvPr/>
          </p:nvSpPr>
          <p:spPr>
            <a:xfrm>
              <a:off x="6477001" y="525636"/>
              <a:ext cx="7672117" cy="1742329"/>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083;p23">
              <a:extLst>
                <a:ext uri="{FF2B5EF4-FFF2-40B4-BE49-F238E27FC236}">
                  <a16:creationId xmlns:a16="http://schemas.microsoft.com/office/drawing/2014/main" id="{E5C8F94F-1C28-FE48-E84F-CFB03251BF38}"/>
                </a:ext>
              </a:extLst>
            </p:cNvPr>
            <p:cNvSpPr txBox="1"/>
            <p:nvPr/>
          </p:nvSpPr>
          <p:spPr>
            <a:xfrm>
              <a:off x="6785763" y="589939"/>
              <a:ext cx="7193522" cy="1600654"/>
            </a:xfrm>
            <a:prstGeom prst="rect">
              <a:avLst/>
            </a:prstGeom>
            <a:noFill/>
            <a:ln>
              <a:noFill/>
            </a:ln>
          </p:spPr>
          <p:txBody>
            <a:bodyPr spcFirstLastPara="1" wrap="square" lIns="91425" tIns="45700" rIns="91425" bIns="45700" anchor="t" anchorCtr="0">
              <a:spAutoFit/>
            </a:bodyPr>
            <a:lstStyle/>
            <a:p>
              <a:pPr marL="0" marR="0" algn="just">
                <a:lnSpc>
                  <a:spcPct val="110000"/>
                </a:lnSpc>
                <a:spcBef>
                  <a:spcPts val="0"/>
                </a:spcBef>
                <a:spcAft>
                  <a:spcPts val="0"/>
                </a:spcAft>
              </a:pPr>
              <a:r>
                <a:rPr lang="vi-VN" sz="3600" b="1" dirty="0">
                  <a:effectLst/>
                  <a:latin typeface="Cambria" panose="02040503050406030204" pitchFamily="18" charset="0"/>
                  <a:ea typeface="Cambria" panose="02040503050406030204" pitchFamily="18" charset="0"/>
                </a:rPr>
                <a:t>Miêu tả vẻ đẹp của dòng sông quê hương Việt mà tác giả trân quý.</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932237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762000" y="277732"/>
            <a:ext cx="108966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Tiêu</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chí</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đánh</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giá</a:t>
            </a:r>
            <a:endPar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972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699322"/>
            <a:ext cx="4757195"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58872" y="2158678"/>
            <a:ext cx="782730" cy="782730"/>
          </a:xfrm>
          <a:prstGeom prst="rect">
            <a:avLst/>
          </a:prstGeom>
        </p:spPr>
      </p:pic>
      <p:pic>
        <p:nvPicPr>
          <p:cNvPr id="2" name="Picture 1">
            <a:extLst>
              <a:ext uri="{FF2B5EF4-FFF2-40B4-BE49-F238E27FC236}">
                <a16:creationId xmlns:a16="http://schemas.microsoft.com/office/drawing/2014/main" id="{9BB199D5-08AD-0E51-22B3-A3059122EEAA}"/>
              </a:ext>
            </a:extLst>
          </p:cNvPr>
          <p:cNvPicPr>
            <a:picLocks noChangeAspect="1"/>
          </p:cNvPicPr>
          <p:nvPr/>
        </p:nvPicPr>
        <p:blipFill>
          <a:blip r:embed="rId6"/>
          <a:stretch>
            <a:fillRect/>
          </a:stretch>
        </p:blipFill>
        <p:spPr>
          <a:xfrm>
            <a:off x="1105991" y="2117895"/>
            <a:ext cx="9980017" cy="3724979"/>
          </a:xfrm>
          <a:prstGeom prst="rect">
            <a:avLst/>
          </a:prstGeom>
        </p:spPr>
      </p:pic>
      <p:pic>
        <p:nvPicPr>
          <p:cNvPr id="14" name="图片 13">
            <a:extLst>
              <a:ext uri="{FF2B5EF4-FFF2-40B4-BE49-F238E27FC236}">
                <a16:creationId xmlns:a16="http://schemas.microsoft.com/office/drawing/2014/main" id="{AC4780AC-62A9-11BA-2CFD-07802750100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56770" y="3306944"/>
            <a:ext cx="4236835" cy="4236835"/>
          </a:xfrm>
          <a:prstGeom prst="rect">
            <a:avLst/>
          </a:prstGeom>
        </p:spPr>
      </p:pic>
    </p:spTree>
    <p:extLst>
      <p:ext uri="{BB962C8B-B14F-4D97-AF65-F5344CB8AC3E}">
        <p14:creationId xmlns:p14="http://schemas.microsoft.com/office/powerpoint/2010/main" val="41230030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B2FB6-19BF-3259-A35E-F06259EF7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1901" y="2612110"/>
            <a:ext cx="3269163" cy="3269163"/>
          </a:xfrm>
          <a:prstGeom prst="rect">
            <a:avLst/>
          </a:prstGeom>
        </p:spPr>
      </p:pic>
      <p:grpSp>
        <p:nvGrpSpPr>
          <p:cNvPr id="8" name="Google Shape;1081;p23">
            <a:extLst>
              <a:ext uri="{FF2B5EF4-FFF2-40B4-BE49-F238E27FC236}">
                <a16:creationId xmlns:a16="http://schemas.microsoft.com/office/drawing/2014/main" id="{68BCCF7C-AD85-C757-8388-3B6DCA3E1AB2}"/>
              </a:ext>
            </a:extLst>
          </p:cNvPr>
          <p:cNvGrpSpPr/>
          <p:nvPr/>
        </p:nvGrpSpPr>
        <p:grpSpPr>
          <a:xfrm>
            <a:off x="3017519" y="1686003"/>
            <a:ext cx="7982713" cy="1605837"/>
            <a:chOff x="6477001" y="525636"/>
            <a:chExt cx="7672117" cy="1742329"/>
          </a:xfrm>
        </p:grpSpPr>
        <p:sp>
          <p:nvSpPr>
            <p:cNvPr id="9" name="Google Shape;1082;p23">
              <a:extLst>
                <a:ext uri="{FF2B5EF4-FFF2-40B4-BE49-F238E27FC236}">
                  <a16:creationId xmlns:a16="http://schemas.microsoft.com/office/drawing/2014/main" id="{36A599A8-B2C7-32BE-48A9-5F13F77FD029}"/>
                </a:ext>
              </a:extLst>
            </p:cNvPr>
            <p:cNvSpPr/>
            <p:nvPr/>
          </p:nvSpPr>
          <p:spPr>
            <a:xfrm>
              <a:off x="6477001" y="525636"/>
              <a:ext cx="7672117" cy="1742329"/>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083;p23">
              <a:extLst>
                <a:ext uri="{FF2B5EF4-FFF2-40B4-BE49-F238E27FC236}">
                  <a16:creationId xmlns:a16="http://schemas.microsoft.com/office/drawing/2014/main" id="{E5C8F94F-1C28-FE48-E84F-CFB03251BF38}"/>
                </a:ext>
              </a:extLst>
            </p:cNvPr>
            <p:cNvSpPr txBox="1"/>
            <p:nvPr/>
          </p:nvSpPr>
          <p:spPr>
            <a:xfrm>
              <a:off x="6785763" y="589939"/>
              <a:ext cx="7193522" cy="142252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n-US" sz="3600" b="1" dirty="0">
                  <a:solidFill>
                    <a:prstClr val="black"/>
                  </a:solidFill>
                  <a:latin typeface="Cambria" panose="02040503050406030204" pitchFamily="18" charset="0"/>
                  <a:ea typeface="Cambria" panose="02040503050406030204" pitchFamily="18" charset="0"/>
                </a:rPr>
                <a:t>T</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hi tìm và nói và viết đúng chính tả về một con vật mình yêu quý</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278182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43BE031-FB3F-7A65-2D11-BFDF4A02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4">
            <a:extLst>
              <a:ext uri="{28A0092B-C50C-407E-A947-70E740481C1C}">
                <a14:useLocalDpi xmlns:a14="http://schemas.microsoft.com/office/drawing/2010/main" val="0"/>
              </a:ext>
            </a:extLst>
          </a:blip>
          <a:srcRect t="62818"/>
          <a:stretch/>
        </p:blipFill>
        <p:spPr>
          <a:xfrm>
            <a:off x="0" y="4699322"/>
            <a:ext cx="12192000"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28170" y="3744185"/>
            <a:ext cx="1170490" cy="1170490"/>
          </a:xfrm>
          <a:prstGeom prst="rect">
            <a:avLst/>
          </a:prstGeom>
        </p:spPr>
      </p:pic>
      <p:pic>
        <p:nvPicPr>
          <p:cNvPr id="31" name="图片 30">
            <a:extLst>
              <a:ext uri="{FF2B5EF4-FFF2-40B4-BE49-F238E27FC236}">
                <a16:creationId xmlns:a16="http://schemas.microsoft.com/office/drawing/2014/main" id="{AF1A2813-B2E5-B2ED-08D0-98835C67DBD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39524" y="4730301"/>
            <a:ext cx="2296413" cy="2296413"/>
          </a:xfrm>
          <a:prstGeom prst="rect">
            <a:avLst/>
          </a:prstGeom>
        </p:spPr>
      </p:pic>
      <p:sp>
        <p:nvSpPr>
          <p:cNvPr id="2" name="矩形: 圆角 117">
            <a:extLst>
              <a:ext uri="{FF2B5EF4-FFF2-40B4-BE49-F238E27FC236}">
                <a16:creationId xmlns:a16="http://schemas.microsoft.com/office/drawing/2014/main" id="{A4FAC5C2-1BE6-4E6A-8505-B1F977BF90D8}"/>
              </a:ext>
            </a:extLst>
          </p:cNvPr>
          <p:cNvSpPr/>
          <p:nvPr/>
        </p:nvSpPr>
        <p:spPr>
          <a:xfrm>
            <a:off x="3939001" y="1209942"/>
            <a:ext cx="3940548" cy="752451"/>
          </a:xfrm>
          <a:prstGeom prst="roundRect">
            <a:avLst>
              <a:gd name="adj" fmla="val 50000"/>
            </a:avLst>
          </a:prstGeom>
          <a:gradFill flip="none" rotWithShape="1">
            <a:gsLst>
              <a:gs pos="0">
                <a:srgbClr val="55BE9E"/>
              </a:gs>
              <a:gs pos="70000">
                <a:srgbClr val="53BB9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字魂160号-檀宋" panose="00000500000000000000" pitchFamily="2" charset="-122"/>
              </a:rPr>
              <a:t>TIẾNG VIỆT 4</a:t>
            </a:r>
            <a:endParaRPr kumimoji="0" lang="zh-CN" altLang="en-US" sz="4400" b="1" i="0" u="none" strike="noStrike" kern="1200" cap="none" spc="3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3" name="Picture 2">
            <a:extLst>
              <a:ext uri="{FF2B5EF4-FFF2-40B4-BE49-F238E27FC236}">
                <a16:creationId xmlns:a16="http://schemas.microsoft.com/office/drawing/2014/main" id="{F498BE47-47CB-0A9C-AC58-5ADBC75355F5}"/>
              </a:ext>
            </a:extLst>
          </p:cNvPr>
          <p:cNvPicPr>
            <a:picLocks noChangeAspect="1"/>
          </p:cNvPicPr>
          <p:nvPr/>
        </p:nvPicPr>
        <p:blipFill>
          <a:blip r:embed="rId8"/>
          <a:stretch>
            <a:fillRect/>
          </a:stretch>
        </p:blipFill>
        <p:spPr>
          <a:xfrm>
            <a:off x="2084173" y="2031039"/>
            <a:ext cx="8407113" cy="4596782"/>
          </a:xfrm>
          <a:prstGeom prst="rect">
            <a:avLst/>
          </a:prstGeom>
        </p:spPr>
      </p:pic>
    </p:spTree>
    <p:extLst>
      <p:ext uri="{BB962C8B-B14F-4D97-AF65-F5344CB8AC3E}">
        <p14:creationId xmlns:p14="http://schemas.microsoft.com/office/powerpoint/2010/main" val="23280210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43BE031-FB3F-7A65-2D11-BFDF4A02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4699322"/>
            <a:ext cx="4757195"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00712" y="1581267"/>
            <a:ext cx="782730" cy="782730"/>
          </a:xfrm>
          <a:prstGeom prst="rect">
            <a:avLst/>
          </a:prstGeom>
        </p:spPr>
      </p:pic>
      <p:pic>
        <p:nvPicPr>
          <p:cNvPr id="2" name="Picture 1">
            <a:extLst>
              <a:ext uri="{FF2B5EF4-FFF2-40B4-BE49-F238E27FC236}">
                <a16:creationId xmlns:a16="http://schemas.microsoft.com/office/drawing/2014/main" id="{90518580-FEB3-D31E-00E4-8D093D8EDBF2}"/>
              </a:ext>
            </a:extLst>
          </p:cNvPr>
          <p:cNvPicPr>
            <a:picLocks noChangeAspect="1"/>
          </p:cNvPicPr>
          <p:nvPr/>
        </p:nvPicPr>
        <p:blipFill>
          <a:blip r:embed="rId7"/>
          <a:stretch>
            <a:fillRect/>
          </a:stretch>
        </p:blipFill>
        <p:spPr>
          <a:xfrm>
            <a:off x="528577" y="2158678"/>
            <a:ext cx="10827434" cy="3731075"/>
          </a:xfrm>
          <a:prstGeom prst="rect">
            <a:avLst/>
          </a:prstGeom>
        </p:spPr>
      </p:pic>
      <p:pic>
        <p:nvPicPr>
          <p:cNvPr id="14" name="图片 13">
            <a:extLst>
              <a:ext uri="{FF2B5EF4-FFF2-40B4-BE49-F238E27FC236}">
                <a16:creationId xmlns:a16="http://schemas.microsoft.com/office/drawing/2014/main" id="{AC4780AC-62A9-11BA-2CFD-07802750100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56770" y="3306944"/>
            <a:ext cx="4236835" cy="4236835"/>
          </a:xfrm>
          <a:prstGeom prst="rect">
            <a:avLst/>
          </a:prstGeom>
        </p:spPr>
      </p:pic>
    </p:spTree>
    <p:extLst>
      <p:ext uri="{BB962C8B-B14F-4D97-AF65-F5344CB8AC3E}">
        <p14:creationId xmlns:p14="http://schemas.microsoft.com/office/powerpoint/2010/main" val="39732496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43BE031-FB3F-7A65-2D11-BFDF4A02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4699322"/>
            <a:ext cx="4757195"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30469" y="1871594"/>
            <a:ext cx="782730" cy="782730"/>
          </a:xfrm>
          <a:prstGeom prst="rect">
            <a:avLst/>
          </a:prstGeom>
        </p:spPr>
      </p:pic>
      <p:pic>
        <p:nvPicPr>
          <p:cNvPr id="14" name="图片 13">
            <a:extLst>
              <a:ext uri="{FF2B5EF4-FFF2-40B4-BE49-F238E27FC236}">
                <a16:creationId xmlns:a16="http://schemas.microsoft.com/office/drawing/2014/main" id="{AC4780AC-62A9-11BA-2CFD-07802750100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56770" y="3306944"/>
            <a:ext cx="4236835" cy="4236835"/>
          </a:xfrm>
          <a:prstGeom prst="rect">
            <a:avLst/>
          </a:prstGeom>
        </p:spPr>
      </p:pic>
      <p:pic>
        <p:nvPicPr>
          <p:cNvPr id="2" name="Picture 1">
            <a:extLst>
              <a:ext uri="{FF2B5EF4-FFF2-40B4-BE49-F238E27FC236}">
                <a16:creationId xmlns:a16="http://schemas.microsoft.com/office/drawing/2014/main" id="{E9A929CE-E6DC-8343-DE82-5834362D1CE1}"/>
              </a:ext>
            </a:extLst>
          </p:cNvPr>
          <p:cNvPicPr>
            <a:picLocks noChangeAspect="1"/>
          </p:cNvPicPr>
          <p:nvPr/>
        </p:nvPicPr>
        <p:blipFill>
          <a:blip r:embed="rId8"/>
          <a:stretch>
            <a:fillRect/>
          </a:stretch>
        </p:blipFill>
        <p:spPr>
          <a:xfrm>
            <a:off x="688801" y="2053682"/>
            <a:ext cx="10668925" cy="3724979"/>
          </a:xfrm>
          <a:prstGeom prst="rect">
            <a:avLst/>
          </a:prstGeom>
        </p:spPr>
      </p:pic>
    </p:spTree>
    <p:extLst>
      <p:ext uri="{BB962C8B-B14F-4D97-AF65-F5344CB8AC3E}">
        <p14:creationId xmlns:p14="http://schemas.microsoft.com/office/powerpoint/2010/main" val="320711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3C977C6-5DEA-A3D2-41EC-893881A17C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147447" y="988291"/>
            <a:ext cx="570974" cy="578156"/>
          </a:xfrm>
          <a:prstGeom prst="rect">
            <a:avLst/>
          </a:prstGeom>
        </p:spPr>
      </p:pic>
      <p:sp>
        <p:nvSpPr>
          <p:cNvPr id="2" name="文本框 13">
            <a:extLst>
              <a:ext uri="{FF2B5EF4-FFF2-40B4-BE49-F238E27FC236}">
                <a16:creationId xmlns:a16="http://schemas.microsoft.com/office/drawing/2014/main" id="{E727CF3C-DEA3-B87D-5EE7-1FEC8D5DEFA1}"/>
              </a:ext>
            </a:extLst>
          </p:cNvPr>
          <p:cNvSpPr txBox="1"/>
          <p:nvPr/>
        </p:nvSpPr>
        <p:spPr>
          <a:xfrm>
            <a:off x="1943100" y="1064467"/>
            <a:ext cx="9353550" cy="861774"/>
          </a:xfrm>
          <a:prstGeom prst="rect">
            <a:avLst/>
          </a:prstGeom>
          <a:noFill/>
        </p:spPr>
        <p:txBody>
          <a:bodyPr wrap="square" lIns="0" tIns="0" rIns="0" bIns="0" rtlCol="0">
            <a:spAutoFit/>
          </a:bodyPr>
          <a:lstStyle/>
          <a:p>
            <a:pPr lvl="0" algn="ctr">
              <a:defRPr/>
            </a:pPr>
            <a:r>
              <a:rPr lang="vi-VN"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Đọc thuộc lòng 1 trong 3 bài thơ dưới đây và trả lời câu hỏi: Em thích câu thơ hoặc khổ thơ nào nhất? Vì sao?</a:t>
            </a:r>
            <a:endParaRPr kumimoji="0" lang="zh-CN" altLang="en-US"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6" name="Picture 5">
            <a:extLst>
              <a:ext uri="{FF2B5EF4-FFF2-40B4-BE49-F238E27FC236}">
                <a16:creationId xmlns:a16="http://schemas.microsoft.com/office/drawing/2014/main" id="{8823C8B8-4EC4-8E83-9075-37C87B65378C}"/>
              </a:ext>
            </a:extLst>
          </p:cNvPr>
          <p:cNvPicPr>
            <a:picLocks noChangeAspect="1"/>
          </p:cNvPicPr>
          <p:nvPr/>
        </p:nvPicPr>
        <p:blipFill>
          <a:blip r:embed="rId3"/>
          <a:stretch>
            <a:fillRect/>
          </a:stretch>
        </p:blipFill>
        <p:spPr>
          <a:xfrm>
            <a:off x="728605" y="695030"/>
            <a:ext cx="1347333" cy="1609483"/>
          </a:xfrm>
          <a:prstGeom prst="rect">
            <a:avLst/>
          </a:prstGeom>
        </p:spPr>
      </p:pic>
      <p:sp>
        <p:nvSpPr>
          <p:cNvPr id="4" name="Snip and Round Single Corner Rectangle 12">
            <a:extLst>
              <a:ext uri="{FF2B5EF4-FFF2-40B4-BE49-F238E27FC236}">
                <a16:creationId xmlns:a16="http://schemas.microsoft.com/office/drawing/2014/main" id="{C0F33270-D683-AE8A-4C9D-315499588F27}"/>
              </a:ext>
            </a:extLst>
          </p:cNvPr>
          <p:cNvSpPr/>
          <p:nvPr/>
        </p:nvSpPr>
        <p:spPr>
          <a:xfrm>
            <a:off x="1540750" y="2630877"/>
            <a:ext cx="5241050" cy="752404"/>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Nếu</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chúng</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mình</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có</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phép</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lạ</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Snip and Round Single Corner Rectangle 12">
            <a:extLst>
              <a:ext uri="{FF2B5EF4-FFF2-40B4-BE49-F238E27FC236}">
                <a16:creationId xmlns:a16="http://schemas.microsoft.com/office/drawing/2014/main" id="{AAD8CF45-095C-C9ED-E03B-BB7523BC6319}"/>
              </a:ext>
            </a:extLst>
          </p:cNvPr>
          <p:cNvSpPr/>
          <p:nvPr/>
        </p:nvSpPr>
        <p:spPr>
          <a:xfrm>
            <a:off x="7751050" y="2583252"/>
            <a:ext cx="2792357" cy="752404"/>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Vẽ</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màu</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Snip and Round Single Corner Rectangle 12">
            <a:extLst>
              <a:ext uri="{FF2B5EF4-FFF2-40B4-BE49-F238E27FC236}">
                <a16:creationId xmlns:a16="http://schemas.microsoft.com/office/drawing/2014/main" id="{56C69D42-CAB7-DCCA-9CF7-7BA33DA99328}"/>
              </a:ext>
            </a:extLst>
          </p:cNvPr>
          <p:cNvSpPr/>
          <p:nvPr/>
        </p:nvSpPr>
        <p:spPr>
          <a:xfrm>
            <a:off x="4445875" y="3773877"/>
            <a:ext cx="3840875" cy="752404"/>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Bốn</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mùa</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mơ</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ước</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524F381-0A25-E9E3-7506-A16E961CD8C4}"/>
              </a:ext>
            </a:extLst>
          </p:cNvPr>
          <p:cNvSpPr/>
          <p:nvPr/>
        </p:nvSpPr>
        <p:spPr>
          <a:xfrm>
            <a:off x="78340" y="395682"/>
            <a:ext cx="12035319" cy="6282812"/>
          </a:xfrm>
          <a:prstGeom prst="roundRect">
            <a:avLst/>
          </a:prstGeom>
          <a:solidFill>
            <a:schemeClr val="bg1"/>
          </a:solidFill>
          <a:ln w="76200">
            <a:solidFill>
              <a:srgbClr val="53B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panose="020F0502020204030204"/>
              <a:cs typeface="+mn-cs"/>
            </a:endParaRPr>
          </a:p>
        </p:txBody>
      </p:sp>
      <p:sp>
        <p:nvSpPr>
          <p:cNvPr id="21" name="Snip and Round Single Corner Rectangle 12">
            <a:extLst>
              <a:ext uri="{FF2B5EF4-FFF2-40B4-BE49-F238E27FC236}">
                <a16:creationId xmlns:a16="http://schemas.microsoft.com/office/drawing/2014/main" id="{39190897-F887-A5DF-C61F-66548AC1781D}"/>
              </a:ext>
            </a:extLst>
          </p:cNvPr>
          <p:cNvSpPr/>
          <p:nvPr/>
        </p:nvSpPr>
        <p:spPr>
          <a:xfrm>
            <a:off x="1540749" y="1095375"/>
            <a:ext cx="9260601" cy="4086225"/>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prstClr val="white"/>
                </a:solidFill>
                <a:latin typeface="Cambria" panose="02040503050406030204" pitchFamily="18" charset="0"/>
                <a:ea typeface="Cambria" panose="02040503050406030204" pitchFamily="18" charset="0"/>
              </a:rPr>
              <a:t>VD: Em thích câu thơ “Em tô thêm màu trắng/ trên tóc mẹ sương rơi” trong bài thơ Vẽ màu. V</a:t>
            </a:r>
            <a:r>
              <a:rPr lang="en-US" sz="3200" dirty="0">
                <a:solidFill>
                  <a:prstClr val="white"/>
                </a:solidFill>
                <a:latin typeface="Cambria" panose="02040503050406030204" pitchFamily="18" charset="0"/>
                <a:ea typeface="Cambria" panose="02040503050406030204" pitchFamily="18" charset="0"/>
              </a:rPr>
              <a:t>ì</a:t>
            </a:r>
            <a:r>
              <a:rPr lang="vi-VN" sz="3200" dirty="0">
                <a:solidFill>
                  <a:prstClr val="white"/>
                </a:solidFill>
                <a:latin typeface="Cambria" panose="02040503050406030204" pitchFamily="18" charset="0"/>
                <a:ea typeface="Cambria" panose="02040503050406030204" pitchFamily="18" charset="0"/>
              </a:rPr>
              <a:t> câu thơ cho thầy bạn nhỏ hiểu được nỗi vất vả của mẹ, quan tâm đến mẹ và biết thương mẹ. Đó là</a:t>
            </a:r>
            <a:r>
              <a:rPr lang="en-US" sz="3200" dirty="0">
                <a:solidFill>
                  <a:prstClr val="white"/>
                </a:solidFill>
                <a:latin typeface="Cambria" panose="02040503050406030204" pitchFamily="18" charset="0"/>
                <a:ea typeface="Cambria" panose="02040503050406030204" pitchFamily="18" charset="0"/>
              </a:rPr>
              <a:t> t</a:t>
            </a:r>
            <a:r>
              <a:rPr lang="vi-VN" sz="3200" dirty="0">
                <a:solidFill>
                  <a:prstClr val="white"/>
                </a:solidFill>
                <a:latin typeface="Cambria" panose="02040503050406030204" pitchFamily="18" charset="0"/>
                <a:ea typeface="Cambria" panose="02040503050406030204" pitchFamily="18" charset="0"/>
              </a:rPr>
              <a:t>ình cảm tốt đẹp của người con dành cho mẹ của mình mà chúng ta nên học tập.</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643559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524F381-0A25-E9E3-7506-A16E961CD8C4}"/>
              </a:ext>
            </a:extLst>
          </p:cNvPr>
          <p:cNvSpPr/>
          <p:nvPr/>
        </p:nvSpPr>
        <p:spPr>
          <a:xfrm>
            <a:off x="78340" y="395682"/>
            <a:ext cx="12035319" cy="6282812"/>
          </a:xfrm>
          <a:prstGeom prst="roundRect">
            <a:avLst/>
          </a:prstGeom>
          <a:solidFill>
            <a:schemeClr val="bg1"/>
          </a:solidFill>
          <a:ln w="76200">
            <a:solidFill>
              <a:srgbClr val="53B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panose="020F0502020204030204"/>
              <a:cs typeface="+mn-cs"/>
            </a:endParaRPr>
          </a:p>
        </p:txBody>
      </p:sp>
      <p:sp>
        <p:nvSpPr>
          <p:cNvPr id="2" name="文本框 13">
            <a:extLst>
              <a:ext uri="{FF2B5EF4-FFF2-40B4-BE49-F238E27FC236}">
                <a16:creationId xmlns:a16="http://schemas.microsoft.com/office/drawing/2014/main" id="{BA5F6FAC-C409-518C-4683-6DF71FE4BC55}"/>
              </a:ext>
            </a:extLst>
          </p:cNvPr>
          <p:cNvSpPr txBox="1"/>
          <p:nvPr/>
        </p:nvSpPr>
        <p:spPr>
          <a:xfrm>
            <a:off x="1624989" y="524551"/>
            <a:ext cx="9176361" cy="861774"/>
          </a:xfrm>
          <a:prstGeom prst="rect">
            <a:avLst/>
          </a:prstGeom>
          <a:noFill/>
        </p:spPr>
        <p:txBody>
          <a:bodyPr wrap="square" lIns="0" tIns="0" rIns="0" bIns="0" rtlCol="0">
            <a:spAutoFit/>
          </a:bodyPr>
          <a:lstStyle/>
          <a:p>
            <a:pPr lvl="0" algn="ctr">
              <a:defRPr/>
            </a:pPr>
            <a:r>
              <a:rPr lang="vi-VN"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Các vật và hiện tượng tự nhiên nào dưới đây được nhân hoá? Em thích hình ảnh nhân hoá nào nhất? V</a:t>
            </a:r>
            <a:r>
              <a:rPr lang="en-US"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ì</a:t>
            </a:r>
            <a:r>
              <a:rPr lang="vi-VN"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sao?</a:t>
            </a:r>
            <a:endParaRPr kumimoji="0" lang="zh-CN" altLang="en-US"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3" name="Picture 2">
            <a:extLst>
              <a:ext uri="{FF2B5EF4-FFF2-40B4-BE49-F238E27FC236}">
                <a16:creationId xmlns:a16="http://schemas.microsoft.com/office/drawing/2014/main" id="{4B6FDBD9-BB5D-4FC5-7508-8153D110B127}"/>
              </a:ext>
            </a:extLst>
          </p:cNvPr>
          <p:cNvPicPr>
            <a:picLocks noChangeAspect="1"/>
          </p:cNvPicPr>
          <p:nvPr/>
        </p:nvPicPr>
        <p:blipFill>
          <a:blip r:embed="rId2"/>
          <a:stretch>
            <a:fillRect/>
          </a:stretch>
        </p:blipFill>
        <p:spPr>
          <a:xfrm>
            <a:off x="508839" y="249732"/>
            <a:ext cx="1347333" cy="1609483"/>
          </a:xfrm>
          <a:prstGeom prst="rect">
            <a:avLst/>
          </a:prstGeom>
        </p:spPr>
      </p:pic>
      <p:sp>
        <p:nvSpPr>
          <p:cNvPr id="4" name="TextBox 3">
            <a:extLst>
              <a:ext uri="{FF2B5EF4-FFF2-40B4-BE49-F238E27FC236}">
                <a16:creationId xmlns:a16="http://schemas.microsoft.com/office/drawing/2014/main" id="{B739BB92-54C8-C8DA-093D-FFD5918C6824}"/>
              </a:ext>
            </a:extLst>
          </p:cNvPr>
          <p:cNvSpPr txBox="1"/>
          <p:nvPr/>
        </p:nvSpPr>
        <p:spPr>
          <a:xfrm>
            <a:off x="638174" y="1838325"/>
            <a:ext cx="11172825"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Mùa xuân ấm áp đang về. Anh dế còm tân trang lại bộ râu, diện bộ cánh xịn nhất đi làm. Cụ giáo cóc đã thôi nghiền rằng vì bớt hẳn bệnh nhức xương. Bác giun đất cũng chui ra khỏi phòng lạnh để tận hưởng không khí trong lành. Ngày tháng qua mau. Và buổi sáng Chủ nhật đã tới .....</a:t>
            </a:r>
          </a:p>
          <a:p>
            <a:pPr algn="r"/>
            <a:r>
              <a:rPr lang="vi-VN" sz="2400" b="0" i="0" dirty="0">
                <a:solidFill>
                  <a:srgbClr val="000000"/>
                </a:solidFill>
                <a:effectLst/>
                <a:latin typeface="Cambria" panose="02040503050406030204" pitchFamily="18" charset="0"/>
                <a:ea typeface="Cambria" panose="02040503050406030204" pitchFamily="18" charset="0"/>
              </a:rPr>
              <a:t>(Theo Trần Đức Tiến)</a:t>
            </a:r>
          </a:p>
        </p:txBody>
      </p:sp>
      <p:sp>
        <p:nvSpPr>
          <p:cNvPr id="5" name="TextBox 4">
            <a:extLst>
              <a:ext uri="{FF2B5EF4-FFF2-40B4-BE49-F238E27FC236}">
                <a16:creationId xmlns:a16="http://schemas.microsoft.com/office/drawing/2014/main" id="{F543CFC5-50FC-6BA4-E7C5-09C2CCF13206}"/>
              </a:ext>
            </a:extLst>
          </p:cNvPr>
          <p:cNvSpPr txBox="1"/>
          <p:nvPr/>
        </p:nvSpPr>
        <p:spPr>
          <a:xfrm>
            <a:off x="1838324" y="4048125"/>
            <a:ext cx="3562351" cy="1569660"/>
          </a:xfrm>
          <a:prstGeom prst="rect">
            <a:avLst/>
          </a:prstGeom>
          <a:noFill/>
        </p:spPr>
        <p:txBody>
          <a:bodyPr wrap="square" rtlCol="0">
            <a:spAutoFit/>
          </a:bodyPr>
          <a:lstStyle/>
          <a:p>
            <a:pPr algn="just"/>
            <a:r>
              <a:rPr lang="vi-VN" sz="2400" dirty="0">
                <a:solidFill>
                  <a:srgbClr val="000000"/>
                </a:solidFill>
                <a:latin typeface="Cambria" panose="02040503050406030204" pitchFamily="18" charset="0"/>
                <a:ea typeface="Cambria" panose="02040503050406030204" pitchFamily="18" charset="0"/>
              </a:rPr>
              <a:t>b.</a:t>
            </a:r>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Cây chẳng mỏi lưng</a:t>
            </a:r>
          </a:p>
          <a:p>
            <a:pPr algn="just"/>
            <a:r>
              <a:rPr lang="vi-VN" sz="2400" dirty="0">
                <a:solidFill>
                  <a:srgbClr val="000000"/>
                </a:solidFill>
                <a:latin typeface="Cambria" panose="02040503050406030204" pitchFamily="18" charset="0"/>
                <a:ea typeface="Cambria" panose="02040503050406030204" pitchFamily="18" charset="0"/>
              </a:rPr>
              <a:t>Xếp hàng thẳng tắp</a:t>
            </a:r>
          </a:p>
          <a:p>
            <a:pPr algn="just"/>
            <a:r>
              <a:rPr lang="vi-VN" sz="2400" dirty="0">
                <a:solidFill>
                  <a:srgbClr val="000000"/>
                </a:solidFill>
                <a:latin typeface="Cambria" panose="02040503050406030204" pitchFamily="18" charset="0"/>
                <a:ea typeface="Cambria" panose="02040503050406030204" pitchFamily="18" charset="0"/>
              </a:rPr>
              <a:t>Lá vàng ngăn nắp</a:t>
            </a:r>
          </a:p>
          <a:p>
            <a:pPr algn="just"/>
            <a:r>
              <a:rPr lang="vi-VN" sz="2400" dirty="0">
                <a:solidFill>
                  <a:srgbClr val="000000"/>
                </a:solidFill>
                <a:latin typeface="Cambria" panose="02040503050406030204" pitchFamily="18" charset="0"/>
                <a:ea typeface="Cambria" panose="02040503050406030204" pitchFamily="18" charset="0"/>
              </a:rPr>
              <a:t>Rơi xuống nhẹ nhàng.</a:t>
            </a:r>
            <a:endParaRPr lang="vi-VN" sz="2400" b="0" i="0" dirty="0">
              <a:solidFill>
                <a:srgbClr val="000000"/>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CEC47C4-E687-75FA-FFEE-0B2A61FCE147}"/>
              </a:ext>
            </a:extLst>
          </p:cNvPr>
          <p:cNvSpPr txBox="1"/>
          <p:nvPr/>
        </p:nvSpPr>
        <p:spPr>
          <a:xfrm>
            <a:off x="6457949" y="4010025"/>
            <a:ext cx="3562351" cy="1938992"/>
          </a:xfrm>
          <a:prstGeom prst="rect">
            <a:avLst/>
          </a:prstGeom>
          <a:noFill/>
        </p:spPr>
        <p:txBody>
          <a:bodyPr wrap="square" rtlCol="0">
            <a:spAutoFit/>
          </a:bodyPr>
          <a:lstStyle/>
          <a:p>
            <a:pPr algn="just"/>
            <a:r>
              <a:rPr lang="vi-VN" sz="2400" dirty="0">
                <a:solidFill>
                  <a:srgbClr val="000000"/>
                </a:solidFill>
                <a:latin typeface="Cambria" panose="02040503050406030204" pitchFamily="18" charset="0"/>
                <a:ea typeface="Cambria" panose="02040503050406030204" pitchFamily="18" charset="0"/>
              </a:rPr>
              <a:t>Bạn gió lang thang</a:t>
            </a:r>
          </a:p>
          <a:p>
            <a:pPr algn="just"/>
            <a:r>
              <a:rPr lang="vi-VN" sz="2400" dirty="0">
                <a:solidFill>
                  <a:srgbClr val="000000"/>
                </a:solidFill>
                <a:latin typeface="Cambria" panose="02040503050406030204" pitchFamily="18" charset="0"/>
                <a:ea typeface="Cambria" panose="02040503050406030204" pitchFamily="18" charset="0"/>
              </a:rPr>
              <a:t>Cù cây cười suốt</a:t>
            </a:r>
          </a:p>
          <a:p>
            <a:pPr algn="just"/>
            <a:r>
              <a:rPr lang="vi-VN" sz="2400" dirty="0">
                <a:solidFill>
                  <a:srgbClr val="000000"/>
                </a:solidFill>
                <a:latin typeface="Cambria" panose="02040503050406030204" pitchFamily="18" charset="0"/>
                <a:ea typeface="Cambria" panose="02040503050406030204" pitchFamily="18" charset="0"/>
              </a:rPr>
              <a:t>Chồi non xanh mướt</a:t>
            </a:r>
          </a:p>
          <a:p>
            <a:pPr algn="just"/>
            <a:r>
              <a:rPr lang="vi-VN" sz="2400" dirty="0">
                <a:solidFill>
                  <a:srgbClr val="000000"/>
                </a:solidFill>
                <a:latin typeface="Cambria" panose="02040503050406030204" pitchFamily="18" charset="0"/>
                <a:ea typeface="Cambria" panose="02040503050406030204" pitchFamily="18" charset="0"/>
              </a:rPr>
              <a:t>Làm dáng đung đưa.</a:t>
            </a:r>
          </a:p>
          <a:p>
            <a:pPr algn="r"/>
            <a:r>
              <a:rPr lang="vi-VN" sz="2400" dirty="0">
                <a:solidFill>
                  <a:srgbClr val="000000"/>
                </a:solidFill>
                <a:latin typeface="Cambria" panose="02040503050406030204" pitchFamily="18" charset="0"/>
                <a:ea typeface="Cambria" panose="02040503050406030204" pitchFamily="18" charset="0"/>
              </a:rPr>
              <a:t>(Huỳnh Mai Liên)</a:t>
            </a:r>
            <a:endParaRPr lang="vi-VN" sz="24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243974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BF6F1EA-F1C3-C06B-F06A-B8378505D8E3}"/>
              </a:ext>
            </a:extLst>
          </p:cNvPr>
          <p:cNvSpPr txBox="1"/>
          <p:nvPr/>
        </p:nvSpPr>
        <p:spPr>
          <a:xfrm>
            <a:off x="1228725" y="1438275"/>
            <a:ext cx="9696449"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Mùa xuân ấm áp đang về. Anh dế còm tân trang lại bộ râu, diện bộ cánh xịn nhất đi làm. Cụ giáo cóc đã thôi nghiền rằng vì bớt hẳn bệnh nhức xương. Bác giun đất cũng chui ra khỏi phòng lạnh để tận hưởng không khí trong lành. Ngày tháng qua mau. Và buổi sáng Chủ nhật đã tới .....</a:t>
            </a:r>
          </a:p>
          <a:p>
            <a:pPr algn="r"/>
            <a:r>
              <a:rPr lang="vi-VN" sz="2400" b="0" i="0" dirty="0">
                <a:solidFill>
                  <a:srgbClr val="000000"/>
                </a:solidFill>
                <a:effectLst/>
                <a:latin typeface="Cambria" panose="02040503050406030204" pitchFamily="18" charset="0"/>
                <a:ea typeface="Cambria" panose="02040503050406030204" pitchFamily="18" charset="0"/>
              </a:rPr>
              <a:t>(Theo Trần Đức Tiến)</a:t>
            </a:r>
          </a:p>
        </p:txBody>
      </p:sp>
      <p:sp>
        <p:nvSpPr>
          <p:cNvPr id="23" name="文本框 13">
            <a:extLst>
              <a:ext uri="{FF2B5EF4-FFF2-40B4-BE49-F238E27FC236}">
                <a16:creationId xmlns:a16="http://schemas.microsoft.com/office/drawing/2014/main" id="{2ABED368-6F54-8320-5254-E52470D689E0}"/>
              </a:ext>
            </a:extLst>
          </p:cNvPr>
          <p:cNvSpPr txBox="1"/>
          <p:nvPr/>
        </p:nvSpPr>
        <p:spPr>
          <a:xfrm>
            <a:off x="1501164" y="743626"/>
            <a:ext cx="9176361" cy="430887"/>
          </a:xfrm>
          <a:prstGeom prst="rect">
            <a:avLst/>
          </a:prstGeom>
          <a:noFill/>
        </p:spPr>
        <p:txBody>
          <a:bodyPr wrap="square" lIns="0" tIns="0" rIns="0" bIns="0" rtlCol="0">
            <a:spAutoFit/>
          </a:bodyPr>
          <a:lstStyle/>
          <a:p>
            <a:pPr lvl="0" algn="ctr">
              <a:defRPr/>
            </a:pPr>
            <a:r>
              <a:rPr lang="vi-VN"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Các vật và hiện tượng tự nhiên được nhân hoá</a:t>
            </a:r>
            <a:endParaRPr kumimoji="0" lang="zh-CN" altLang="en-US"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cxnSp>
        <p:nvCxnSpPr>
          <p:cNvPr id="25" name="Straight Connector 24">
            <a:extLst>
              <a:ext uri="{FF2B5EF4-FFF2-40B4-BE49-F238E27FC236}">
                <a16:creationId xmlns:a16="http://schemas.microsoft.com/office/drawing/2014/main" id="{64048126-879E-CF76-D715-A2508CB37407}"/>
              </a:ext>
            </a:extLst>
          </p:cNvPr>
          <p:cNvCxnSpPr/>
          <p:nvPr/>
        </p:nvCxnSpPr>
        <p:spPr>
          <a:xfrm>
            <a:off x="5029200" y="1847850"/>
            <a:ext cx="5762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E7A8E3-A891-EA2A-0690-8CB58492BB06}"/>
              </a:ext>
            </a:extLst>
          </p:cNvPr>
          <p:cNvCxnSpPr>
            <a:cxnSpLocks/>
          </p:cNvCxnSpPr>
          <p:nvPr/>
        </p:nvCxnSpPr>
        <p:spPr>
          <a:xfrm>
            <a:off x="1266825" y="2219325"/>
            <a:ext cx="2152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Snip and Round Single Corner Rectangle 12">
            <a:extLst>
              <a:ext uri="{FF2B5EF4-FFF2-40B4-BE49-F238E27FC236}">
                <a16:creationId xmlns:a16="http://schemas.microsoft.com/office/drawing/2014/main" id="{388CA167-CA97-AA4D-227E-EDCE365CC128}"/>
              </a:ext>
            </a:extLst>
          </p:cNvPr>
          <p:cNvSpPr/>
          <p:nvPr/>
        </p:nvSpPr>
        <p:spPr>
          <a:xfrm>
            <a:off x="1921750" y="3611952"/>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dế</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29" name="Straight Connector 28">
            <a:extLst>
              <a:ext uri="{FF2B5EF4-FFF2-40B4-BE49-F238E27FC236}">
                <a16:creationId xmlns:a16="http://schemas.microsoft.com/office/drawing/2014/main" id="{A80A9B15-8B36-46CF-3962-6CFD8A1E2BAE}"/>
              </a:ext>
            </a:extLst>
          </p:cNvPr>
          <p:cNvCxnSpPr>
            <a:cxnSpLocks/>
          </p:cNvCxnSpPr>
          <p:nvPr/>
        </p:nvCxnSpPr>
        <p:spPr>
          <a:xfrm>
            <a:off x="3590925" y="2219325"/>
            <a:ext cx="7258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73FD41-2D6D-BC19-F7A8-14E1EBDA482A}"/>
              </a:ext>
            </a:extLst>
          </p:cNvPr>
          <p:cNvCxnSpPr>
            <a:cxnSpLocks/>
          </p:cNvCxnSpPr>
          <p:nvPr/>
        </p:nvCxnSpPr>
        <p:spPr>
          <a:xfrm>
            <a:off x="1257300" y="2581275"/>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Snip and Round Single Corner Rectangle 12">
            <a:extLst>
              <a:ext uri="{FF2B5EF4-FFF2-40B4-BE49-F238E27FC236}">
                <a16:creationId xmlns:a16="http://schemas.microsoft.com/office/drawing/2014/main" id="{D2BBC7D0-7901-5F74-FAB9-00652BFEE3E1}"/>
              </a:ext>
            </a:extLst>
          </p:cNvPr>
          <p:cNvSpPr/>
          <p:nvPr/>
        </p:nvSpPr>
        <p:spPr>
          <a:xfrm>
            <a:off x="4941175" y="3602427"/>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cóc</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34" name="Straight Connector 33">
            <a:extLst>
              <a:ext uri="{FF2B5EF4-FFF2-40B4-BE49-F238E27FC236}">
                <a16:creationId xmlns:a16="http://schemas.microsoft.com/office/drawing/2014/main" id="{E637B614-CB86-EDB4-6C5F-C78405265521}"/>
              </a:ext>
            </a:extLst>
          </p:cNvPr>
          <p:cNvCxnSpPr>
            <a:cxnSpLocks/>
          </p:cNvCxnSpPr>
          <p:nvPr/>
        </p:nvCxnSpPr>
        <p:spPr>
          <a:xfrm>
            <a:off x="2390775" y="2571750"/>
            <a:ext cx="8439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7A6F72D-6626-5327-B149-28A717C36F2A}"/>
              </a:ext>
            </a:extLst>
          </p:cNvPr>
          <p:cNvCxnSpPr>
            <a:cxnSpLocks/>
          </p:cNvCxnSpPr>
          <p:nvPr/>
        </p:nvCxnSpPr>
        <p:spPr>
          <a:xfrm>
            <a:off x="1295400" y="2962275"/>
            <a:ext cx="1847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Snip and Round Single Corner Rectangle 12">
            <a:extLst>
              <a:ext uri="{FF2B5EF4-FFF2-40B4-BE49-F238E27FC236}">
                <a16:creationId xmlns:a16="http://schemas.microsoft.com/office/drawing/2014/main" id="{FCF8D178-8069-E6CE-CFD2-B233E1A7AC0D}"/>
              </a:ext>
            </a:extLst>
          </p:cNvPr>
          <p:cNvSpPr/>
          <p:nvPr/>
        </p:nvSpPr>
        <p:spPr>
          <a:xfrm>
            <a:off x="7617700" y="3583377"/>
            <a:ext cx="254547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giun</a:t>
            </a:r>
            <a:r>
              <a:rPr kumimoji="0" lang="en-US"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đất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499348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par>
                                <p:cTn id="39" presetID="16" presetClass="entr" presetSubtype="21"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arn(inVertical)">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P spid="33"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3">
            <a:extLst>
              <a:ext uri="{FF2B5EF4-FFF2-40B4-BE49-F238E27FC236}">
                <a16:creationId xmlns:a16="http://schemas.microsoft.com/office/drawing/2014/main" id="{2ABED368-6F54-8320-5254-E52470D689E0}"/>
              </a:ext>
            </a:extLst>
          </p:cNvPr>
          <p:cNvSpPr txBox="1"/>
          <p:nvPr/>
        </p:nvSpPr>
        <p:spPr>
          <a:xfrm>
            <a:off x="1501164" y="743626"/>
            <a:ext cx="917636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Các vật và hiện tượng tự nhiên được nhân hoá</a:t>
            </a:r>
            <a:endParaRPr kumimoji="0" lang="zh-CN" altLang="en-US"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 name="TextBox 1">
            <a:extLst>
              <a:ext uri="{FF2B5EF4-FFF2-40B4-BE49-F238E27FC236}">
                <a16:creationId xmlns:a16="http://schemas.microsoft.com/office/drawing/2014/main" id="{B8F62C93-55E0-070B-4255-9EE3BCC88CB4}"/>
              </a:ext>
            </a:extLst>
          </p:cNvPr>
          <p:cNvSpPr txBox="1"/>
          <p:nvPr/>
        </p:nvSpPr>
        <p:spPr>
          <a:xfrm>
            <a:off x="1952624" y="1600200"/>
            <a:ext cx="3562351" cy="1569660"/>
          </a:xfrm>
          <a:prstGeom prst="rect">
            <a:avLst/>
          </a:prstGeom>
          <a:noFill/>
        </p:spPr>
        <p:txBody>
          <a:bodyPr wrap="square" rtlCol="0">
            <a:spAutoFit/>
          </a:bodyPr>
          <a:lstStyle/>
          <a:p>
            <a:pPr algn="just"/>
            <a:r>
              <a:rPr lang="vi-VN" sz="2400" dirty="0">
                <a:solidFill>
                  <a:srgbClr val="000000"/>
                </a:solidFill>
                <a:latin typeface="Cambria" panose="02040503050406030204" pitchFamily="18" charset="0"/>
                <a:ea typeface="Cambria" panose="02040503050406030204" pitchFamily="18" charset="0"/>
              </a:rPr>
              <a:t>b.</a:t>
            </a:r>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Cây chẳng mỏi lưng</a:t>
            </a:r>
          </a:p>
          <a:p>
            <a:pPr algn="just"/>
            <a:r>
              <a:rPr lang="vi-VN" sz="2400" dirty="0">
                <a:solidFill>
                  <a:srgbClr val="000000"/>
                </a:solidFill>
                <a:latin typeface="Cambria" panose="02040503050406030204" pitchFamily="18" charset="0"/>
                <a:ea typeface="Cambria" panose="02040503050406030204" pitchFamily="18" charset="0"/>
              </a:rPr>
              <a:t>Xếp hàng thẳng tắp</a:t>
            </a:r>
          </a:p>
          <a:p>
            <a:pPr algn="just"/>
            <a:r>
              <a:rPr lang="vi-VN" sz="2400" dirty="0">
                <a:solidFill>
                  <a:srgbClr val="000000"/>
                </a:solidFill>
                <a:latin typeface="Cambria" panose="02040503050406030204" pitchFamily="18" charset="0"/>
                <a:ea typeface="Cambria" panose="02040503050406030204" pitchFamily="18" charset="0"/>
              </a:rPr>
              <a:t>Lá vàng ngăn nắp</a:t>
            </a:r>
          </a:p>
          <a:p>
            <a:pPr algn="just"/>
            <a:r>
              <a:rPr lang="vi-VN" sz="2400" dirty="0">
                <a:solidFill>
                  <a:srgbClr val="000000"/>
                </a:solidFill>
                <a:latin typeface="Cambria" panose="02040503050406030204" pitchFamily="18" charset="0"/>
                <a:ea typeface="Cambria" panose="02040503050406030204" pitchFamily="18" charset="0"/>
              </a:rPr>
              <a:t>Rơi xuống nhẹ nhàng.</a:t>
            </a:r>
            <a:endParaRPr lang="vi-VN" sz="2400" b="0" i="0" dirty="0">
              <a:solidFill>
                <a:srgbClr val="000000"/>
              </a:solidFill>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F2EEA254-0F15-798B-A43B-99639EA14592}"/>
              </a:ext>
            </a:extLst>
          </p:cNvPr>
          <p:cNvSpPr txBox="1"/>
          <p:nvPr/>
        </p:nvSpPr>
        <p:spPr>
          <a:xfrm>
            <a:off x="6572249" y="1562100"/>
            <a:ext cx="3562351" cy="1938992"/>
          </a:xfrm>
          <a:prstGeom prst="rect">
            <a:avLst/>
          </a:prstGeom>
          <a:noFill/>
        </p:spPr>
        <p:txBody>
          <a:bodyPr wrap="square" rtlCol="0">
            <a:spAutoFit/>
          </a:bodyPr>
          <a:lstStyle/>
          <a:p>
            <a:pPr algn="just"/>
            <a:r>
              <a:rPr lang="vi-VN" sz="2400" dirty="0">
                <a:solidFill>
                  <a:srgbClr val="000000"/>
                </a:solidFill>
                <a:latin typeface="Cambria" panose="02040503050406030204" pitchFamily="18" charset="0"/>
                <a:ea typeface="Cambria" panose="02040503050406030204" pitchFamily="18" charset="0"/>
              </a:rPr>
              <a:t>Bạn gió lang thang</a:t>
            </a:r>
          </a:p>
          <a:p>
            <a:pPr algn="just"/>
            <a:r>
              <a:rPr lang="vi-VN" sz="2400" dirty="0">
                <a:solidFill>
                  <a:srgbClr val="000000"/>
                </a:solidFill>
                <a:latin typeface="Cambria" panose="02040503050406030204" pitchFamily="18" charset="0"/>
                <a:ea typeface="Cambria" panose="02040503050406030204" pitchFamily="18" charset="0"/>
              </a:rPr>
              <a:t>Cù cây cười suốt</a:t>
            </a:r>
          </a:p>
          <a:p>
            <a:pPr algn="just"/>
            <a:r>
              <a:rPr lang="vi-VN" sz="2400" dirty="0">
                <a:solidFill>
                  <a:srgbClr val="000000"/>
                </a:solidFill>
                <a:latin typeface="Cambria" panose="02040503050406030204" pitchFamily="18" charset="0"/>
                <a:ea typeface="Cambria" panose="02040503050406030204" pitchFamily="18" charset="0"/>
              </a:rPr>
              <a:t>Chồi non xanh mướt</a:t>
            </a:r>
          </a:p>
          <a:p>
            <a:pPr algn="just"/>
            <a:r>
              <a:rPr lang="vi-VN" sz="2400" dirty="0">
                <a:solidFill>
                  <a:srgbClr val="000000"/>
                </a:solidFill>
                <a:latin typeface="Cambria" panose="02040503050406030204" pitchFamily="18" charset="0"/>
                <a:ea typeface="Cambria" panose="02040503050406030204" pitchFamily="18" charset="0"/>
              </a:rPr>
              <a:t>Làm dáng đung đưa.</a:t>
            </a:r>
          </a:p>
          <a:p>
            <a:pPr algn="r"/>
            <a:r>
              <a:rPr lang="vi-VN" sz="2400" dirty="0">
                <a:solidFill>
                  <a:srgbClr val="000000"/>
                </a:solidFill>
                <a:latin typeface="Cambria" panose="02040503050406030204" pitchFamily="18" charset="0"/>
                <a:ea typeface="Cambria" panose="02040503050406030204" pitchFamily="18" charset="0"/>
              </a:rPr>
              <a:t>(Huỳnh Mai Liên)</a:t>
            </a:r>
            <a:endParaRPr lang="vi-VN" sz="2400" b="0" i="0" dirty="0">
              <a:solidFill>
                <a:srgbClr val="000000"/>
              </a:solidFill>
              <a:effectLst/>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D7E0F6F1-CAC1-9D42-ECD3-0ED21B32F4E9}"/>
              </a:ext>
            </a:extLst>
          </p:cNvPr>
          <p:cNvCxnSpPr>
            <a:cxnSpLocks/>
          </p:cNvCxnSpPr>
          <p:nvPr/>
        </p:nvCxnSpPr>
        <p:spPr>
          <a:xfrm>
            <a:off x="2228850" y="1981200"/>
            <a:ext cx="260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A4C173-F41E-8F8F-B7F5-16E26677A91A}"/>
              </a:ext>
            </a:extLst>
          </p:cNvPr>
          <p:cNvCxnSpPr>
            <a:cxnSpLocks/>
          </p:cNvCxnSpPr>
          <p:nvPr/>
        </p:nvCxnSpPr>
        <p:spPr>
          <a:xfrm>
            <a:off x="2066925" y="2400300"/>
            <a:ext cx="2571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nip and Round Single Corner Rectangle 12">
            <a:extLst>
              <a:ext uri="{FF2B5EF4-FFF2-40B4-BE49-F238E27FC236}">
                <a16:creationId xmlns:a16="http://schemas.microsoft.com/office/drawing/2014/main" id="{7D14029B-C891-8306-9AB3-86F3D33BE919}"/>
              </a:ext>
            </a:extLst>
          </p:cNvPr>
          <p:cNvSpPr/>
          <p:nvPr/>
        </p:nvSpPr>
        <p:spPr>
          <a:xfrm>
            <a:off x="3140950" y="3773877"/>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Cây</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8" name="Straight Connector 7">
            <a:extLst>
              <a:ext uri="{FF2B5EF4-FFF2-40B4-BE49-F238E27FC236}">
                <a16:creationId xmlns:a16="http://schemas.microsoft.com/office/drawing/2014/main" id="{0993353B-D293-1500-A68C-D551A71C35E4}"/>
              </a:ext>
            </a:extLst>
          </p:cNvPr>
          <p:cNvCxnSpPr>
            <a:cxnSpLocks/>
          </p:cNvCxnSpPr>
          <p:nvPr/>
        </p:nvCxnSpPr>
        <p:spPr>
          <a:xfrm>
            <a:off x="2095500" y="2714625"/>
            <a:ext cx="2190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Snip and Round Single Corner Rectangle 12">
            <a:extLst>
              <a:ext uri="{FF2B5EF4-FFF2-40B4-BE49-F238E27FC236}">
                <a16:creationId xmlns:a16="http://schemas.microsoft.com/office/drawing/2014/main" id="{BB903B7A-97FB-A70F-049B-8A6A4FACE9D7}"/>
              </a:ext>
            </a:extLst>
          </p:cNvPr>
          <p:cNvSpPr/>
          <p:nvPr/>
        </p:nvSpPr>
        <p:spPr>
          <a:xfrm>
            <a:off x="6436600" y="3754827"/>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Lá</a:t>
            </a:r>
            <a:r>
              <a:rPr kumimoji="0" lang="en-US"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vàng</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449D8D4D-A5AA-2ED7-98F9-CBCE0AB7A5F1}"/>
              </a:ext>
            </a:extLst>
          </p:cNvPr>
          <p:cNvCxnSpPr>
            <a:cxnSpLocks/>
          </p:cNvCxnSpPr>
          <p:nvPr/>
        </p:nvCxnSpPr>
        <p:spPr>
          <a:xfrm>
            <a:off x="6648450" y="1981200"/>
            <a:ext cx="2447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2F8FE6-AB34-8025-EC02-348D2B9BE10B}"/>
              </a:ext>
            </a:extLst>
          </p:cNvPr>
          <p:cNvCxnSpPr>
            <a:cxnSpLocks/>
          </p:cNvCxnSpPr>
          <p:nvPr/>
        </p:nvCxnSpPr>
        <p:spPr>
          <a:xfrm>
            <a:off x="6638925" y="2352675"/>
            <a:ext cx="2181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Snip and Round Single Corner Rectangle 12">
            <a:extLst>
              <a:ext uri="{FF2B5EF4-FFF2-40B4-BE49-F238E27FC236}">
                <a16:creationId xmlns:a16="http://schemas.microsoft.com/office/drawing/2014/main" id="{CEED4BFE-D3AC-A67B-6285-F5C8362A6102}"/>
              </a:ext>
            </a:extLst>
          </p:cNvPr>
          <p:cNvSpPr/>
          <p:nvPr/>
        </p:nvSpPr>
        <p:spPr>
          <a:xfrm>
            <a:off x="3160000" y="4945452"/>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21" name="Straight Connector 20">
            <a:extLst>
              <a:ext uri="{FF2B5EF4-FFF2-40B4-BE49-F238E27FC236}">
                <a16:creationId xmlns:a16="http://schemas.microsoft.com/office/drawing/2014/main" id="{FF418D1C-ACA4-E1FF-8AE1-42B9B29F41D4}"/>
              </a:ext>
            </a:extLst>
          </p:cNvPr>
          <p:cNvCxnSpPr>
            <a:cxnSpLocks/>
          </p:cNvCxnSpPr>
          <p:nvPr/>
        </p:nvCxnSpPr>
        <p:spPr>
          <a:xfrm>
            <a:off x="6686550" y="2686050"/>
            <a:ext cx="11525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3505E3F-5E05-B848-573C-D1E168CAAAFA}"/>
              </a:ext>
            </a:extLst>
          </p:cNvPr>
          <p:cNvCxnSpPr>
            <a:cxnSpLocks/>
          </p:cNvCxnSpPr>
          <p:nvPr/>
        </p:nvCxnSpPr>
        <p:spPr>
          <a:xfrm>
            <a:off x="6696075" y="3086100"/>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Snip and Round Single Corner Rectangle 12">
            <a:extLst>
              <a:ext uri="{FF2B5EF4-FFF2-40B4-BE49-F238E27FC236}">
                <a16:creationId xmlns:a16="http://schemas.microsoft.com/office/drawing/2014/main" id="{52E16B2A-0FAF-B9C9-822A-EEEE1A72C4F8}"/>
              </a:ext>
            </a:extLst>
          </p:cNvPr>
          <p:cNvSpPr/>
          <p:nvPr/>
        </p:nvSpPr>
        <p:spPr>
          <a:xfrm>
            <a:off x="6484225" y="4793052"/>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Chồi</a:t>
            </a:r>
            <a:r>
              <a:rPr kumimoji="0" lang="en-US"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non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50016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animBg="1"/>
      <p:bldP spid="13" grpId="0" animBg="1"/>
      <p:bldP spid="2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6D200CD8-579D-B5EF-39AC-CC1E96A2F656}"/>
              </a:ext>
            </a:extLst>
          </p:cNvPr>
          <p:cNvSpPr txBox="1"/>
          <p:nvPr/>
        </p:nvSpPr>
        <p:spPr>
          <a:xfrm>
            <a:off x="1531422" y="320103"/>
            <a:ext cx="10660578" cy="492443"/>
          </a:xfrm>
          <a:prstGeom prst="rect">
            <a:avLst/>
          </a:prstGeom>
          <a:noFill/>
        </p:spPr>
        <p:txBody>
          <a:bodyPr wrap="square" lIns="0" tIns="0" rIns="0" bIns="0" rtlCol="0">
            <a:spAutoFit/>
          </a:bodyPr>
          <a:lstStyle/>
          <a:p>
            <a:pPr lvl="0">
              <a:defRPr/>
            </a:pPr>
            <a:r>
              <a:rPr lang="vi-VN" altLang="zh-CN" sz="32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Dấu câu nào có thể thay cho mỗi bông hoa dưới đây?</a:t>
            </a:r>
            <a:endParaRPr kumimoji="0" lang="zh-CN" altLang="en-US" sz="32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61" name="Picture 60">
            <a:extLst>
              <a:ext uri="{FF2B5EF4-FFF2-40B4-BE49-F238E27FC236}">
                <a16:creationId xmlns:a16="http://schemas.microsoft.com/office/drawing/2014/main" id="{A463FD6C-BEEA-C95E-3F7C-B8F0373614CC}"/>
              </a:ext>
            </a:extLst>
          </p:cNvPr>
          <p:cNvPicPr>
            <a:picLocks noChangeAspect="1"/>
          </p:cNvPicPr>
          <p:nvPr/>
        </p:nvPicPr>
        <p:blipFill>
          <a:blip r:embed="rId2"/>
          <a:stretch>
            <a:fillRect/>
          </a:stretch>
        </p:blipFill>
        <p:spPr>
          <a:xfrm>
            <a:off x="563115" y="0"/>
            <a:ext cx="939982" cy="1126910"/>
          </a:xfrm>
          <a:prstGeom prst="rect">
            <a:avLst/>
          </a:prstGeom>
        </p:spPr>
      </p:pic>
      <p:sp>
        <p:nvSpPr>
          <p:cNvPr id="4" name="TextBox 3">
            <a:extLst>
              <a:ext uri="{FF2B5EF4-FFF2-40B4-BE49-F238E27FC236}">
                <a16:creationId xmlns:a16="http://schemas.microsoft.com/office/drawing/2014/main" id="{F096EEDC-9737-A1BF-2EF2-7FC4A01D9CB2}"/>
              </a:ext>
            </a:extLst>
          </p:cNvPr>
          <p:cNvSpPr txBox="1"/>
          <p:nvPr/>
        </p:nvSpPr>
        <p:spPr>
          <a:xfrm>
            <a:off x="609600" y="1638300"/>
            <a:ext cx="11315700" cy="4031873"/>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Chim sâu con hỏi bố:</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Bố ơi, chúng ta có thể trở thành hoạ mi được không ạ</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a:solidFill>
                  <a:srgbClr val="FF0000"/>
                </a:solidFill>
                <a:effectLst/>
                <a:latin typeface="Cambria" panose="02040503050406030204" pitchFamily="18" charset="0"/>
                <a:ea typeface="Cambria" panose="02040503050406030204" pitchFamily="18" charset="0"/>
              </a:rPr>
              <a:t>?</a:t>
            </a:r>
            <a:endParaRPr lang="vi-VN" sz="3200" b="0" i="0" dirty="0">
              <a:solidFill>
                <a:srgbClr val="FF0000"/>
              </a:solidFill>
              <a:effectLst/>
              <a:latin typeface="Cambria" panose="02040503050406030204" pitchFamily="18" charset="0"/>
              <a:ea typeface="Cambria" panose="02040503050406030204" pitchFamily="18" charset="0"/>
            </a:endParaRP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Tại sao con muốn trở thành hoạ mi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a:solidFill>
                  <a:srgbClr val="FF0000"/>
                </a:solidFill>
                <a:effectLst/>
                <a:latin typeface="Cambria" panose="02040503050406030204" pitchFamily="18" charset="0"/>
                <a:ea typeface="Cambria" panose="02040503050406030204" pitchFamily="18" charset="0"/>
              </a:rPr>
              <a:t>?</a:t>
            </a:r>
            <a:endParaRPr lang="vi-VN" sz="3200" b="0" i="0" dirty="0">
              <a:solidFill>
                <a:srgbClr val="FF0000"/>
              </a:solidFill>
              <a:effectLst/>
              <a:latin typeface="Cambria" panose="02040503050406030204" pitchFamily="18" charset="0"/>
              <a:ea typeface="Cambria" panose="02040503050406030204" pitchFamily="18" charset="0"/>
            </a:endParaRP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Con muốn có tiếng hót hay để được mọi người yêu quý</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a:solidFill>
                  <a:srgbClr val="FF0000"/>
                </a:solidFill>
                <a:effectLst/>
                <a:latin typeface="Cambria" panose="02040503050406030204" pitchFamily="18" charset="0"/>
                <a:ea typeface="Cambria" panose="02040503050406030204" pitchFamily="18" charset="0"/>
              </a:rPr>
              <a:t>.</a:t>
            </a:r>
            <a:endParaRPr lang="vi-VN" sz="3200" b="0" i="0" dirty="0">
              <a:solidFill>
                <a:srgbClr val="FF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Chim bố nói:</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Con hãy bắt thật nhiều sâu để bảo vệ cây cối, hoa màu, con sẽ được mọi người yêu quý.</a:t>
            </a:r>
            <a:endParaRPr lang="en-US" sz="3200" b="0" i="0" dirty="0">
              <a:solidFill>
                <a:srgbClr val="000000"/>
              </a:solidFill>
              <a:effectLst/>
              <a:latin typeface="Cambria" panose="02040503050406030204" pitchFamily="18" charset="0"/>
              <a:ea typeface="Cambria" panose="02040503050406030204" pitchFamily="18" charset="0"/>
            </a:endParaRPr>
          </a:p>
          <a:p>
            <a:pPr algn="r"/>
            <a:r>
              <a:rPr lang="en-US" sz="3200" b="0" i="0" dirty="0">
                <a:solidFill>
                  <a:srgbClr val="000000"/>
                </a:solidFill>
                <a:effectLst/>
                <a:latin typeface="Cambria" panose="02040503050406030204" pitchFamily="18" charset="0"/>
                <a:ea typeface="Cambria" panose="02040503050406030204" pitchFamily="18" charset="0"/>
              </a:rPr>
              <a:t>(Theo </a:t>
            </a:r>
            <a:r>
              <a:rPr lang="en-US" sz="3200" b="0" i="0" dirty="0" err="1">
                <a:solidFill>
                  <a:srgbClr val="000000"/>
                </a:solidFill>
                <a:effectLst/>
                <a:latin typeface="Cambria" panose="02040503050406030204" pitchFamily="18" charset="0"/>
                <a:ea typeface="Cambria" panose="02040503050406030204" pitchFamily="18" charset="0"/>
              </a:rPr>
              <a:t>Nguyễn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Quảng</a:t>
            </a:r>
            <a:r>
              <a:rPr lang="en-US" sz="3200" b="0" i="0" dirty="0">
                <a:solidFill>
                  <a:srgbClr val="000000"/>
                </a:solidFill>
                <a:effectLst/>
                <a:latin typeface="Cambria" panose="02040503050406030204" pitchFamily="18" charset="0"/>
                <a:ea typeface="Cambria" panose="02040503050406030204" pitchFamily="18" charset="0"/>
              </a:rPr>
              <a:t>)</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75C69208-849E-4C45-8152-3496F133293C}"/>
              </a:ext>
            </a:extLst>
          </p:cNvPr>
          <p:cNvPicPr>
            <a:picLocks noChangeAspect="1"/>
          </p:cNvPicPr>
          <p:nvPr/>
        </p:nvPicPr>
        <p:blipFill>
          <a:blip r:embed="rId3"/>
          <a:stretch>
            <a:fillRect/>
          </a:stretch>
        </p:blipFill>
        <p:spPr>
          <a:xfrm>
            <a:off x="393746" y="2143125"/>
            <a:ext cx="520653" cy="561975"/>
          </a:xfrm>
          <a:prstGeom prst="rect">
            <a:avLst/>
          </a:prstGeom>
        </p:spPr>
      </p:pic>
      <p:pic>
        <p:nvPicPr>
          <p:cNvPr id="22" name="Picture 21">
            <a:extLst>
              <a:ext uri="{FF2B5EF4-FFF2-40B4-BE49-F238E27FC236}">
                <a16:creationId xmlns:a16="http://schemas.microsoft.com/office/drawing/2014/main" id="{4701577A-0603-03A3-229D-D08BBD462431}"/>
              </a:ext>
            </a:extLst>
          </p:cNvPr>
          <p:cNvPicPr>
            <a:picLocks noChangeAspect="1"/>
          </p:cNvPicPr>
          <p:nvPr/>
        </p:nvPicPr>
        <p:blipFill>
          <a:blip r:embed="rId3"/>
          <a:stretch>
            <a:fillRect/>
          </a:stretch>
        </p:blipFill>
        <p:spPr>
          <a:xfrm>
            <a:off x="422321" y="2667000"/>
            <a:ext cx="520653" cy="561975"/>
          </a:xfrm>
          <a:prstGeom prst="rect">
            <a:avLst/>
          </a:prstGeom>
        </p:spPr>
      </p:pic>
      <p:pic>
        <p:nvPicPr>
          <p:cNvPr id="24" name="Picture 23">
            <a:extLst>
              <a:ext uri="{FF2B5EF4-FFF2-40B4-BE49-F238E27FC236}">
                <a16:creationId xmlns:a16="http://schemas.microsoft.com/office/drawing/2014/main" id="{EC948848-FB87-22E7-F278-EB225F7C566F}"/>
              </a:ext>
            </a:extLst>
          </p:cNvPr>
          <p:cNvPicPr>
            <a:picLocks noChangeAspect="1"/>
          </p:cNvPicPr>
          <p:nvPr/>
        </p:nvPicPr>
        <p:blipFill>
          <a:blip r:embed="rId3"/>
          <a:stretch>
            <a:fillRect/>
          </a:stretch>
        </p:blipFill>
        <p:spPr>
          <a:xfrm>
            <a:off x="412796" y="3162300"/>
            <a:ext cx="520653" cy="561975"/>
          </a:xfrm>
          <a:prstGeom prst="rect">
            <a:avLst/>
          </a:prstGeom>
        </p:spPr>
      </p:pic>
      <p:pic>
        <p:nvPicPr>
          <p:cNvPr id="26" name="Picture 25">
            <a:extLst>
              <a:ext uri="{FF2B5EF4-FFF2-40B4-BE49-F238E27FC236}">
                <a16:creationId xmlns:a16="http://schemas.microsoft.com/office/drawing/2014/main" id="{8664AD44-622C-3DF4-28DD-E2DC12BF210D}"/>
              </a:ext>
            </a:extLst>
          </p:cNvPr>
          <p:cNvPicPr>
            <a:picLocks noChangeAspect="1"/>
          </p:cNvPicPr>
          <p:nvPr/>
        </p:nvPicPr>
        <p:blipFill>
          <a:blip r:embed="rId3"/>
          <a:stretch>
            <a:fillRect/>
          </a:stretch>
        </p:blipFill>
        <p:spPr>
          <a:xfrm>
            <a:off x="374696" y="4143375"/>
            <a:ext cx="520653" cy="561975"/>
          </a:xfrm>
          <a:prstGeom prst="rect">
            <a:avLst/>
          </a:prstGeom>
        </p:spPr>
      </p:pic>
      <p:pic>
        <p:nvPicPr>
          <p:cNvPr id="28" name="Picture 27">
            <a:extLst>
              <a:ext uri="{FF2B5EF4-FFF2-40B4-BE49-F238E27FC236}">
                <a16:creationId xmlns:a16="http://schemas.microsoft.com/office/drawing/2014/main" id="{E66FB0B6-20B3-8A4A-470E-BE03A6292952}"/>
              </a:ext>
            </a:extLst>
          </p:cNvPr>
          <p:cNvPicPr>
            <a:picLocks noChangeAspect="1"/>
          </p:cNvPicPr>
          <p:nvPr/>
        </p:nvPicPr>
        <p:blipFill>
          <a:blip r:embed="rId3"/>
          <a:stretch>
            <a:fillRect/>
          </a:stretch>
        </p:blipFill>
        <p:spPr>
          <a:xfrm>
            <a:off x="10099721" y="2124075"/>
            <a:ext cx="520653" cy="561975"/>
          </a:xfrm>
          <a:prstGeom prst="rect">
            <a:avLst/>
          </a:prstGeom>
        </p:spPr>
      </p:pic>
      <p:pic>
        <p:nvPicPr>
          <p:cNvPr id="30" name="Picture 29">
            <a:extLst>
              <a:ext uri="{FF2B5EF4-FFF2-40B4-BE49-F238E27FC236}">
                <a16:creationId xmlns:a16="http://schemas.microsoft.com/office/drawing/2014/main" id="{12978C2A-C6E1-1E0A-0488-903FD2BA6E82}"/>
              </a:ext>
            </a:extLst>
          </p:cNvPr>
          <p:cNvPicPr>
            <a:picLocks noChangeAspect="1"/>
          </p:cNvPicPr>
          <p:nvPr/>
        </p:nvPicPr>
        <p:blipFill>
          <a:blip r:embed="rId3"/>
          <a:stretch>
            <a:fillRect/>
          </a:stretch>
        </p:blipFill>
        <p:spPr>
          <a:xfrm>
            <a:off x="6985046" y="2647950"/>
            <a:ext cx="520653" cy="561975"/>
          </a:xfrm>
          <a:prstGeom prst="rect">
            <a:avLst/>
          </a:prstGeom>
        </p:spPr>
      </p:pic>
      <p:pic>
        <p:nvPicPr>
          <p:cNvPr id="32" name="Picture 31">
            <a:extLst>
              <a:ext uri="{FF2B5EF4-FFF2-40B4-BE49-F238E27FC236}">
                <a16:creationId xmlns:a16="http://schemas.microsoft.com/office/drawing/2014/main" id="{0CA2D79C-A71A-58CC-7F84-1714FB387D41}"/>
              </a:ext>
            </a:extLst>
          </p:cNvPr>
          <p:cNvPicPr>
            <a:picLocks noChangeAspect="1"/>
          </p:cNvPicPr>
          <p:nvPr/>
        </p:nvPicPr>
        <p:blipFill>
          <a:blip r:embed="rId3"/>
          <a:stretch>
            <a:fillRect/>
          </a:stretch>
        </p:blipFill>
        <p:spPr>
          <a:xfrm>
            <a:off x="10337846" y="3190875"/>
            <a:ext cx="520653" cy="561975"/>
          </a:xfrm>
          <a:prstGeom prst="rect">
            <a:avLst/>
          </a:prstGeom>
        </p:spPr>
      </p:pic>
    </p:spTree>
    <p:extLst>
      <p:ext uri="{BB962C8B-B14F-4D97-AF65-F5344CB8AC3E}">
        <p14:creationId xmlns:p14="http://schemas.microsoft.com/office/powerpoint/2010/main" val="30762128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nodeType="clickEffect">
                                  <p:stCondLst>
                                    <p:cond delay="0"/>
                                  </p:stCondLst>
                                  <p:childTnLst>
                                    <p:animEffect transition="out" filter="wipe(down)">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nodeType="clickEffect">
                                  <p:stCondLst>
                                    <p:cond delay="0"/>
                                  </p:stCondLst>
                                  <p:childTnLst>
                                    <p:animEffect transition="out" filter="wipe(down)">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主题​​">
  <a:themeElements>
    <a:clrScheme name="自定义 1345">
      <a:dk1>
        <a:sysClr val="windowText" lastClr="000000"/>
      </a:dk1>
      <a:lt1>
        <a:sysClr val="window" lastClr="FFFFFF"/>
      </a:lt1>
      <a:dk2>
        <a:srgbClr val="44546A"/>
      </a:dk2>
      <a:lt2>
        <a:srgbClr val="E7E6E6"/>
      </a:lt2>
      <a:accent1>
        <a:srgbClr val="36A080"/>
      </a:accent1>
      <a:accent2>
        <a:srgbClr val="36A080"/>
      </a:accent2>
      <a:accent3>
        <a:srgbClr val="A5A5A5"/>
      </a:accent3>
      <a:accent4>
        <a:srgbClr val="FFC000"/>
      </a:accent4>
      <a:accent5>
        <a:srgbClr val="5B9BD5"/>
      </a:accent5>
      <a:accent6>
        <a:srgbClr val="70AD47"/>
      </a:accent6>
      <a:hlink>
        <a:srgbClr val="0563C1"/>
      </a:hlink>
      <a:folHlink>
        <a:srgbClr val="954F72"/>
      </a:folHlink>
    </a:clrScheme>
    <a:fontScheme name="ibnvv5ay">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1085</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Calibri</vt:lpstr>
      <vt:lpstr>Calibri Light</vt:lpstr>
      <vt:lpstr>Cambria</vt:lpstr>
      <vt:lpstr>LNTH-LuoLuoNotangYuanTi 1</vt:lpstr>
      <vt:lpstr>Open Sans Light</vt:lpstr>
      <vt:lpstr>Vogue-ExtraBold</vt:lpstr>
      <vt:lpstr>字魂160号-檀宋</vt:lpstr>
      <vt:lpstr>字魂189号-星岩乐黑体</vt:lpstr>
      <vt:lpstr>思源黑体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43</cp:revision>
  <dcterms:created xsi:type="dcterms:W3CDTF">2023-10-16T07:24:01Z</dcterms:created>
  <dcterms:modified xsi:type="dcterms:W3CDTF">2025-01-07T13:52:52Z</dcterms:modified>
</cp:coreProperties>
</file>