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81" r:id="rId4"/>
    <p:sldId id="291" r:id="rId5"/>
    <p:sldId id="283" r:id="rId6"/>
    <p:sldId id="292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1"/>
            <p14:sldId id="283"/>
            <p14:sldId id="292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6885" autoAdjust="0"/>
  </p:normalViewPr>
  <p:slideViewPr>
    <p:cSldViewPr snapToGrid="0">
      <p:cViewPr varScale="1">
        <p:scale>
          <a:sx n="112" d="100"/>
          <a:sy n="112" d="100"/>
        </p:scale>
        <p:origin x="470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08/01/2025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18: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93298" y="2305454"/>
            <a:ext cx="539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Hoàng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Sen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3240" y="1481480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68" y="1620001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a.     2 + 1             3 + 6             4 + 5</a:t>
            </a:r>
          </a:p>
          <a:p>
            <a:r>
              <a:rPr lang="en-US" sz="4000" dirty="0"/>
              <a:t>        5 + 2             8 + 0             2 + 7</a:t>
            </a:r>
          </a:p>
          <a:p>
            <a:pPr marL="342900" indent="-342900">
              <a:buAutoNum type="alphaLcParenR"/>
            </a:pPr>
            <a:endParaRPr lang="en-US" sz="4000" dirty="0"/>
          </a:p>
        </p:txBody>
      </p:sp>
      <p:sp>
        <p:nvSpPr>
          <p:cNvPr id="13" name="Rounded Rectangle 12"/>
          <p:cNvSpPr/>
          <p:nvPr/>
        </p:nvSpPr>
        <p:spPr>
          <a:xfrm>
            <a:off x="251344" y="3324445"/>
            <a:ext cx="8698695" cy="1676401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897" y="3531286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b.     3 - 1             9 - 6             10 - 4</a:t>
            </a:r>
          </a:p>
          <a:p>
            <a:r>
              <a:rPr lang="en-US" sz="4000" dirty="0"/>
              <a:t>        4 - 2             8 - 0             6 - 3</a:t>
            </a:r>
          </a:p>
          <a:p>
            <a:pPr marL="342900" indent="-342900">
              <a:buAutoNum type="alphaLcParenR"/>
            </a:pPr>
            <a:endParaRPr lang="en-US" sz="4000" dirty="0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39466" y="0"/>
            <a:ext cx="2548890" cy="1101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4525" y="1590013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3875" y="1615645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a.  2 + 1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3 + 6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4 + 5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5 + 2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8 + 0 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2 + 7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762" y="3467100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04" y="3526930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9 - 6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 10 - 4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 4 - 2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8 - 0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 6 - 3  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859" y="1004710"/>
            <a:ext cx="439497" cy="43744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19" name="文本框 6"/>
          <p:cNvSpPr txBox="1"/>
          <p:nvPr/>
        </p:nvSpPr>
        <p:spPr>
          <a:xfrm>
            <a:off x="1756101" y="0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 PHÉP TRỪ TRONG PHẠM VI 10</a:t>
            </a:r>
            <a:endParaRPr lang="zh-CN" altLang="en-US" sz="2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730" y="92589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Tính nhẩm</a:t>
            </a: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0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&gt;; &lt;;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Số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52254" y="-28910"/>
            <a:ext cx="2548890" cy="11937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 + 4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9 - 7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 + 0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&gt;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&lt;</a:t>
            </a:r>
          </a:p>
        </p:txBody>
      </p:sp>
      <p:sp>
        <p:nvSpPr>
          <p:cNvPr id="47" name="文本框 6"/>
          <p:cNvSpPr txBox="1"/>
          <p:nvPr/>
        </p:nvSpPr>
        <p:spPr>
          <a:xfrm>
            <a:off x="2110604" y="119607"/>
            <a:ext cx="6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 PHÉP TRỪ TRONG PHẠM VI 10</a:t>
            </a:r>
            <a:endParaRPr lang="zh-CN" altLang="en-US" sz="18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-4191" y="1340299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47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0"/>
            <a:ext cx="8538209" cy="450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605" y="1638543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2" y="1207401"/>
            <a:ext cx="2949757" cy="177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50" y="4165223"/>
            <a:ext cx="1533034" cy="981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5657" y="3870074"/>
            <a:ext cx="1042987" cy="23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2908493"/>
            <a:ext cx="2903220" cy="1219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803225"/>
            <a:ext cx="2387110" cy="1947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4279112"/>
            <a:ext cx="1445450" cy="86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4219356"/>
            <a:ext cx="1692520" cy="910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1681089"/>
            <a:ext cx="1497330" cy="104012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4191" y="0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436" y="50807"/>
            <a:ext cx="813107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5?</a:t>
            </a: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2 + 7 = 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9 – 7 =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Từ các số dưới đây và các dấu +, -, =, em có thể lập được các phép tính đúng nào?</a:t>
            </a:r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8" y="1145153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271</Words>
  <Application>Microsoft Office PowerPoint</Application>
  <PresentationFormat>On-screen Show (16:9)</PresentationFormat>
  <Paragraphs>61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宋体</vt:lpstr>
      <vt:lpstr>Aharoni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122</cp:revision>
  <dcterms:created xsi:type="dcterms:W3CDTF">2017-01-10T13:46:13Z</dcterms:created>
  <dcterms:modified xsi:type="dcterms:W3CDTF">2025-01-07T23:31:09Z</dcterms:modified>
</cp:coreProperties>
</file>