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5" r:id="rId2"/>
    <p:sldId id="293" r:id="rId3"/>
    <p:sldId id="284" r:id="rId4"/>
    <p:sldId id="285" r:id="rId5"/>
    <p:sldId id="286" r:id="rId6"/>
    <p:sldId id="287" r:id="rId7"/>
    <p:sldId id="288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/>
        </p14:section>
        <p14:section name="Tiết 1" id="{29C178FB-5098-4551-BE1B-302196ADB65A}">
          <p14:sldIdLst>
            <p14:sldId id="295"/>
            <p14:sldId id="293"/>
            <p14:sldId id="28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6885" autoAdjust="0"/>
  </p:normalViewPr>
  <p:slideViewPr>
    <p:cSldViewPr snapToGrid="0">
      <p:cViewPr varScale="1">
        <p:scale>
          <a:sx n="85" d="100"/>
          <a:sy n="85" d="100"/>
        </p:scale>
        <p:origin x="616" y="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03/01/2025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2025/1/3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2025/1/3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F5F57-D579-F7B7-869D-F57077F28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CBDE48A-B6B7-4EB2-556A-6F919AD4A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2F9F202-E229-78DF-9EB3-20A8C5C83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29FFAE1-FB5E-F59D-724F-EF050C38009C}"/>
              </a:ext>
            </a:extLst>
          </p:cNvPr>
          <p:cNvSpPr txBox="1"/>
          <p:nvPr/>
        </p:nvSpPr>
        <p:spPr>
          <a:xfrm>
            <a:off x="560070" y="310388"/>
            <a:ext cx="8195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18: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T2)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  <a:extLst>
              <a:ext uri="{FF2B5EF4-FFF2-40B4-BE49-F238E27FC236}">
                <a16:creationId xmlns:a16="http://schemas.microsoft.com/office/drawing/2014/main" id="{D28ACCE0-619B-C1AF-A3AE-C3DC6E9E3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D9662E8-CF2D-EF51-CDCB-EEBFC978A0D2}"/>
              </a:ext>
            </a:extLst>
          </p:cNvPr>
          <p:cNvSpPr txBox="1"/>
          <p:nvPr/>
        </p:nvSpPr>
        <p:spPr>
          <a:xfrm>
            <a:off x="2675743" y="3511431"/>
            <a:ext cx="539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Hoàng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Sen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851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0405" y="1159475"/>
            <a:ext cx="7359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Tìm kết quả phép tính ghi ở mỗi </a:t>
            </a:r>
            <a:r>
              <a:rPr lang="en-US" sz="3200" b="1" dirty="0" err="1"/>
              <a:t>toa</a:t>
            </a:r>
            <a:r>
              <a:rPr lang="en-US" sz="3200" b="1" dirty="0"/>
              <a:t> </a:t>
            </a:r>
            <a:r>
              <a:rPr lang="en-US" sz="3200" b="1" dirty="0" err="1"/>
              <a:t>tàu</a:t>
            </a:r>
            <a:r>
              <a:rPr lang="en-US" sz="3200" b="1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7177" y="3304903"/>
            <a:ext cx="744583" cy="587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2704016" cy="100468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-21772" y="959722"/>
            <a:ext cx="666044" cy="80134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14" b="89971" l="4163" r="94869">
                        <a14:foregroundMark x1="36012" y1="35103" x2="50048" y2="70501"/>
                        <a14:foregroundMark x1="17231" y1="45133" x2="92062" y2="46608"/>
                        <a14:foregroundMark x1="11907" y1="30383" x2="20716" y2="44543"/>
                        <a14:foregroundMark x1="9197" y1="35693" x2="24395" y2="66667"/>
                        <a14:foregroundMark x1="7067" y1="51917" x2="18974" y2="80531"/>
                        <a14:foregroundMark x1="9197" y1="39823" x2="7357" y2="72566"/>
                        <a14:foregroundMark x1="7454" y1="74631" x2="91675" y2="73746"/>
                        <a14:foregroundMark x1="13262" y1="59587" x2="92740" y2="57227"/>
                        <a14:foregroundMark x1="13262" y1="30973" x2="51404" y2="43658"/>
                        <a14:foregroundMark x1="44143" y1="40708" x2="91578" y2="39233"/>
                        <a14:foregroundMark x1="38045" y1="36578" x2="54889" y2="40413"/>
                        <a14:foregroundMark x1="7067" y1="69617" x2="14521" y2="69027"/>
                        <a14:foregroundMark x1="5227" y1="69617" x2="12682" y2="66962"/>
                        <a14:foregroundMark x1="6002" y1="65487" x2="9487" y2="73156"/>
                        <a14:foregroundMark x1="91094" y1="49558" x2="94385" y2="58702"/>
                        <a14:foregroundMark x1="91675" y1="65487" x2="94288" y2="45133"/>
                        <a14:foregroundMark x1="92062" y1="68142" x2="93320" y2="68437"/>
                        <a14:foregroundMark x1="92449" y1="65487" x2="93417" y2="64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35" y="1547277"/>
            <a:ext cx="9817272" cy="322173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92836" y="2397769"/>
            <a:ext cx="391886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793518" y="2363902"/>
            <a:ext cx="391886" cy="3860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25974" y="2397769"/>
            <a:ext cx="391886" cy="365760"/>
          </a:xfrm>
          <a:prstGeom prst="roundRect">
            <a:avLst/>
          </a:prstGeom>
          <a:solidFill>
            <a:srgbClr val="EFB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906094" y="2341324"/>
            <a:ext cx="391886" cy="365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59387" y="2430513"/>
            <a:ext cx="391886" cy="365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949572" y="2318746"/>
            <a:ext cx="391886" cy="3657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938965" y="2307457"/>
            <a:ext cx="391886" cy="365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6" y="1102602"/>
            <a:ext cx="7667897" cy="3161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9895" y="1018903"/>
            <a:ext cx="99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Số 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5994400" y="0"/>
            <a:ext cx="3022600" cy="106404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155371" y="4297681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717074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8777" y="4297679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40480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00186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46812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68295" y="4052535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-25000" dirty="0"/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5275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5318" y="4235417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7860" y="4248479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46812" y="4240842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87860" y="4242368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-4191" y="1007493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" grpId="0"/>
      <p:bldP spid="2" grpId="1"/>
      <p:bldP spid="19" grpId="0"/>
      <p:bldP spid="20" grpId="0"/>
      <p:bldP spid="21" grpId="0"/>
      <p:bldP spid="22" grpId="0"/>
      <p:bldP spid="22" grpId="1"/>
      <p:bldP spid="28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3" y="784270"/>
            <a:ext cx="9053689" cy="431575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773333" y="-4892"/>
            <a:ext cx="2345267" cy="10210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028917" y="4266363"/>
            <a:ext cx="3744416" cy="720080"/>
            <a:chOff x="2843808" y="5445224"/>
            <a:chExt cx="3744416" cy="720080"/>
          </a:xfrm>
        </p:grpSpPr>
        <p:sp>
          <p:nvSpPr>
            <p:cNvPr id="25" name="Rounded Rectangle 24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4" y="115360"/>
            <a:ext cx="2425056" cy="916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268" y="835839"/>
            <a:ext cx="85739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chơi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 theo nhóm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chơi bắt đầu từ ô xuất phát.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đến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người chơi gieo xúc xắc.</a:t>
            </a:r>
          </a:p>
          <a:p>
            <a:pPr algn="just"/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số chấm ở mặt trên xúc xắc rồi di chuyển qua các ô bằng với số chấm đó. Tính kết quả tại ô đó rồi bắt một con gà ghi số bằng với kết quả phép tính.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chơi kết thúc khi bắt được 5 con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49750" y="105340"/>
            <a:ext cx="279451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BẮT GÀ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95"/>
            <a:ext cx="9189155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2267" y="4346222"/>
            <a:ext cx="1433689" cy="7725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142</Words>
  <Application>Microsoft Office PowerPoint</Application>
  <PresentationFormat>On-screen Show (16:9)</PresentationFormat>
  <Paragraphs>41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Aharoni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STD</cp:lastModifiedBy>
  <cp:revision>122</cp:revision>
  <dcterms:created xsi:type="dcterms:W3CDTF">2017-01-10T13:46:13Z</dcterms:created>
  <dcterms:modified xsi:type="dcterms:W3CDTF">2025-01-03T14:46:26Z</dcterms:modified>
</cp:coreProperties>
</file>