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7" r:id="rId2"/>
    <p:sldId id="450" r:id="rId3"/>
    <p:sldId id="451" r:id="rId4"/>
    <p:sldId id="292" r:id="rId5"/>
    <p:sldId id="449" r:id="rId6"/>
    <p:sldId id="309" r:id="rId7"/>
    <p:sldId id="310" r:id="rId8"/>
    <p:sldId id="311" r:id="rId9"/>
    <p:sldId id="312" r:id="rId10"/>
    <p:sldId id="313" r:id="rId11"/>
    <p:sldId id="338" r:id="rId12"/>
    <p:sldId id="452" r:id="rId13"/>
    <p:sldId id="337" r:id="rId14"/>
    <p:sldId id="336" r:id="rId15"/>
    <p:sldId id="453" r:id="rId16"/>
    <p:sldId id="454" r:id="rId17"/>
    <p:sldId id="341" r:id="rId18"/>
    <p:sldId id="455" r:id="rId19"/>
    <p:sldId id="456" r:id="rId20"/>
    <p:sldId id="457" r:id="rId21"/>
    <p:sldId id="458" r:id="rId22"/>
    <p:sldId id="302"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653" autoAdjust="0"/>
  </p:normalViewPr>
  <p:slideViewPr>
    <p:cSldViewPr snapToGrid="0">
      <p:cViewPr varScale="1">
        <p:scale>
          <a:sx n="78" d="100"/>
          <a:sy n="78" d="100"/>
        </p:scale>
        <p:origin x="634"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823659" y="1395730"/>
            <a:ext cx="5646944" cy="3046988"/>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en-US" altLang="en-US" sz="4800" b="1">
                <a:solidFill>
                  <a:srgbClr val="FF0000"/>
                </a:solidFill>
                <a:latin typeface="Cambria" panose="02040503050406030204" pitchFamily="18" charset="0"/>
                <a:ea typeface="Cambria" panose="02040503050406030204" pitchFamily="18" charset="0"/>
                <a:cs typeface="Times New Roman" panose="02020603050405020304" pitchFamily="18" charset="0"/>
              </a:rPr>
              <a:t>1.</a:t>
            </a:r>
            <a:r>
              <a:rPr lang="vi-VN" altLang="en-US" sz="4800"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895</TotalTime>
  <Words>549</Words>
  <Application>Microsoft Office PowerPoint</Application>
  <PresentationFormat>Widescreen</PresentationFormat>
  <Paragraphs>38</Paragraphs>
  <Slides>22</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Cambria</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Administrator</cp:lastModifiedBy>
  <cp:revision>20</cp:revision>
  <dcterms:created xsi:type="dcterms:W3CDTF">2020-07-21T07:25:20Z</dcterms:created>
  <dcterms:modified xsi:type="dcterms:W3CDTF">2025-02-07T07:12:23Z</dcterms:modified>
  <cp:category>9Slide.vn</cp:category>
</cp:coreProperties>
</file>