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7" r:id="rId2"/>
    <p:sldId id="450" r:id="rId3"/>
    <p:sldId id="449" r:id="rId4"/>
    <p:sldId id="309" r:id="rId5"/>
    <p:sldId id="311" r:id="rId6"/>
    <p:sldId id="312" r:id="rId7"/>
    <p:sldId id="459" r:id="rId8"/>
    <p:sldId id="460" r:id="rId9"/>
    <p:sldId id="313" r:id="rId10"/>
    <p:sldId id="461" r:id="rId11"/>
    <p:sldId id="462" r:id="rId12"/>
    <p:sldId id="457" r:id="rId13"/>
    <p:sldId id="455" r:id="rId14"/>
    <p:sldId id="456" r:id="rId15"/>
    <p:sldId id="463" r:id="rId16"/>
    <p:sldId id="464" r:id="rId17"/>
    <p:sldId id="302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78" d="100"/>
          <a:sy n="78" d="100"/>
        </p:scale>
        <p:origin x="81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26DEFC-0F9B-E306-B165-079C83BB1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856" y="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ỜI CHÍN THÁNG TÁM - Tốp ca Đài Tiếng nói Việt Nam - Lyrics &amp; Engsub">
            <a:hlinkClick r:id="" action="ppaction://media"/>
            <a:extLst>
              <a:ext uri="{FF2B5EF4-FFF2-40B4-BE49-F238E27FC236}">
                <a16:creationId xmlns:a16="http://schemas.microsoft.com/office/drawing/2014/main" id="{A0554DF7-931E-3AD8-9370-1D543F61B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96605" cy="6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543" y="146367"/>
            <a:ext cx="12264128" cy="65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957</TotalTime>
  <Words>238</Words>
  <Application>Microsoft Office PowerPoint</Application>
  <PresentationFormat>Widescreen</PresentationFormat>
  <Paragraphs>20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Administrator</cp:lastModifiedBy>
  <cp:revision>27</cp:revision>
  <dcterms:created xsi:type="dcterms:W3CDTF">2020-07-21T07:25:20Z</dcterms:created>
  <dcterms:modified xsi:type="dcterms:W3CDTF">2025-02-07T07:30:08Z</dcterms:modified>
  <cp:category>9Slide.vn</cp:category>
</cp:coreProperties>
</file>