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05" r:id="rId2"/>
    <p:sldId id="310" r:id="rId3"/>
    <p:sldId id="263" r:id="rId4"/>
    <p:sldId id="257" r:id="rId5"/>
    <p:sldId id="264" r:id="rId6"/>
    <p:sldId id="265" r:id="rId7"/>
    <p:sldId id="267" r:id="rId8"/>
    <p:sldId id="272" r:id="rId9"/>
    <p:sldId id="282" r:id="rId10"/>
    <p:sldId id="274" r:id="rId11"/>
    <p:sldId id="275" r:id="rId12"/>
    <p:sldId id="283" r:id="rId13"/>
    <p:sldId id="285" r:id="rId14"/>
    <p:sldId id="286" r:id="rId15"/>
    <p:sldId id="287" r:id="rId16"/>
    <p:sldId id="288" r:id="rId17"/>
    <p:sldId id="284" r:id="rId18"/>
    <p:sldId id="276" r:id="rId19"/>
    <p:sldId id="289" r:id="rId20"/>
    <p:sldId id="277" r:id="rId21"/>
    <p:sldId id="278" r:id="rId22"/>
    <p:sldId id="279" r:id="rId23"/>
    <p:sldId id="306" r:id="rId24"/>
    <p:sldId id="307" r:id="rId25"/>
    <p:sldId id="308" r:id="rId26"/>
    <p:sldId id="309" r:id="rId27"/>
    <p:sldId id="312" r:id="rId28"/>
    <p:sldId id="311" r:id="rId29"/>
    <p:sldId id="290" r:id="rId30"/>
    <p:sldId id="280" r:id="rId31"/>
    <p:sldId id="291" r:id="rId32"/>
    <p:sldId id="28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1" r:id="rId42"/>
    <p:sldId id="300" r:id="rId43"/>
    <p:sldId id="302" r:id="rId44"/>
    <p:sldId id="303" r:id="rId45"/>
    <p:sldId id="304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CC00FF"/>
    <a:srgbClr val="9858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Kiểu Trung bình 2 - Màu chủ đề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Kiểu Trung bình 2 - Màu chủ đề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50" autoAdjust="0"/>
    <p:restoredTop sz="94660"/>
  </p:normalViewPr>
  <p:slideViewPr>
    <p:cSldViewPr>
      <p:cViewPr varScale="1">
        <p:scale>
          <a:sx n="68" d="100"/>
          <a:sy n="68" d="100"/>
        </p:scale>
        <p:origin x="76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65E9D-174A-49F9-A670-E4781EC458C3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DA2FF-0C59-4376-966B-0679955B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84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ba6db7e3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5ba6db7e3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6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79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 ">
  <p:cSld name="BIG TITLE OPENING 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6915616" y="2886133"/>
            <a:ext cx="3747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B72B7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5B72B7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64587" y="205567"/>
            <a:ext cx="9098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Passion One"/>
              <a:buNone/>
              <a:defRPr sz="6000">
                <a:solidFill>
                  <a:srgbClr val="5B72B7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933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8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9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9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7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7117D-DA69-4435-BF3B-61BEA066EEB4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7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6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4.jpg"/><Relationship Id="rId7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slide" Target="slide6.xml"/><Relationship Id="rId10" Type="http://schemas.openxmlformats.org/officeDocument/2006/relationships/image" Target="../media/image6.png"/><Relationship Id="rId4" Type="http://schemas.openxmlformats.org/officeDocument/2006/relationships/image" Target="../media/image5.jpg"/><Relationship Id="rId9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7.png"/><Relationship Id="rId7" Type="http://schemas.openxmlformats.org/officeDocument/2006/relationships/image" Target="../media/image8.sv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svg"/><Relationship Id="rId5" Type="http://schemas.openxmlformats.org/officeDocument/2006/relationships/slide" Target="slide3.xml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10.svg"/><Relationship Id="rId1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4.jpeg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12" Type="http://schemas.openxmlformats.org/officeDocument/2006/relationships/image" Target="../media/image1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0.png"/><Relationship Id="rId5" Type="http://schemas.openxmlformats.org/officeDocument/2006/relationships/image" Target="../media/image11.png"/><Relationship Id="rId10" Type="http://schemas.openxmlformats.org/officeDocument/2006/relationships/image" Target="../media/image8.svg"/><Relationship Id="rId4" Type="http://schemas.openxmlformats.org/officeDocument/2006/relationships/slide" Target="slide3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jpg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12" Type="http://schemas.openxmlformats.org/officeDocument/2006/relationships/image" Target="../media/image1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0.png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openxmlformats.org/officeDocument/2006/relationships/image" Target="../media/image8.svg"/><Relationship Id="rId4" Type="http://schemas.openxmlformats.org/officeDocument/2006/relationships/slide" Target="slide3.xml"/><Relationship Id="rId9" Type="http://schemas.openxmlformats.org/officeDocument/2006/relationships/image" Target="../media/image8.png"/><Relationship Id="rId1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12" Type="http://schemas.openxmlformats.org/officeDocument/2006/relationships/image" Target="../media/image1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0.png"/><Relationship Id="rId5" Type="http://schemas.openxmlformats.org/officeDocument/2006/relationships/image" Target="../media/image11.png"/><Relationship Id="rId15" Type="http://schemas.openxmlformats.org/officeDocument/2006/relationships/image" Target="../media/image20.jpg"/><Relationship Id="rId10" Type="http://schemas.openxmlformats.org/officeDocument/2006/relationships/image" Target="../media/image8.svg"/><Relationship Id="rId4" Type="http://schemas.openxmlformats.org/officeDocument/2006/relationships/slide" Target="slide3.xml"/><Relationship Id="rId9" Type="http://schemas.openxmlformats.org/officeDocument/2006/relationships/image" Target="../media/image8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4DA5CC9-744A-4346-8810-CCB2E88BB1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2" r="1" b="20016"/>
          <a:stretch/>
        </p:blipFill>
        <p:spPr>
          <a:xfrm>
            <a:off x="180279" y="113865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8991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93103D-D392-438A-8EA8-681526B46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" y="1"/>
            <a:ext cx="12172951" cy="52419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D029DE-4BC4-43BF-BD41-D27C5EC07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4357">
            <a:off x="204382" y="4952999"/>
            <a:ext cx="1272171" cy="20269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F482A0-241D-4E81-A985-3EF835F38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4952998"/>
            <a:ext cx="1355356" cy="2026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6485DC-E18B-4B45-8F3E-B1829FEB7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1264">
            <a:off x="2862444" y="5123553"/>
            <a:ext cx="1355356" cy="2026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22ED72-D0BD-405D-8128-E8AA2DE279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346" y="5081587"/>
            <a:ext cx="1398399" cy="174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BEA83F5-D921-4554-ACA0-AF9B96A2E0C8}"/>
              </a:ext>
            </a:extLst>
          </p:cNvPr>
          <p:cNvSpPr/>
          <p:nvPr/>
        </p:nvSpPr>
        <p:spPr>
          <a:xfrm>
            <a:off x="1447800" y="1955712"/>
            <a:ext cx="9144000" cy="2946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như: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tưới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nhổ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cỏ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phân cho cây, không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giẫm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gốc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cây,... .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tốt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49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05000" y="990600"/>
            <a:ext cx="5351145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39025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C9CC92D-61F0-488D-A95D-39DE0D8B6173}"/>
              </a:ext>
            </a:extLst>
          </p:cNvPr>
          <p:cNvSpPr txBox="1"/>
          <p:nvPr/>
        </p:nvSpPr>
        <p:spPr>
          <a:xfrm>
            <a:off x="5478086" y="2256656"/>
            <a:ext cx="6530336" cy="3124200"/>
          </a:xfrm>
          <a:prstGeom prst="rect">
            <a:avLst/>
          </a:prstGeom>
        </p:spPr>
        <p:txBody>
          <a:bodyPr vert="horz" lIns="91440" tIns="45720" rIns="91440" bIns="45720" rtlCol="0" anchor="t">
            <a:prstTxWarp prst="textWave4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CÁC</a:t>
            </a:r>
          </a:p>
          <a:p>
            <a:pPr algn="ctr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CÁNH HOA</a:t>
            </a:r>
          </a:p>
        </p:txBody>
      </p:sp>
      <p:sp>
        <p:nvSpPr>
          <p:cNvPr id="24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C8BEB869-C555-4FC9-BBC2-00575E0EC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02" b="3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54289488-01A9-440A-B144-BE8D7E0CBCD9}"/>
              </a:ext>
            </a:extLst>
          </p:cNvPr>
          <p:cNvSpPr/>
          <p:nvPr/>
        </p:nvSpPr>
        <p:spPr>
          <a:xfrm>
            <a:off x="7218907" y="590635"/>
            <a:ext cx="3765775" cy="11051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CHƠI: </a:t>
            </a:r>
          </a:p>
        </p:txBody>
      </p:sp>
    </p:spTree>
    <p:extLst>
      <p:ext uri="{BB962C8B-B14F-4D97-AF65-F5344CB8AC3E}">
        <p14:creationId xmlns:p14="http://schemas.microsoft.com/office/powerpoint/2010/main" val="26189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5522D33-727C-4AE3-8E6D-9F92291A51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0" r="1" b="5668"/>
          <a:stretch/>
        </p:blipFill>
        <p:spPr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Hình ảnh 4" descr="Ảnh có chứa mẫu họa, đồ họa véc-tơ&#10;&#10;Mô tả được tạo tự động">
            <a:extLst>
              <a:ext uri="{FF2B5EF4-FFF2-40B4-BE49-F238E27FC236}">
                <a16:creationId xmlns:a16="http://schemas.microsoft.com/office/drawing/2014/main" id="{0F1883A6-2670-46CE-863F-030795ED2E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1" r="-1" b="-1"/>
          <a:stretch/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08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Nhóm 35">
            <a:extLst>
              <a:ext uri="{FF2B5EF4-FFF2-40B4-BE49-F238E27FC236}">
                <a16:creationId xmlns:a16="http://schemas.microsoft.com/office/drawing/2014/main" id="{2A6BF886-F9AE-426E-A9AC-EF6E7A1C9168}"/>
              </a:ext>
            </a:extLst>
          </p:cNvPr>
          <p:cNvGrpSpPr/>
          <p:nvPr/>
        </p:nvGrpSpPr>
        <p:grpSpPr>
          <a:xfrm>
            <a:off x="7907478" y="656818"/>
            <a:ext cx="1246752" cy="1325060"/>
            <a:chOff x="5635444" y="689743"/>
            <a:chExt cx="1246752" cy="1325060"/>
          </a:xfrm>
        </p:grpSpPr>
        <p:sp>
          <p:nvSpPr>
            <p:cNvPr id="33" name="Hình giọt nước 32">
              <a:extLst>
                <a:ext uri="{FF2B5EF4-FFF2-40B4-BE49-F238E27FC236}">
                  <a16:creationId xmlns:a16="http://schemas.microsoft.com/office/drawing/2014/main" id="{097E635E-295B-4CA8-AFCF-456CBF3D4DC2}"/>
                </a:ext>
              </a:extLst>
            </p:cNvPr>
            <p:cNvSpPr/>
            <p:nvPr/>
          </p:nvSpPr>
          <p:spPr>
            <a:xfrm rot="8929716">
              <a:off x="5635444" y="689743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2EABAAAC-1F68-4049-839B-891F32FD0AB4}"/>
                </a:ext>
              </a:extLst>
            </p:cNvPr>
            <p:cNvSpPr txBox="1"/>
            <p:nvPr/>
          </p:nvSpPr>
          <p:spPr>
            <a:xfrm>
              <a:off x="5747915" y="1257551"/>
              <a:ext cx="10390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BẺ CÀNH</a:t>
              </a: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7FD4586-153F-4124-A691-43EC819C1048}"/>
              </a:ext>
            </a:extLst>
          </p:cNvPr>
          <p:cNvGrpSpPr/>
          <p:nvPr/>
        </p:nvGrpSpPr>
        <p:grpSpPr>
          <a:xfrm>
            <a:off x="3288463" y="658158"/>
            <a:ext cx="1345176" cy="1325060"/>
            <a:chOff x="4124547" y="689742"/>
            <a:chExt cx="1345176" cy="1325060"/>
          </a:xfrm>
        </p:grpSpPr>
        <p:sp>
          <p:nvSpPr>
            <p:cNvPr id="32" name="Hình giọt nước 31">
              <a:extLst>
                <a:ext uri="{FF2B5EF4-FFF2-40B4-BE49-F238E27FC236}">
                  <a16:creationId xmlns:a16="http://schemas.microsoft.com/office/drawing/2014/main" id="{A447C5D2-6D3F-4605-8D54-D7C1B1B0056F}"/>
                </a:ext>
              </a:extLst>
            </p:cNvPr>
            <p:cNvSpPr/>
            <p:nvPr/>
          </p:nvSpPr>
          <p:spPr>
            <a:xfrm rot="8929716">
              <a:off x="4191085" y="689742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A9082D48-5BD9-4C8C-908E-AC2C9749055A}"/>
                </a:ext>
              </a:extLst>
            </p:cNvPr>
            <p:cNvSpPr txBox="1"/>
            <p:nvPr/>
          </p:nvSpPr>
          <p:spPr>
            <a:xfrm>
              <a:off x="4124547" y="1259528"/>
              <a:ext cx="1345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TƯỚI NƯỚC</a:t>
              </a:r>
            </a:p>
          </p:txBody>
        </p:sp>
      </p:grpSp>
      <p:pic>
        <p:nvPicPr>
          <p:cNvPr id="23" name="Hình ảnh 22" descr="Ảnh có chứa mẫu họa, đồ họa véc-tơ&#10;&#10;Mô tả được tạo tự động">
            <a:extLst>
              <a:ext uri="{FF2B5EF4-FFF2-40B4-BE49-F238E27FC236}">
                <a16:creationId xmlns:a16="http://schemas.microsoft.com/office/drawing/2014/main" id="{330FEB70-8BB3-4FB4-B8FB-EDC7D9322D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41" r="-1" b="-1"/>
          <a:stretch/>
        </p:blipFill>
        <p:spPr>
          <a:xfrm>
            <a:off x="7654552" y="1711177"/>
            <a:ext cx="1870447" cy="1845142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A5DB4279-9802-49FC-9D89-29CEBA2FB40E}"/>
              </a:ext>
            </a:extLst>
          </p:cNvPr>
          <p:cNvGrpSpPr/>
          <p:nvPr/>
        </p:nvGrpSpPr>
        <p:grpSpPr>
          <a:xfrm>
            <a:off x="304800" y="3986587"/>
            <a:ext cx="1246752" cy="1325060"/>
            <a:chOff x="443425" y="3808405"/>
            <a:chExt cx="1246752" cy="1325060"/>
          </a:xfrm>
        </p:grpSpPr>
        <p:sp>
          <p:nvSpPr>
            <p:cNvPr id="14" name="Hình giọt nước 13">
              <a:extLst>
                <a:ext uri="{FF2B5EF4-FFF2-40B4-BE49-F238E27FC236}">
                  <a16:creationId xmlns:a16="http://schemas.microsoft.com/office/drawing/2014/main" id="{71AC3B0A-61FA-4F0A-B65E-44C46CAAB9F5}"/>
                </a:ext>
              </a:extLst>
            </p:cNvPr>
            <p:cNvSpPr/>
            <p:nvPr/>
          </p:nvSpPr>
          <p:spPr>
            <a:xfrm rot="8929716">
              <a:off x="443425" y="3808405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D8AC841D-5F85-4116-A52C-F94DAF56B7D3}"/>
                </a:ext>
              </a:extLst>
            </p:cNvPr>
            <p:cNvSpPr txBox="1"/>
            <p:nvPr/>
          </p:nvSpPr>
          <p:spPr>
            <a:xfrm>
              <a:off x="553476" y="4334566"/>
              <a:ext cx="9668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NHỔ CỎ</a:t>
              </a:r>
            </a:p>
          </p:txBody>
        </p:sp>
      </p:grp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AF72E3BE-3AA6-4481-8B6F-773B66CBC4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0" r="1" b="5668"/>
          <a:stretch/>
        </p:blipFill>
        <p:spPr>
          <a:xfrm>
            <a:off x="2927309" y="1711177"/>
            <a:ext cx="2235046" cy="1977195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grpSp>
        <p:nvGrpSpPr>
          <p:cNvPr id="39" name="Nhóm 38">
            <a:extLst>
              <a:ext uri="{FF2B5EF4-FFF2-40B4-BE49-F238E27FC236}">
                <a16:creationId xmlns:a16="http://schemas.microsoft.com/office/drawing/2014/main" id="{11BFA366-23A5-4BC4-9094-33C81A63A60C}"/>
              </a:ext>
            </a:extLst>
          </p:cNvPr>
          <p:cNvGrpSpPr/>
          <p:nvPr/>
        </p:nvGrpSpPr>
        <p:grpSpPr>
          <a:xfrm>
            <a:off x="1705910" y="3986586"/>
            <a:ext cx="1269206" cy="1325060"/>
            <a:chOff x="1844535" y="3808404"/>
            <a:chExt cx="1269206" cy="1325060"/>
          </a:xfrm>
        </p:grpSpPr>
        <p:sp>
          <p:nvSpPr>
            <p:cNvPr id="15" name="Hình giọt nước 14">
              <a:extLst>
                <a:ext uri="{FF2B5EF4-FFF2-40B4-BE49-F238E27FC236}">
                  <a16:creationId xmlns:a16="http://schemas.microsoft.com/office/drawing/2014/main" id="{A503CBE6-B110-4F92-B468-F7E0A68BF7C3}"/>
                </a:ext>
              </a:extLst>
            </p:cNvPr>
            <p:cNvSpPr/>
            <p:nvPr/>
          </p:nvSpPr>
          <p:spPr>
            <a:xfrm rot="8929716">
              <a:off x="1866989" y="3808404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63B9407C-217B-437E-A8EC-1D5D46676CD0}"/>
                </a:ext>
              </a:extLst>
            </p:cNvPr>
            <p:cNvSpPr txBox="1"/>
            <p:nvPr/>
          </p:nvSpPr>
          <p:spPr>
            <a:xfrm>
              <a:off x="1844535" y="4324853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BÓN PHÂN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4201D3C6-3DFC-4F4A-8E5B-12C147C0A937}"/>
              </a:ext>
            </a:extLst>
          </p:cNvPr>
          <p:cNvGrpSpPr/>
          <p:nvPr/>
        </p:nvGrpSpPr>
        <p:grpSpPr>
          <a:xfrm>
            <a:off x="3158833" y="3986586"/>
            <a:ext cx="1246752" cy="1325060"/>
            <a:chOff x="3297458" y="3808404"/>
            <a:chExt cx="1246752" cy="1325060"/>
          </a:xfrm>
        </p:grpSpPr>
        <p:sp>
          <p:nvSpPr>
            <p:cNvPr id="16" name="Hình giọt nước 15">
              <a:extLst>
                <a:ext uri="{FF2B5EF4-FFF2-40B4-BE49-F238E27FC236}">
                  <a16:creationId xmlns:a16="http://schemas.microsoft.com/office/drawing/2014/main" id="{FC42C1FC-5622-4198-B7DF-C5DBFBF64F6C}"/>
                </a:ext>
              </a:extLst>
            </p:cNvPr>
            <p:cNvSpPr/>
            <p:nvPr/>
          </p:nvSpPr>
          <p:spPr>
            <a:xfrm rot="8929716">
              <a:off x="3297458" y="3808404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2F819292-B85F-4312-9A62-D803BF779329}"/>
                </a:ext>
              </a:extLst>
            </p:cNvPr>
            <p:cNvSpPr txBox="1"/>
            <p:nvPr/>
          </p:nvSpPr>
          <p:spPr>
            <a:xfrm>
              <a:off x="3332734" y="4081083"/>
              <a:ext cx="112082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ĐỐT LỬA </a:t>
              </a:r>
            </a:p>
            <a:p>
              <a:pPr algn="ctr"/>
              <a:r>
                <a:rPr lang="en-US" b="1" dirty="0"/>
                <a:t>DƯỚI </a:t>
              </a:r>
            </a:p>
            <a:p>
              <a:pPr algn="ctr"/>
              <a:r>
                <a:rPr lang="en-US" b="1" dirty="0"/>
                <a:t>GỐC CÂY</a:t>
              </a:r>
            </a:p>
          </p:txBody>
        </p:sp>
      </p:grp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3D4882C-1DC7-42AF-ABBE-FB83E432FD01}"/>
              </a:ext>
            </a:extLst>
          </p:cNvPr>
          <p:cNvGrpSpPr/>
          <p:nvPr/>
        </p:nvGrpSpPr>
        <p:grpSpPr>
          <a:xfrm>
            <a:off x="4589324" y="3981298"/>
            <a:ext cx="1246752" cy="1325060"/>
            <a:chOff x="4727949" y="3803116"/>
            <a:chExt cx="1246752" cy="1325060"/>
          </a:xfrm>
        </p:grpSpPr>
        <p:sp>
          <p:nvSpPr>
            <p:cNvPr id="17" name="Hình giọt nước 16">
              <a:extLst>
                <a:ext uri="{FF2B5EF4-FFF2-40B4-BE49-F238E27FC236}">
                  <a16:creationId xmlns:a16="http://schemas.microsoft.com/office/drawing/2014/main" id="{06B2AFF9-200A-4BFB-B917-2701D09A5978}"/>
                </a:ext>
              </a:extLst>
            </p:cNvPr>
            <p:cNvSpPr/>
            <p:nvPr/>
          </p:nvSpPr>
          <p:spPr>
            <a:xfrm rot="8929716">
              <a:off x="4727949" y="3803116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6650935D-2F35-4A84-9660-456F35271E6A}"/>
                </a:ext>
              </a:extLst>
            </p:cNvPr>
            <p:cNvSpPr txBox="1"/>
            <p:nvPr/>
          </p:nvSpPr>
          <p:spPr>
            <a:xfrm>
              <a:off x="4811612" y="4324853"/>
              <a:ext cx="1101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VUN GỐC</a:t>
              </a: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F3565492-29A6-4E25-BC94-9E130B18BFD5}"/>
              </a:ext>
            </a:extLst>
          </p:cNvPr>
          <p:cNvGrpSpPr/>
          <p:nvPr/>
        </p:nvGrpSpPr>
        <p:grpSpPr>
          <a:xfrm>
            <a:off x="6002476" y="3986584"/>
            <a:ext cx="1246752" cy="1325060"/>
            <a:chOff x="6141101" y="3808402"/>
            <a:chExt cx="1246752" cy="1325060"/>
          </a:xfrm>
        </p:grpSpPr>
        <p:sp>
          <p:nvSpPr>
            <p:cNvPr id="18" name="Hình giọt nước 17">
              <a:extLst>
                <a:ext uri="{FF2B5EF4-FFF2-40B4-BE49-F238E27FC236}">
                  <a16:creationId xmlns:a16="http://schemas.microsoft.com/office/drawing/2014/main" id="{48FB2DF6-4344-4B7D-8277-E86632FCFDF7}"/>
                </a:ext>
              </a:extLst>
            </p:cNvPr>
            <p:cNvSpPr/>
            <p:nvPr/>
          </p:nvSpPr>
          <p:spPr>
            <a:xfrm rot="8929716">
              <a:off x="6141101" y="3808402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E059FFB0-C950-4D59-93E9-6C1CF9C1FCDF}"/>
                </a:ext>
              </a:extLst>
            </p:cNvPr>
            <p:cNvSpPr txBox="1"/>
            <p:nvPr/>
          </p:nvSpPr>
          <p:spPr>
            <a:xfrm>
              <a:off x="6143568" y="4280980"/>
              <a:ext cx="12089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DẪM VÀO </a:t>
              </a:r>
            </a:p>
            <a:p>
              <a:pPr algn="ctr"/>
              <a:r>
                <a:rPr lang="en-US" b="1" dirty="0"/>
                <a:t>GỐC CÂY</a:t>
              </a:r>
            </a:p>
          </p:txBody>
        </p:sp>
      </p:grp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D2DCB7F4-CEBC-4E10-AB9E-94186D14B9C4}"/>
              </a:ext>
            </a:extLst>
          </p:cNvPr>
          <p:cNvGrpSpPr/>
          <p:nvPr/>
        </p:nvGrpSpPr>
        <p:grpSpPr>
          <a:xfrm>
            <a:off x="7491837" y="3981299"/>
            <a:ext cx="1246752" cy="1325060"/>
            <a:chOff x="7630462" y="3803117"/>
            <a:chExt cx="1246752" cy="1325060"/>
          </a:xfrm>
        </p:grpSpPr>
        <p:sp>
          <p:nvSpPr>
            <p:cNvPr id="19" name="Hình giọt nước 18">
              <a:extLst>
                <a:ext uri="{FF2B5EF4-FFF2-40B4-BE49-F238E27FC236}">
                  <a16:creationId xmlns:a16="http://schemas.microsoft.com/office/drawing/2014/main" id="{A6A11452-1A6B-420B-9DDB-DA0C1DAAD9C7}"/>
                </a:ext>
              </a:extLst>
            </p:cNvPr>
            <p:cNvSpPr/>
            <p:nvPr/>
          </p:nvSpPr>
          <p:spPr>
            <a:xfrm rot="8929716">
              <a:off x="7630462" y="3803117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CE7D222C-F103-4906-A3FE-195BF06395F2}"/>
                </a:ext>
              </a:extLst>
            </p:cNvPr>
            <p:cNvSpPr txBox="1"/>
            <p:nvPr/>
          </p:nvSpPr>
          <p:spPr>
            <a:xfrm>
              <a:off x="7723767" y="4359769"/>
              <a:ext cx="10198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BẮT SÂU</a:t>
              </a:r>
            </a:p>
          </p:txBody>
        </p: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B8CDFA1E-5657-47E6-B2EE-D9E898464C62}"/>
              </a:ext>
            </a:extLst>
          </p:cNvPr>
          <p:cNvGrpSpPr/>
          <p:nvPr/>
        </p:nvGrpSpPr>
        <p:grpSpPr>
          <a:xfrm>
            <a:off x="8899991" y="3986584"/>
            <a:ext cx="1265600" cy="1325060"/>
            <a:chOff x="9038616" y="3808402"/>
            <a:chExt cx="1265600" cy="1325060"/>
          </a:xfrm>
        </p:grpSpPr>
        <p:sp>
          <p:nvSpPr>
            <p:cNvPr id="20" name="Hình giọt nước 19">
              <a:extLst>
                <a:ext uri="{FF2B5EF4-FFF2-40B4-BE49-F238E27FC236}">
                  <a16:creationId xmlns:a16="http://schemas.microsoft.com/office/drawing/2014/main" id="{4B576E27-8FEF-48D9-8F18-E10921A13FF0}"/>
                </a:ext>
              </a:extLst>
            </p:cNvPr>
            <p:cNvSpPr/>
            <p:nvPr/>
          </p:nvSpPr>
          <p:spPr>
            <a:xfrm rot="8929716">
              <a:off x="9057464" y="3808402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5454CC4D-1979-42D2-9E2A-A566DA1A1004}"/>
                </a:ext>
              </a:extLst>
            </p:cNvPr>
            <p:cNvSpPr txBox="1"/>
            <p:nvPr/>
          </p:nvSpPr>
          <p:spPr>
            <a:xfrm>
              <a:off x="9038616" y="4196067"/>
              <a:ext cx="12234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KHẮC LÊN</a:t>
              </a:r>
            </a:p>
            <a:p>
              <a:pPr algn="ctr"/>
              <a:r>
                <a:rPr lang="en-US" b="1" dirty="0"/>
                <a:t> THÂN CÂY</a:t>
              </a:r>
            </a:p>
          </p:txBody>
        </p: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E9BACCD-5C7C-4D61-9406-4478E84349F9}"/>
              </a:ext>
            </a:extLst>
          </p:cNvPr>
          <p:cNvGrpSpPr/>
          <p:nvPr/>
        </p:nvGrpSpPr>
        <p:grpSpPr>
          <a:xfrm>
            <a:off x="10312348" y="3986585"/>
            <a:ext cx="1409360" cy="1325060"/>
            <a:chOff x="10450973" y="3808403"/>
            <a:chExt cx="1409360" cy="1325060"/>
          </a:xfrm>
        </p:grpSpPr>
        <p:sp>
          <p:nvSpPr>
            <p:cNvPr id="21" name="Hình giọt nước 20">
              <a:extLst>
                <a:ext uri="{FF2B5EF4-FFF2-40B4-BE49-F238E27FC236}">
                  <a16:creationId xmlns:a16="http://schemas.microsoft.com/office/drawing/2014/main" id="{A32CA3CD-FFEA-4D6C-84D5-F906253459A1}"/>
                </a:ext>
              </a:extLst>
            </p:cNvPr>
            <p:cNvSpPr/>
            <p:nvPr/>
          </p:nvSpPr>
          <p:spPr>
            <a:xfrm rot="8929716">
              <a:off x="10501823" y="3808403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E7A6BE51-2CD1-49EE-966D-DAD5F76FF4CE}"/>
                </a:ext>
              </a:extLst>
            </p:cNvPr>
            <p:cNvSpPr txBox="1"/>
            <p:nvPr/>
          </p:nvSpPr>
          <p:spPr>
            <a:xfrm>
              <a:off x="10450973" y="4219583"/>
              <a:ext cx="14093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CHĂNG ĐÈN </a:t>
              </a:r>
            </a:p>
            <a:p>
              <a:pPr algn="ctr"/>
              <a:r>
                <a:rPr lang="en-US" b="1" dirty="0"/>
                <a:t>LÊN CÂY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383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Nhóm 34">
            <a:extLst>
              <a:ext uri="{FF2B5EF4-FFF2-40B4-BE49-F238E27FC236}">
                <a16:creationId xmlns:a16="http://schemas.microsoft.com/office/drawing/2014/main" id="{7F26C39C-BC1C-43DB-9160-32BCD0FFD4A0}"/>
              </a:ext>
            </a:extLst>
          </p:cNvPr>
          <p:cNvGrpSpPr/>
          <p:nvPr/>
        </p:nvGrpSpPr>
        <p:grpSpPr>
          <a:xfrm>
            <a:off x="6692148" y="-41491"/>
            <a:ext cx="5200252" cy="4955062"/>
            <a:chOff x="5993773" y="136736"/>
            <a:chExt cx="5200252" cy="4955062"/>
          </a:xfrm>
        </p:grpSpPr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9649AE5B-0B7C-44A5-8483-8E3BD8AB5584}"/>
                </a:ext>
              </a:extLst>
            </p:cNvPr>
            <p:cNvGrpSpPr/>
            <p:nvPr/>
          </p:nvGrpSpPr>
          <p:grpSpPr>
            <a:xfrm rot="18011020">
              <a:off x="6234358" y="880639"/>
              <a:ext cx="1546921" cy="2028091"/>
              <a:chOff x="3297458" y="3808404"/>
              <a:chExt cx="1246752" cy="1325060"/>
            </a:xfrm>
          </p:grpSpPr>
          <p:sp>
            <p:nvSpPr>
              <p:cNvPr id="24" name="Hình giọt nước 23">
                <a:extLst>
                  <a:ext uri="{FF2B5EF4-FFF2-40B4-BE49-F238E27FC236}">
                    <a16:creationId xmlns:a16="http://schemas.microsoft.com/office/drawing/2014/main" id="{A64B5638-660B-450A-A711-A29630896735}"/>
                  </a:ext>
                </a:extLst>
              </p:cNvPr>
              <p:cNvSpPr/>
              <p:nvPr/>
            </p:nvSpPr>
            <p:spPr>
              <a:xfrm rot="8929716">
                <a:off x="3297458" y="3808404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5927BB9D-207C-4C9A-82E0-2E8B5079B4E0}"/>
                  </a:ext>
                </a:extLst>
              </p:cNvPr>
              <p:cNvSpPr txBox="1"/>
              <p:nvPr/>
            </p:nvSpPr>
            <p:spPr>
              <a:xfrm rot="2864641">
                <a:off x="3420452" y="4002651"/>
                <a:ext cx="934426" cy="9674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ĐỐT LỬA </a:t>
                </a:r>
              </a:p>
              <a:p>
                <a:pPr algn="ctr"/>
                <a:r>
                  <a:rPr lang="en-US" sz="2400" b="1" dirty="0"/>
                  <a:t>DƯỚI </a:t>
                </a:r>
              </a:p>
              <a:p>
                <a:pPr algn="ctr"/>
                <a:r>
                  <a:rPr lang="en-US" sz="2400" b="1" dirty="0"/>
                  <a:t>GỐC CÂY</a:t>
                </a:r>
              </a:p>
            </p:txBody>
          </p:sp>
        </p:grpSp>
        <p:grpSp>
          <p:nvGrpSpPr>
            <p:cNvPr id="26" name="Nhóm 25">
              <a:extLst>
                <a:ext uri="{FF2B5EF4-FFF2-40B4-BE49-F238E27FC236}">
                  <a16:creationId xmlns:a16="http://schemas.microsoft.com/office/drawing/2014/main" id="{EC6ED5A6-1915-431F-88BB-D9396DF482FF}"/>
                </a:ext>
              </a:extLst>
            </p:cNvPr>
            <p:cNvGrpSpPr/>
            <p:nvPr/>
          </p:nvGrpSpPr>
          <p:grpSpPr>
            <a:xfrm rot="13793520">
              <a:off x="6227197" y="2746309"/>
              <a:ext cx="1902285" cy="1934575"/>
              <a:chOff x="6141101" y="3808402"/>
              <a:chExt cx="1246752" cy="1325060"/>
            </a:xfrm>
          </p:grpSpPr>
          <p:sp>
            <p:nvSpPr>
              <p:cNvPr id="27" name="Hình giọt nước 26">
                <a:extLst>
                  <a:ext uri="{FF2B5EF4-FFF2-40B4-BE49-F238E27FC236}">
                    <a16:creationId xmlns:a16="http://schemas.microsoft.com/office/drawing/2014/main" id="{ECAE1733-5EC3-4B4C-BB0C-7FCEB7AF5691}"/>
                  </a:ext>
                </a:extLst>
              </p:cNvPr>
              <p:cNvSpPr/>
              <p:nvPr/>
            </p:nvSpPr>
            <p:spPr>
              <a:xfrm rot="8929716">
                <a:off x="6141101" y="3808402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8EF6A70A-D5A6-4809-AC17-B1F2A8E6687F}"/>
                  </a:ext>
                </a:extLst>
              </p:cNvPr>
              <p:cNvSpPr txBox="1"/>
              <p:nvPr/>
            </p:nvSpPr>
            <p:spPr>
              <a:xfrm rot="8492584">
                <a:off x="6240404" y="4125161"/>
                <a:ext cx="1015093" cy="5691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DẪM VÀO </a:t>
                </a:r>
              </a:p>
              <a:p>
                <a:pPr algn="ctr"/>
                <a:r>
                  <a:rPr lang="en-US" sz="2400" b="1" dirty="0"/>
                  <a:t>GỐC CÂY</a:t>
                </a:r>
              </a:p>
            </p:txBody>
          </p:sp>
        </p:grpSp>
        <p:grpSp>
          <p:nvGrpSpPr>
            <p:cNvPr id="29" name="Nhóm 28">
              <a:extLst>
                <a:ext uri="{FF2B5EF4-FFF2-40B4-BE49-F238E27FC236}">
                  <a16:creationId xmlns:a16="http://schemas.microsoft.com/office/drawing/2014/main" id="{E1EFC59A-BDA6-4FBB-B7F1-329D98022F47}"/>
                </a:ext>
              </a:extLst>
            </p:cNvPr>
            <p:cNvGrpSpPr/>
            <p:nvPr/>
          </p:nvGrpSpPr>
          <p:grpSpPr>
            <a:xfrm rot="9699968">
              <a:off x="8456373" y="2952938"/>
              <a:ext cx="1719045" cy="2138860"/>
              <a:chOff x="9057464" y="3808402"/>
              <a:chExt cx="1246752" cy="1325060"/>
            </a:xfrm>
          </p:grpSpPr>
          <p:sp>
            <p:nvSpPr>
              <p:cNvPr id="30" name="Hình giọt nước 29">
                <a:extLst>
                  <a:ext uri="{FF2B5EF4-FFF2-40B4-BE49-F238E27FC236}">
                    <a16:creationId xmlns:a16="http://schemas.microsoft.com/office/drawing/2014/main" id="{E2DB1F6F-376D-4752-98FC-1A988B5ACC55}"/>
                  </a:ext>
                </a:extLst>
              </p:cNvPr>
              <p:cNvSpPr/>
              <p:nvPr/>
            </p:nvSpPr>
            <p:spPr>
              <a:xfrm rot="8929716">
                <a:off x="9057464" y="3808402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697415B-E521-4D52-81C9-007CD9505DC6}"/>
                  </a:ext>
                </a:extLst>
              </p:cNvPr>
              <p:cNvSpPr txBox="1"/>
              <p:nvPr/>
            </p:nvSpPr>
            <p:spPr>
              <a:xfrm rot="11900032">
                <a:off x="9161320" y="4111881"/>
                <a:ext cx="1117902" cy="514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KHẮC LÊN</a:t>
                </a:r>
              </a:p>
              <a:p>
                <a:pPr algn="ctr"/>
                <a:r>
                  <a:rPr lang="en-US" sz="2400" b="1" dirty="0"/>
                  <a:t> THÂN CÂY</a:t>
                </a:r>
              </a:p>
            </p:txBody>
          </p:sp>
        </p:grpSp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2A181EF3-CF98-4CBC-8353-29F9DAFB33F7}"/>
                </a:ext>
              </a:extLst>
            </p:cNvPr>
            <p:cNvGrpSpPr/>
            <p:nvPr/>
          </p:nvGrpSpPr>
          <p:grpSpPr>
            <a:xfrm rot="5400000">
              <a:off x="9368258" y="1304996"/>
              <a:ext cx="1632253" cy="2019281"/>
              <a:chOff x="10501823" y="3808403"/>
              <a:chExt cx="1246752" cy="1325060"/>
            </a:xfrm>
          </p:grpSpPr>
          <p:sp>
            <p:nvSpPr>
              <p:cNvPr id="33" name="Hình giọt nước 32">
                <a:extLst>
                  <a:ext uri="{FF2B5EF4-FFF2-40B4-BE49-F238E27FC236}">
                    <a16:creationId xmlns:a16="http://schemas.microsoft.com/office/drawing/2014/main" id="{82DDB5E9-5B11-4B40-951B-B21E7D33B320}"/>
                  </a:ext>
                </a:extLst>
              </p:cNvPr>
              <p:cNvSpPr/>
              <p:nvPr/>
            </p:nvSpPr>
            <p:spPr>
              <a:xfrm rot="8929716">
                <a:off x="10501823" y="3808403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0A8363E5-A691-40FC-85C8-CF218801ABDD}"/>
                  </a:ext>
                </a:extLst>
              </p:cNvPr>
              <p:cNvSpPr txBox="1"/>
              <p:nvPr/>
            </p:nvSpPr>
            <p:spPr>
              <a:xfrm rot="16200000">
                <a:off x="10563082" y="4135000"/>
                <a:ext cx="1189906" cy="6347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CHĂNG ĐÈN </a:t>
                </a:r>
              </a:p>
              <a:p>
                <a:pPr algn="ctr"/>
                <a:r>
                  <a:rPr lang="en-US" sz="2400" b="1" dirty="0"/>
                  <a:t>LÊN CÂY</a:t>
                </a:r>
              </a:p>
            </p:txBody>
          </p:sp>
        </p:grpSp>
        <p:grpSp>
          <p:nvGrpSpPr>
            <p:cNvPr id="2" name="Nhóm 1">
              <a:extLst>
                <a:ext uri="{FF2B5EF4-FFF2-40B4-BE49-F238E27FC236}">
                  <a16:creationId xmlns:a16="http://schemas.microsoft.com/office/drawing/2014/main" id="{DDB6ECF4-D3B6-42BE-8B1E-5D6526774650}"/>
                </a:ext>
              </a:extLst>
            </p:cNvPr>
            <p:cNvGrpSpPr/>
            <p:nvPr/>
          </p:nvGrpSpPr>
          <p:grpSpPr>
            <a:xfrm>
              <a:off x="7907479" y="136736"/>
              <a:ext cx="1606076" cy="1845142"/>
              <a:chOff x="5635444" y="689743"/>
              <a:chExt cx="1246752" cy="1325060"/>
            </a:xfrm>
          </p:grpSpPr>
          <p:sp>
            <p:nvSpPr>
              <p:cNvPr id="3" name="Hình giọt nước 2">
                <a:extLst>
                  <a:ext uri="{FF2B5EF4-FFF2-40B4-BE49-F238E27FC236}">
                    <a16:creationId xmlns:a16="http://schemas.microsoft.com/office/drawing/2014/main" id="{878DC004-5275-4F61-8C33-D985B0240D4B}"/>
                  </a:ext>
                </a:extLst>
              </p:cNvPr>
              <p:cNvSpPr/>
              <p:nvPr/>
            </p:nvSpPr>
            <p:spPr>
              <a:xfrm rot="8929716">
                <a:off x="5635444" y="689743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533A582-314C-442B-AA9C-76991DF5F27C}"/>
                  </a:ext>
                </a:extLst>
              </p:cNvPr>
              <p:cNvSpPr txBox="1"/>
              <p:nvPr/>
            </p:nvSpPr>
            <p:spPr>
              <a:xfrm>
                <a:off x="5754023" y="1257551"/>
                <a:ext cx="1026851" cy="3315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BẺ CÀNH</a:t>
                </a:r>
              </a:p>
            </p:txBody>
          </p:sp>
        </p:grpSp>
        <p:pic>
          <p:nvPicPr>
            <p:cNvPr id="8" name="Hình ảnh 7" descr="Ảnh có chứa mẫu họa, đồ họa véc-tơ&#10;&#10;Mô tả được tạo tự động">
              <a:extLst>
                <a:ext uri="{FF2B5EF4-FFF2-40B4-BE49-F238E27FC236}">
                  <a16:creationId xmlns:a16="http://schemas.microsoft.com/office/drawing/2014/main" id="{A830B29F-93B7-487A-907A-17DC6479EF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1" r="-1" b="-1"/>
            <a:stretch/>
          </p:blipFill>
          <p:spPr>
            <a:xfrm>
              <a:off x="7654552" y="1711177"/>
              <a:ext cx="1870447" cy="1845142"/>
            </a:xfrm>
            <a:prstGeom prst="ellipse">
              <a:avLst/>
            </a:prstGeom>
          </p:spPr>
        </p:pic>
      </p:grpSp>
      <p:pic>
        <p:nvPicPr>
          <p:cNvPr id="41" name="Hình ảnh 40">
            <a:extLst>
              <a:ext uri="{FF2B5EF4-FFF2-40B4-BE49-F238E27FC236}">
                <a16:creationId xmlns:a16="http://schemas.microsoft.com/office/drawing/2014/main" id="{C4E28661-C596-493E-9133-D8478ECD64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93948">
            <a:off x="900097" y="1656168"/>
            <a:ext cx="6858000" cy="6858000"/>
          </a:xfrm>
          <a:prstGeom prst="rect">
            <a:avLst/>
          </a:prstGeom>
        </p:spPr>
      </p:pic>
      <p:grpSp>
        <p:nvGrpSpPr>
          <p:cNvPr id="22" name="Nhóm 21">
            <a:extLst>
              <a:ext uri="{FF2B5EF4-FFF2-40B4-BE49-F238E27FC236}">
                <a16:creationId xmlns:a16="http://schemas.microsoft.com/office/drawing/2014/main" id="{A261B007-C95A-4F91-A185-C2CA202B894C}"/>
              </a:ext>
            </a:extLst>
          </p:cNvPr>
          <p:cNvGrpSpPr/>
          <p:nvPr/>
        </p:nvGrpSpPr>
        <p:grpSpPr>
          <a:xfrm>
            <a:off x="556405" y="98659"/>
            <a:ext cx="5269055" cy="4713723"/>
            <a:chOff x="1006469" y="839967"/>
            <a:chExt cx="5269055" cy="4713723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C852110F-10E1-4150-877E-E2C34854D06A}"/>
                </a:ext>
              </a:extLst>
            </p:cNvPr>
            <p:cNvGrpSpPr/>
            <p:nvPr/>
          </p:nvGrpSpPr>
          <p:grpSpPr>
            <a:xfrm rot="4129007">
              <a:off x="4419015" y="1961858"/>
              <a:ext cx="1653963" cy="2059055"/>
              <a:chOff x="4660449" y="3572022"/>
              <a:chExt cx="1309844" cy="1557328"/>
            </a:xfrm>
          </p:grpSpPr>
          <p:sp>
            <p:nvSpPr>
              <p:cNvPr id="17" name="Hình giọt nước 16">
                <a:extLst>
                  <a:ext uri="{FF2B5EF4-FFF2-40B4-BE49-F238E27FC236}">
                    <a16:creationId xmlns:a16="http://schemas.microsoft.com/office/drawing/2014/main" id="{E2C46B99-AFB1-482F-B8B3-4F1BB3B69CDC}"/>
                  </a:ext>
                </a:extLst>
              </p:cNvPr>
              <p:cNvSpPr/>
              <p:nvPr/>
            </p:nvSpPr>
            <p:spPr>
              <a:xfrm rot="8929716">
                <a:off x="4660449" y="3572022"/>
                <a:ext cx="1309844" cy="1557328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A17F284E-9166-4771-811D-7C02CB03DC02}"/>
                  </a:ext>
                </a:extLst>
              </p:cNvPr>
              <p:cNvSpPr txBox="1"/>
              <p:nvPr/>
            </p:nvSpPr>
            <p:spPr>
              <a:xfrm rot="18105393">
                <a:off x="4832446" y="4231054"/>
                <a:ext cx="1063519" cy="365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VUN GỐC</a:t>
                </a:r>
              </a:p>
            </p:txBody>
          </p:sp>
        </p:grp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13B2E1C-3891-45D8-926F-E3BF55331443}"/>
                </a:ext>
              </a:extLst>
            </p:cNvPr>
            <p:cNvGrpSpPr/>
            <p:nvPr/>
          </p:nvGrpSpPr>
          <p:grpSpPr>
            <a:xfrm rot="8034767">
              <a:off x="3623723" y="3835655"/>
              <a:ext cx="1615506" cy="1820564"/>
              <a:chOff x="7630462" y="3803117"/>
              <a:chExt cx="1246752" cy="1325060"/>
            </a:xfrm>
          </p:grpSpPr>
          <p:sp>
            <p:nvSpPr>
              <p:cNvPr id="20" name="Hình giọt nước 19">
                <a:extLst>
                  <a:ext uri="{FF2B5EF4-FFF2-40B4-BE49-F238E27FC236}">
                    <a16:creationId xmlns:a16="http://schemas.microsoft.com/office/drawing/2014/main" id="{64D705F0-06DC-4BE9-90DB-18CF31D3FAD0}"/>
                  </a:ext>
                </a:extLst>
              </p:cNvPr>
              <p:cNvSpPr/>
              <p:nvPr/>
            </p:nvSpPr>
            <p:spPr>
              <a:xfrm rot="8929716">
                <a:off x="7630462" y="3803117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429E59E7-E039-4167-AD0D-B9C3B1859C0B}"/>
                  </a:ext>
                </a:extLst>
              </p:cNvPr>
              <p:cNvSpPr txBox="1"/>
              <p:nvPr/>
            </p:nvSpPr>
            <p:spPr>
              <a:xfrm rot="11041385">
                <a:off x="7733150" y="4376429"/>
                <a:ext cx="1001064" cy="336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BẮT SÂU</a:t>
                </a:r>
              </a:p>
            </p:txBody>
          </p:sp>
        </p:grpSp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71F35417-DEA1-4EBC-88CB-FD56619CFD14}"/>
                </a:ext>
              </a:extLst>
            </p:cNvPr>
            <p:cNvGrpSpPr/>
            <p:nvPr/>
          </p:nvGrpSpPr>
          <p:grpSpPr>
            <a:xfrm rot="13725530">
              <a:off x="1647624" y="3600695"/>
              <a:ext cx="1591633" cy="1958143"/>
              <a:chOff x="443425" y="3808405"/>
              <a:chExt cx="1246752" cy="1325060"/>
            </a:xfrm>
          </p:grpSpPr>
          <p:sp>
            <p:nvSpPr>
              <p:cNvPr id="11" name="Hình giọt nước 10">
                <a:extLst>
                  <a:ext uri="{FF2B5EF4-FFF2-40B4-BE49-F238E27FC236}">
                    <a16:creationId xmlns:a16="http://schemas.microsoft.com/office/drawing/2014/main" id="{5F462E21-0723-4E0D-B572-70E35EC8BB85}"/>
                  </a:ext>
                </a:extLst>
              </p:cNvPr>
              <p:cNvSpPr/>
              <p:nvPr/>
            </p:nvSpPr>
            <p:spPr>
              <a:xfrm rot="8929716">
                <a:off x="443425" y="3808405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8FCCADC-E4F4-4523-8444-CC1FA9F35DC0}"/>
                  </a:ext>
                </a:extLst>
              </p:cNvPr>
              <p:cNvSpPr txBox="1"/>
              <p:nvPr/>
            </p:nvSpPr>
            <p:spPr>
              <a:xfrm rot="9770574">
                <a:off x="595709" y="4333180"/>
                <a:ext cx="966868" cy="312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NHỔ CỎ</a:t>
                </a:r>
              </a:p>
            </p:txBody>
          </p:sp>
        </p:grpSp>
        <p:grpSp>
          <p:nvGrpSpPr>
            <p:cNvPr id="13" name="Nhóm 12">
              <a:extLst>
                <a:ext uri="{FF2B5EF4-FFF2-40B4-BE49-F238E27FC236}">
                  <a16:creationId xmlns:a16="http://schemas.microsoft.com/office/drawing/2014/main" id="{83761DAA-3471-43A4-B15E-5F07B76DD012}"/>
                </a:ext>
              </a:extLst>
            </p:cNvPr>
            <p:cNvGrpSpPr/>
            <p:nvPr/>
          </p:nvGrpSpPr>
          <p:grpSpPr>
            <a:xfrm rot="18097642">
              <a:off x="1213950" y="1599492"/>
              <a:ext cx="1662416" cy="2077378"/>
              <a:chOff x="1866989" y="3808404"/>
              <a:chExt cx="1246752" cy="1325060"/>
            </a:xfrm>
          </p:grpSpPr>
          <p:sp>
            <p:nvSpPr>
              <p:cNvPr id="14" name="Hình giọt nước 13">
                <a:extLst>
                  <a:ext uri="{FF2B5EF4-FFF2-40B4-BE49-F238E27FC236}">
                    <a16:creationId xmlns:a16="http://schemas.microsoft.com/office/drawing/2014/main" id="{3D9DCEB9-1D7F-48BE-B46E-BCB0C9E86ED6}"/>
                  </a:ext>
                </a:extLst>
              </p:cNvPr>
              <p:cNvSpPr/>
              <p:nvPr/>
            </p:nvSpPr>
            <p:spPr>
              <a:xfrm rot="8929716">
                <a:off x="1866989" y="3808404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C8130652-AEF1-4E50-999A-D7D76F1A7D82}"/>
                  </a:ext>
                </a:extLst>
              </p:cNvPr>
              <p:cNvSpPr txBox="1"/>
              <p:nvPr/>
            </p:nvSpPr>
            <p:spPr>
              <a:xfrm rot="3502358">
                <a:off x="1943333" y="4325998"/>
                <a:ext cx="1009391" cy="34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BÓN PHÂN</a:t>
                </a:r>
              </a:p>
            </p:txBody>
          </p:sp>
        </p:grpSp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E444E7F3-46D5-49F9-BA55-87C866CB8907}"/>
                </a:ext>
              </a:extLst>
            </p:cNvPr>
            <p:cNvGrpSpPr/>
            <p:nvPr/>
          </p:nvGrpSpPr>
          <p:grpSpPr>
            <a:xfrm>
              <a:off x="2871806" y="839967"/>
              <a:ext cx="1750800" cy="1940752"/>
              <a:chOff x="4124884" y="699096"/>
              <a:chExt cx="1344501" cy="1325060"/>
            </a:xfrm>
          </p:grpSpPr>
          <p:sp>
            <p:nvSpPr>
              <p:cNvPr id="6" name="Hình giọt nước 5">
                <a:extLst>
                  <a:ext uri="{FF2B5EF4-FFF2-40B4-BE49-F238E27FC236}">
                    <a16:creationId xmlns:a16="http://schemas.microsoft.com/office/drawing/2014/main" id="{BAFF4272-A754-4B95-8EDF-D0DD4F8D92A1}"/>
                  </a:ext>
                </a:extLst>
              </p:cNvPr>
              <p:cNvSpPr/>
              <p:nvPr/>
            </p:nvSpPr>
            <p:spPr>
              <a:xfrm rot="8929716">
                <a:off x="4199162" y="699096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7769058-D960-4E76-B6D3-443B2936B270}"/>
                  </a:ext>
                </a:extLst>
              </p:cNvPr>
              <p:cNvSpPr txBox="1"/>
              <p:nvPr/>
            </p:nvSpPr>
            <p:spPr>
              <a:xfrm rot="559370">
                <a:off x="4124884" y="1259528"/>
                <a:ext cx="1344501" cy="315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TƯỚI NƯỚC</a:t>
                </a:r>
              </a:p>
            </p:txBody>
          </p:sp>
        </p:grpSp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FAABFBDE-ABA4-4661-AA07-A12F79D9F1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70" r="1" b="5668"/>
            <a:stretch/>
          </p:blipFill>
          <p:spPr>
            <a:xfrm>
              <a:off x="2514600" y="2440402"/>
              <a:ext cx="2235046" cy="1977195"/>
            </a:xfrm>
            <a:custGeom>
              <a:avLst/>
              <a:gdLst/>
              <a:ahLst/>
              <a:cxnLst/>
              <a:rect l="l" t="t" r="r" b="b"/>
              <a:pathLst>
                <a:path w="6323162" h="5593660">
                  <a:moveTo>
                    <a:pt x="2177447" y="0"/>
                  </a:moveTo>
                  <a:lnTo>
                    <a:pt x="4826316" y="0"/>
                  </a:lnTo>
                  <a:lnTo>
                    <a:pt x="4971508" y="75777"/>
                  </a:lnTo>
                  <a:cubicBezTo>
                    <a:pt x="5197582" y="210111"/>
                    <a:pt x="5400550" y="381325"/>
                    <a:pt x="5577109" y="586873"/>
                  </a:cubicBezTo>
                  <a:cubicBezTo>
                    <a:pt x="6058235" y="1147205"/>
                    <a:pt x="6323162" y="1943505"/>
                    <a:pt x="6323162" y="2829148"/>
                  </a:cubicBezTo>
                  <a:cubicBezTo>
                    <a:pt x="6323162" y="3182494"/>
                    <a:pt x="6220623" y="3466081"/>
                    <a:pt x="5990836" y="3748729"/>
                  </a:cubicBezTo>
                  <a:cubicBezTo>
                    <a:pt x="5750480" y="4044392"/>
                    <a:pt x="5389327" y="4316711"/>
                    <a:pt x="5006899" y="4604992"/>
                  </a:cubicBezTo>
                  <a:cubicBezTo>
                    <a:pt x="4936343" y="4658116"/>
                    <a:pt x="4863453" y="4713117"/>
                    <a:pt x="4790566" y="4768788"/>
                  </a:cubicBezTo>
                  <a:cubicBezTo>
                    <a:pt x="4138128" y="5267012"/>
                    <a:pt x="3661945" y="5593660"/>
                    <a:pt x="3012943" y="5593660"/>
                  </a:cubicBezTo>
                  <a:cubicBezTo>
                    <a:pt x="2024062" y="5593660"/>
                    <a:pt x="1323723" y="5192693"/>
                    <a:pt x="671286" y="4252856"/>
                  </a:cubicBezTo>
                  <a:cubicBezTo>
                    <a:pt x="585906" y="4129842"/>
                    <a:pt x="502446" y="4017964"/>
                    <a:pt x="421733" y="3909839"/>
                  </a:cubicBezTo>
                  <a:cubicBezTo>
                    <a:pt x="254471" y="3685679"/>
                    <a:pt x="130655" y="3515312"/>
                    <a:pt x="48655" y="3351082"/>
                  </a:cubicBezTo>
                  <a:lnTo>
                    <a:pt x="0" y="3239820"/>
                  </a:lnTo>
                  <a:lnTo>
                    <a:pt x="0" y="2248150"/>
                  </a:lnTo>
                  <a:lnTo>
                    <a:pt x="1658" y="2239520"/>
                  </a:lnTo>
                  <a:cubicBezTo>
                    <a:pt x="51657" y="2045089"/>
                    <a:pt x="126469" y="1853225"/>
                    <a:pt x="225714" y="1665285"/>
                  </a:cubicBezTo>
                  <a:cubicBezTo>
                    <a:pt x="419948" y="1297585"/>
                    <a:pt x="697641" y="961011"/>
                    <a:pt x="1050970" y="665214"/>
                  </a:cubicBezTo>
                  <a:cubicBezTo>
                    <a:pt x="1311437" y="447090"/>
                    <a:pt x="1608578" y="257641"/>
                    <a:pt x="1923692" y="107844"/>
                  </a:cubicBez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34180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05000" y="990600"/>
            <a:ext cx="4783682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37964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1A19DEB-652A-4025-85CA-090BDA6813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7" t="74444" r="20239" b="7778"/>
          <a:stretch/>
        </p:blipFill>
        <p:spPr>
          <a:xfrm>
            <a:off x="5857009" y="3479615"/>
            <a:ext cx="2247900" cy="28367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8214D745-0B7A-4A9D-87BD-1E436EE7E7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t="74444" r="53132" b="7778"/>
          <a:stretch/>
        </p:blipFill>
        <p:spPr>
          <a:xfrm>
            <a:off x="8962159" y="3479615"/>
            <a:ext cx="2247900" cy="283671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0FCCB001-A8B1-42E5-9EE6-2C19B95B6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507031"/>
            <a:ext cx="2247900" cy="267317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45FFA91-2E4F-4DA9-9C02-66E449474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0" y="507031"/>
            <a:ext cx="2247900" cy="2673178"/>
          </a:xfrm>
          <a:prstGeom prst="rect">
            <a:avLst/>
          </a:prstGeom>
        </p:spPr>
      </p:pic>
      <p:pic>
        <p:nvPicPr>
          <p:cNvPr id="10" name="Hình ảnh 9" descr="Ảnh có chứa văn bản&#10;&#10;Mô tả được tạo tự động">
            <a:extLst>
              <a:ext uri="{FF2B5EF4-FFF2-40B4-BE49-F238E27FC236}">
                <a16:creationId xmlns:a16="http://schemas.microsoft.com/office/drawing/2014/main" id="{B97D186C-4F6F-4428-BCF5-732353251F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350" y="507031"/>
            <a:ext cx="2247901" cy="2673178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17BD4F9-14C5-4B12-B4B6-C95E12C93E6B}"/>
              </a:ext>
            </a:extLst>
          </p:cNvPr>
          <p:cNvSpPr txBox="1"/>
          <p:nvPr/>
        </p:nvSpPr>
        <p:spPr>
          <a:xfrm>
            <a:off x="333375" y="2572892"/>
            <a:ext cx="3905250" cy="18134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 HAY KHÔNG NÊN?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DA46B36-BF5D-4786-9A5C-7FD3B50812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01" t="5556" r="46867" b="88889"/>
          <a:stretch/>
        </p:blipFill>
        <p:spPr>
          <a:xfrm>
            <a:off x="555239" y="1689980"/>
            <a:ext cx="960968" cy="108108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9E84390E-63A2-4927-814F-EB7BA444DE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07" y="4386337"/>
            <a:ext cx="1855452" cy="185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1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ũi tên: Phải Có Khía 2">
            <a:extLst>
              <a:ext uri="{FF2B5EF4-FFF2-40B4-BE49-F238E27FC236}">
                <a16:creationId xmlns:a16="http://schemas.microsoft.com/office/drawing/2014/main" id="{66EC2C93-F8DA-4F78-BAD0-62A57F0D585C}"/>
              </a:ext>
            </a:extLst>
          </p:cNvPr>
          <p:cNvSpPr/>
          <p:nvPr/>
        </p:nvSpPr>
        <p:spPr>
          <a:xfrm>
            <a:off x="647700" y="1295400"/>
            <a:ext cx="2628900" cy="1524000"/>
          </a:xfrm>
          <a:prstGeom prst="notch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 LÀM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7F76FB07-039F-4174-937F-78A5737805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7" t="74444" r="20239" b="7778"/>
          <a:stretch/>
        </p:blipFill>
        <p:spPr>
          <a:xfrm>
            <a:off x="6350579" y="674052"/>
            <a:ext cx="2247900" cy="283671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9D3971FE-3461-4CF1-A460-CD2BD812FB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t="74444" r="53132" b="7778"/>
          <a:stretch/>
        </p:blipFill>
        <p:spPr>
          <a:xfrm>
            <a:off x="9182100" y="592282"/>
            <a:ext cx="2247900" cy="283671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A08C66F9-D7DF-49F2-B586-4084D5EB3B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674052"/>
            <a:ext cx="2247900" cy="2673178"/>
          </a:xfrm>
          <a:prstGeom prst="rect">
            <a:avLst/>
          </a:prstGeom>
        </p:spPr>
      </p:pic>
      <p:sp>
        <p:nvSpPr>
          <p:cNvPr id="7" name="Mũi tên: Phải Có Khía 6">
            <a:extLst>
              <a:ext uri="{FF2B5EF4-FFF2-40B4-BE49-F238E27FC236}">
                <a16:creationId xmlns:a16="http://schemas.microsoft.com/office/drawing/2014/main" id="{8B3C3716-DC4A-438A-A3B5-4510A7172400}"/>
              </a:ext>
            </a:extLst>
          </p:cNvPr>
          <p:cNvSpPr/>
          <p:nvPr/>
        </p:nvSpPr>
        <p:spPr>
          <a:xfrm>
            <a:off x="647700" y="4419600"/>
            <a:ext cx="2743200" cy="1676400"/>
          </a:xfrm>
          <a:prstGeom prst="notch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NÊN LÀM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CA1A45A8-68CD-4D17-B65F-B0FB299158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1" y="3921211"/>
            <a:ext cx="2247900" cy="2673178"/>
          </a:xfrm>
          <a:prstGeom prst="rect">
            <a:avLst/>
          </a:prstGeom>
        </p:spPr>
      </p:pic>
      <p:pic>
        <p:nvPicPr>
          <p:cNvPr id="9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CB034094-3AED-4E1D-B37C-BC84AD6A88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21211"/>
            <a:ext cx="2247901" cy="267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4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cây xanh- Bài hát cực hay cho thiếu nhi về môi trường">
            <a:hlinkClick r:id="" action="ppaction://media"/>
            <a:extLst>
              <a:ext uri="{FF2B5EF4-FFF2-40B4-BE49-F238E27FC236}">
                <a16:creationId xmlns:a16="http://schemas.microsoft.com/office/drawing/2014/main" id="{BF8EA03F-BF58-44F1-ACFA-7994B77AB0A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"/>
            <a:ext cx="12191999" cy="68579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882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EB2E44E-30A6-416E-A45D-B1E3286295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414016"/>
            <a:ext cx="232963" cy="1340860"/>
            <a:chOff x="56167" y="2050133"/>
            <a:chExt cx="232963" cy="1340860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FC3F1FAE-BAA2-4238-87B4-F57CD6E0D4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59">
              <a:extLst>
                <a:ext uri="{FF2B5EF4-FFF2-40B4-BE49-F238E27FC236}">
                  <a16:creationId xmlns:a16="http://schemas.microsoft.com/office/drawing/2014/main" id="{089CF776-26E3-443A-9B0A-EBD6CE7AE9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1F6F9BAB-A8A1-4A62-86FC-5B3157A6E4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7A2B6B81-FF9A-43F6-A1AE-917DAA4B02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49817315-151B-4CB1-A230-5A36AF7FB4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6CC335AB-9541-4183-93A8-9687D50AB1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ED940D30-BF06-4C7A-8790-F0D998247D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A52173BB-5BB4-4AB9-AC66-79CF7406D8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CD8A6114-D58C-4BB6-9AFE-064C927F3C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B4E88F94-25A1-4836-8BB3-4271B636B0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25A83C54-E0E4-4E8A-9EE6-C17D264171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0675818B-7A46-4DED-BBFC-4697A4C04A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AF3B1214-DA5A-4076-BE6B-3D9D3ECC63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9E008EA5-BFDE-4E41-A137-7528BC706B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46544C80-52A4-45E4-BFA9-EF2DF3498E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905E3B05-2EB1-44FB-ADE8-F4CD5217AA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02542866-00BE-41E8-955D-E3B4E6E035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ADC9572A-D4F6-4C5A-B2C8-C00E855CB9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BBF83543-D986-4CD0-A24E-9802847B83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15E8B8C4-D90E-4DC6-BA2D-D21C33318C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1468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ình ảnh 3" descr="Ảnh có chứa mũi tên&#10;&#10;Mô tả được tạo tự động">
            <a:extLst>
              <a:ext uri="{FF2B5EF4-FFF2-40B4-BE49-F238E27FC236}">
                <a16:creationId xmlns:a16="http://schemas.microsoft.com/office/drawing/2014/main" id="{4C9C2B67-8F62-4F3E-9BBA-B887A2393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029" y="157410"/>
            <a:ext cx="8949343" cy="618656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216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11F487A-0545-4AC7-9112-A1D6BF5BAFE3}"/>
              </a:ext>
            </a:extLst>
          </p:cNvPr>
          <p:cNvSpPr txBox="1"/>
          <p:nvPr/>
        </p:nvSpPr>
        <p:spPr>
          <a:xfrm>
            <a:off x="3302161" y="1723399"/>
            <a:ext cx="6121077" cy="3210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kiệm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gìn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gỗ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41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4100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09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79DC6F3-C9CE-43D2-BB9A-284E88F0C682}"/>
              </a:ext>
            </a:extLst>
          </p:cNvPr>
          <p:cNvSpPr txBox="1"/>
          <p:nvPr/>
        </p:nvSpPr>
        <p:spPr>
          <a:xfrm>
            <a:off x="2705100" y="2209800"/>
            <a:ext cx="6781800" cy="2736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 VIỆC CÁC EM ĐÃ LÀM ĐƯỢC ĐỂ CHĂM SÓC VÀ BẢO VỆ CÂY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0EAAEB8-3067-46FA-99D5-CF24480D9E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6220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4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 descr="Ảnh có chứa rau&#10;&#10;Mô tả được tạo tự động">
            <a:extLst>
              <a:ext uri="{FF2B5EF4-FFF2-40B4-BE49-F238E27FC236}">
                <a16:creationId xmlns:a16="http://schemas.microsoft.com/office/drawing/2014/main" id="{51451666-536B-47E8-A2A1-6BD2EF5A18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3" r="-1" b="1946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  <p:pic>
        <p:nvPicPr>
          <p:cNvPr id="48" name="Picture 45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8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52400"/>
            <a:ext cx="8882062" cy="656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6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52400"/>
            <a:ext cx="8429625" cy="648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5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6453187" cy="631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3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5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F661C4C-231D-4BBC-AAAF-AC5D5F6A75D4}"/>
              </a:ext>
            </a:extLst>
          </p:cNvPr>
          <p:cNvSpPr txBox="1"/>
          <p:nvPr/>
        </p:nvSpPr>
        <p:spPr>
          <a:xfrm>
            <a:off x="2743200" y="2362200"/>
            <a:ext cx="7239000" cy="2667000"/>
          </a:xfrm>
          <a:prstGeom prst="rect">
            <a:avLst/>
          </a:prstGeom>
          <a:noFill/>
        </p:spPr>
        <p:txBody>
          <a:bodyPr wrap="none" rtlCol="0">
            <a:prstTxWarp prst="textInflate">
              <a:avLst/>
            </a:prstTxWarp>
            <a:spAutoFit/>
          </a:bodyPr>
          <a:lstStyle/>
          <a:p>
            <a:r>
              <a:rPr lang="en-US" sz="6000" b="1" dirty="0" err="1" smtClean="0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Củng</a:t>
            </a:r>
            <a:r>
              <a:rPr lang="en-US" sz="6000" b="1" dirty="0" smtClean="0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 smtClean="0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</a:t>
            </a:r>
            <a:r>
              <a:rPr lang="en-US" sz="6000" b="1" dirty="0" smtClean="0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, </a:t>
            </a:r>
            <a:r>
              <a:rPr lang="en-US" sz="6000" b="1" dirty="0" err="1" smtClean="0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6000" b="1" dirty="0" smtClean="0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 smtClean="0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endParaRPr lang="en-US" sz="6000" b="1" dirty="0">
              <a:ln w="13462">
                <a:solidFill>
                  <a:srgbClr val="FF000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19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F661C4C-231D-4BBC-AAAF-AC5D5F6A75D4}"/>
              </a:ext>
            </a:extLst>
          </p:cNvPr>
          <p:cNvSpPr txBox="1"/>
          <p:nvPr/>
        </p:nvSpPr>
        <p:spPr>
          <a:xfrm>
            <a:off x="2743200" y="2362200"/>
            <a:ext cx="7239000" cy="2667000"/>
          </a:xfrm>
          <a:prstGeom prst="rect">
            <a:avLst/>
          </a:prstGeom>
          <a:noFill/>
        </p:spPr>
        <p:txBody>
          <a:bodyPr wrap="none" rtlCol="0">
            <a:prstTxWarp prst="textInflate">
              <a:avLst/>
            </a:prstTxWarp>
            <a:spAutoFit/>
          </a:bodyPr>
          <a:lstStyle/>
          <a:p>
            <a:r>
              <a:rPr lang="en-US" sz="6000" b="1" dirty="0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 LẮNG NGHE!</a:t>
            </a:r>
          </a:p>
        </p:txBody>
      </p:sp>
    </p:spTree>
    <p:extLst>
      <p:ext uri="{BB962C8B-B14F-4D97-AF65-F5344CB8AC3E}">
        <p14:creationId xmlns:p14="http://schemas.microsoft.com/office/powerpoint/2010/main" val="300407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4076F5-25D6-4B4E-8F44-FB03A34DF130}"/>
              </a:ext>
            </a:extLst>
          </p:cNvPr>
          <p:cNvSpPr txBox="1"/>
          <p:nvPr/>
        </p:nvSpPr>
        <p:spPr>
          <a:xfrm>
            <a:off x="1638300" y="1454558"/>
            <a:ext cx="8915399" cy="3948884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7324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vi-VN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</a:t>
            </a:r>
            <a:r>
              <a:rPr lang="en-US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ĂM SÓC VÀ BẢO VỆ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 TRỒNG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273122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55500F-6B52-433D-ACD2-563E87A647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196" y="1383090"/>
            <a:ext cx="4659340" cy="4191000"/>
          </a:xfrm>
          <a:prstGeom prst="rect">
            <a:avLst/>
          </a:prstGeom>
        </p:spPr>
      </p:pic>
      <p:sp>
        <p:nvSpPr>
          <p:cNvPr id="30" name="Rectangle 29">
            <a:hlinkClick r:id="rId5" action="ppaction://hlinksldjump"/>
            <a:extLst>
              <a:ext uri="{FF2B5EF4-FFF2-40B4-BE49-F238E27FC236}">
                <a16:creationId xmlns:a16="http://schemas.microsoft.com/office/drawing/2014/main" id="{74896977-CD24-4193-B678-205B2C31398D}"/>
              </a:ext>
            </a:extLst>
          </p:cNvPr>
          <p:cNvSpPr/>
          <p:nvPr/>
        </p:nvSpPr>
        <p:spPr>
          <a:xfrm>
            <a:off x="6131198" y="3495622"/>
            <a:ext cx="2361555" cy="207846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1" name="Rectangle 30">
            <a:hlinkClick r:id="rId6" action="ppaction://hlinksldjump"/>
            <a:extLst>
              <a:ext uri="{FF2B5EF4-FFF2-40B4-BE49-F238E27FC236}">
                <a16:creationId xmlns:a16="http://schemas.microsoft.com/office/drawing/2014/main" id="{58427E48-0C73-427E-BA77-605829DAAADF}"/>
              </a:ext>
            </a:extLst>
          </p:cNvPr>
          <p:cNvSpPr/>
          <p:nvPr/>
        </p:nvSpPr>
        <p:spPr>
          <a:xfrm>
            <a:off x="8492753" y="1377714"/>
            <a:ext cx="2297784" cy="2130038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2" name="Rectangle 31">
            <a:hlinkClick r:id="rId7" action="ppaction://hlinksldjump"/>
            <a:extLst>
              <a:ext uri="{FF2B5EF4-FFF2-40B4-BE49-F238E27FC236}">
                <a16:creationId xmlns:a16="http://schemas.microsoft.com/office/drawing/2014/main" id="{6A09B1A5-D3D4-4E0F-933A-3F69C700BB66}"/>
              </a:ext>
            </a:extLst>
          </p:cNvPr>
          <p:cNvSpPr/>
          <p:nvPr/>
        </p:nvSpPr>
        <p:spPr>
          <a:xfrm>
            <a:off x="6131197" y="1365583"/>
            <a:ext cx="2361556" cy="213003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3" name="Heart 32">
            <a:extLst>
              <a:ext uri="{FF2B5EF4-FFF2-40B4-BE49-F238E27FC236}">
                <a16:creationId xmlns:a16="http://schemas.microsoft.com/office/drawing/2014/main" id="{F73F1C76-D13D-4DD5-B503-CFD3E88DC213}"/>
              </a:ext>
            </a:extLst>
          </p:cNvPr>
          <p:cNvSpPr/>
          <p:nvPr/>
        </p:nvSpPr>
        <p:spPr>
          <a:xfrm>
            <a:off x="6180414" y="1436034"/>
            <a:ext cx="624518" cy="49687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số 5">
            <a:hlinkClick r:id="rId8" action="ppaction://hlinksldjump"/>
            <a:extLst>
              <a:ext uri="{FF2B5EF4-FFF2-40B4-BE49-F238E27FC236}">
                <a16:creationId xmlns:a16="http://schemas.microsoft.com/office/drawing/2014/main" id="{EBA505AA-BC3C-4050-92F1-59C7A41B8B7A}"/>
              </a:ext>
            </a:extLst>
          </p:cNvPr>
          <p:cNvSpPr/>
          <p:nvPr/>
        </p:nvSpPr>
        <p:spPr>
          <a:xfrm>
            <a:off x="8492753" y="3505200"/>
            <a:ext cx="2297783" cy="208794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8" name="heart 2">
            <a:extLst>
              <a:ext uri="{FF2B5EF4-FFF2-40B4-BE49-F238E27FC236}">
                <a16:creationId xmlns:a16="http://schemas.microsoft.com/office/drawing/2014/main" id="{364754E6-86CF-4B88-AA7C-AACE59119706}"/>
              </a:ext>
            </a:extLst>
          </p:cNvPr>
          <p:cNvSpPr/>
          <p:nvPr/>
        </p:nvSpPr>
        <p:spPr>
          <a:xfrm>
            <a:off x="10077306" y="1415254"/>
            <a:ext cx="624518" cy="49687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Heart 4">
            <a:extLst>
              <a:ext uri="{FF2B5EF4-FFF2-40B4-BE49-F238E27FC236}">
                <a16:creationId xmlns:a16="http://schemas.microsoft.com/office/drawing/2014/main" id="{2CE2D942-F62B-44F3-8C3B-589B9BC87887}"/>
              </a:ext>
            </a:extLst>
          </p:cNvPr>
          <p:cNvSpPr/>
          <p:nvPr/>
        </p:nvSpPr>
        <p:spPr>
          <a:xfrm>
            <a:off x="6156699" y="3589204"/>
            <a:ext cx="624518" cy="49687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Heart 5">
            <a:extLst>
              <a:ext uri="{FF2B5EF4-FFF2-40B4-BE49-F238E27FC236}">
                <a16:creationId xmlns:a16="http://schemas.microsoft.com/office/drawing/2014/main" id="{2BDB895D-9F8C-4E95-9FDB-4EFE51032ABB}"/>
              </a:ext>
            </a:extLst>
          </p:cNvPr>
          <p:cNvSpPr/>
          <p:nvPr/>
        </p:nvSpPr>
        <p:spPr>
          <a:xfrm>
            <a:off x="10166018" y="3588387"/>
            <a:ext cx="624518" cy="49687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hlinkClick r:id="rId9" action="ppaction://hlinksldjump"/>
            <a:extLst>
              <a:ext uri="{FF2B5EF4-FFF2-40B4-BE49-F238E27FC236}">
                <a16:creationId xmlns:a16="http://schemas.microsoft.com/office/drawing/2014/main" id="{83CA64D8-FB79-4C5D-ACDB-C435A21BFBC0}"/>
              </a:ext>
            </a:extLst>
          </p:cNvPr>
          <p:cNvSpPr txBox="1"/>
          <p:nvPr/>
        </p:nvSpPr>
        <p:spPr>
          <a:xfrm>
            <a:off x="124917" y="1534695"/>
            <a:ext cx="568586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Ô CỬA BÍ MẬT</a:t>
            </a:r>
          </a:p>
        </p:txBody>
      </p:sp>
      <p:pic>
        <p:nvPicPr>
          <p:cNvPr id="53" name="Picture 52" descr="Like Bee">
            <a:extLst>
              <a:ext uri="{FF2B5EF4-FFF2-40B4-BE49-F238E27FC236}">
                <a16:creationId xmlns:a16="http://schemas.microsoft.com/office/drawing/2014/main" id="{84F7606A-84C8-44E7-845C-60270108BA7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308" y="2789859"/>
            <a:ext cx="1295400" cy="1295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1" grpId="1" animBg="1"/>
      <p:bldP spid="31" grpId="2" animBg="1"/>
      <p:bldP spid="32" grpId="0" animBg="1"/>
      <p:bldP spid="33" grpId="0" animBg="1"/>
      <p:bldP spid="47" grpId="0" animBg="1"/>
      <p:bldP spid="48" grpId="0" animBg="1"/>
      <p:bldP spid="48" grpId="1" animBg="1"/>
      <p:bldP spid="50" grpId="0" animBg="1"/>
      <p:bldP spid="50" grpId="1" animBg="1"/>
      <p:bldP spid="51" grpId="0" animBg="1"/>
      <p:bldP spid="51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Em yêu cây xanh- Bài hát cực hay cho thiếu nhi về môi trường">
            <a:hlinkClick r:id="" action="ppaction://media"/>
            <a:extLst>
              <a:ext uri="{FF2B5EF4-FFF2-40B4-BE49-F238E27FC236}">
                <a16:creationId xmlns:a16="http://schemas.microsoft.com/office/drawing/2014/main" id="{BF8EA03F-BF58-44F1-ACFA-7994B77AB0A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"/>
            <a:ext cx="12191999" cy="68579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514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81200" y="914400"/>
            <a:ext cx="4785284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5821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B7098BE-9C95-464B-AC80-3DEF7334F2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7" t="20000" r="62531" b="58889"/>
          <a:stretch/>
        </p:blipFill>
        <p:spPr>
          <a:xfrm>
            <a:off x="484632" y="1612365"/>
            <a:ext cx="3517119" cy="3950235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Hình ảnh 4">
            <a:extLst>
              <a:ext uri="{FF2B5EF4-FFF2-40B4-BE49-F238E27FC236}">
                <a16:creationId xmlns:a16="http://schemas.microsoft.com/office/drawing/2014/main" id="{14B5EC6A-FE0F-4581-9F32-08963EDF3E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20000" r="9275" b="60000"/>
          <a:stretch/>
        </p:blipFill>
        <p:spPr>
          <a:xfrm>
            <a:off x="4310676" y="1612366"/>
            <a:ext cx="3537345" cy="3950234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2A23E3A-EB86-4019-AC5B-A8DFA7739D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 t="42222" r="9274" b="14444"/>
          <a:stretch/>
        </p:blipFill>
        <p:spPr>
          <a:xfrm>
            <a:off x="8162336" y="1573887"/>
            <a:ext cx="3517120" cy="3988713"/>
          </a:xfrm>
          <a:prstGeom prst="rect">
            <a:avLst/>
          </a:prstGeom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2C3E68BC-EADB-435B-9EAD-8B1E9F17BC92}"/>
              </a:ext>
            </a:extLst>
          </p:cNvPr>
          <p:cNvSpPr txBox="1"/>
          <p:nvPr/>
        </p:nvSpPr>
        <p:spPr>
          <a:xfrm>
            <a:off x="2057400" y="612484"/>
            <a:ext cx="3257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Hình Bầu dục 30">
            <a:extLst>
              <a:ext uri="{FF2B5EF4-FFF2-40B4-BE49-F238E27FC236}">
                <a16:creationId xmlns:a16="http://schemas.microsoft.com/office/drawing/2014/main" id="{84FDCD83-3C89-49FB-BB05-D67FE71C0EB4}"/>
              </a:ext>
            </a:extLst>
          </p:cNvPr>
          <p:cNvSpPr/>
          <p:nvPr/>
        </p:nvSpPr>
        <p:spPr>
          <a:xfrm>
            <a:off x="1371578" y="612484"/>
            <a:ext cx="609600" cy="609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0229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96DBC1C0-772B-4B2E-9363-A51A3775B5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7" t="20000" r="62531" b="58889"/>
          <a:stretch/>
        </p:blipFill>
        <p:spPr>
          <a:xfrm>
            <a:off x="655322" y="713127"/>
            <a:ext cx="5267010" cy="543174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724F874-E407-41A5-918C-1CF5DF5269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0"/>
            <a:ext cx="1097280" cy="1097280"/>
            <a:chOff x="11094720" y="0"/>
            <a:chExt cx="1097280" cy="1097280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EBB12D3E-DD63-469B-A687-14E38AE471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CC10F17-490D-41AE-9B38-7F39AF7384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DD14E052-0E61-4C65-B470-AB62B6434712}"/>
              </a:ext>
            </a:extLst>
          </p:cNvPr>
          <p:cNvSpPr/>
          <p:nvPr/>
        </p:nvSpPr>
        <p:spPr>
          <a:xfrm>
            <a:off x="6400266" y="1954554"/>
            <a:ext cx="5136412" cy="2408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ctr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chạm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gai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hồng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gai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đâm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8D6E3B-FFED-480F-941D-FE376375B8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77940" y="4601497"/>
            <a:ext cx="1014060" cy="2017580"/>
            <a:chOff x="11177940" y="4601497"/>
            <a:chExt cx="1014060" cy="2017580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1067618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27850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9152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6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7AF2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BE80BAC-2C97-498B-9F6E-7D3F8DAA5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20000" r="9275" b="60000"/>
          <a:stretch/>
        </p:blipFill>
        <p:spPr>
          <a:xfrm>
            <a:off x="4061860" y="1174938"/>
            <a:ext cx="7009396" cy="4501977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C4216951-E68B-448A-9B21-A66E7DFC092A}"/>
              </a:ext>
            </a:extLst>
          </p:cNvPr>
          <p:cNvSpPr/>
          <p:nvPr/>
        </p:nvSpPr>
        <p:spPr>
          <a:xfrm>
            <a:off x="152402" y="1955712"/>
            <a:ext cx="3352795" cy="2946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Minh </a:t>
            </a: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chạm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 xương </a:t>
            </a: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rồng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gai </a:t>
            </a: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độc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0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7">
            <a:extLst>
              <a:ext uri="{FF2B5EF4-FFF2-40B4-BE49-F238E27FC236}">
                <a16:creationId xmlns:a16="http://schemas.microsoft.com/office/drawing/2014/main" id="{35F0E358-1E49-4920-80D8-C3D1387088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E2D2362D-7010-4036-B9CA-03DFC8EB3B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11">
            <a:extLst>
              <a:ext uri="{FF2B5EF4-FFF2-40B4-BE49-F238E27FC236}">
                <a16:creationId xmlns:a16="http://schemas.microsoft.com/office/drawing/2014/main" id="{DC85BF5E-2BD6-4E5B-8EA3-420B45BB03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389812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 defTabSz="45720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40D8E28-91B5-42B0-9D6C-B777D8AD90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713579" cy="6858000"/>
          </a:xfrm>
          <a:custGeom>
            <a:avLst/>
            <a:gdLst>
              <a:gd name="connsiteX0" fmla="*/ 0 w 7713579"/>
              <a:gd name="connsiteY0" fmla="*/ 0 h 6858000"/>
              <a:gd name="connsiteX1" fmla="*/ 7534191 w 7713579"/>
              <a:gd name="connsiteY1" fmla="*/ 0 h 6858000"/>
              <a:gd name="connsiteX2" fmla="*/ 7538954 w 7713579"/>
              <a:gd name="connsiteY2" fmla="*/ 66675 h 6858000"/>
              <a:gd name="connsiteX3" fmla="*/ 7546891 w 7713579"/>
              <a:gd name="connsiteY3" fmla="*/ 122237 h 6858000"/>
              <a:gd name="connsiteX4" fmla="*/ 7556416 w 7713579"/>
              <a:gd name="connsiteY4" fmla="*/ 174625 h 6858000"/>
              <a:gd name="connsiteX5" fmla="*/ 7572291 w 7713579"/>
              <a:gd name="connsiteY5" fmla="*/ 217487 h 6858000"/>
              <a:gd name="connsiteX6" fmla="*/ 7588166 w 7713579"/>
              <a:gd name="connsiteY6" fmla="*/ 260350 h 6858000"/>
              <a:gd name="connsiteX7" fmla="*/ 7607216 w 7713579"/>
              <a:gd name="connsiteY7" fmla="*/ 296862 h 6858000"/>
              <a:gd name="connsiteX8" fmla="*/ 7626266 w 7713579"/>
              <a:gd name="connsiteY8" fmla="*/ 334962 h 6858000"/>
              <a:gd name="connsiteX9" fmla="*/ 7643729 w 7713579"/>
              <a:gd name="connsiteY9" fmla="*/ 369887 h 6858000"/>
              <a:gd name="connsiteX10" fmla="*/ 7661191 w 7713579"/>
              <a:gd name="connsiteY10" fmla="*/ 409575 h 6858000"/>
              <a:gd name="connsiteX11" fmla="*/ 7677066 w 7713579"/>
              <a:gd name="connsiteY11" fmla="*/ 450850 h 6858000"/>
              <a:gd name="connsiteX12" fmla="*/ 7691354 w 7713579"/>
              <a:gd name="connsiteY12" fmla="*/ 496887 h 6858000"/>
              <a:gd name="connsiteX13" fmla="*/ 7702466 w 7713579"/>
              <a:gd name="connsiteY13" fmla="*/ 546100 h 6858000"/>
              <a:gd name="connsiteX14" fmla="*/ 7710404 w 7713579"/>
              <a:gd name="connsiteY14" fmla="*/ 606425 h 6858000"/>
              <a:gd name="connsiteX15" fmla="*/ 7713579 w 7713579"/>
              <a:gd name="connsiteY15" fmla="*/ 673100 h 6858000"/>
              <a:gd name="connsiteX16" fmla="*/ 7710404 w 7713579"/>
              <a:gd name="connsiteY16" fmla="*/ 744537 h 6858000"/>
              <a:gd name="connsiteX17" fmla="*/ 7702466 w 7713579"/>
              <a:gd name="connsiteY17" fmla="*/ 801687 h 6858000"/>
              <a:gd name="connsiteX18" fmla="*/ 7691354 w 7713579"/>
              <a:gd name="connsiteY18" fmla="*/ 854075 h 6858000"/>
              <a:gd name="connsiteX19" fmla="*/ 7677066 w 7713579"/>
              <a:gd name="connsiteY19" fmla="*/ 901700 h 6858000"/>
              <a:gd name="connsiteX20" fmla="*/ 7661191 w 7713579"/>
              <a:gd name="connsiteY20" fmla="*/ 942975 h 6858000"/>
              <a:gd name="connsiteX21" fmla="*/ 7642141 w 7713579"/>
              <a:gd name="connsiteY21" fmla="*/ 981075 h 6858000"/>
              <a:gd name="connsiteX22" fmla="*/ 7623091 w 7713579"/>
              <a:gd name="connsiteY22" fmla="*/ 1017587 h 6858000"/>
              <a:gd name="connsiteX23" fmla="*/ 7604041 w 7713579"/>
              <a:gd name="connsiteY23" fmla="*/ 1055687 h 6858000"/>
              <a:gd name="connsiteX24" fmla="*/ 7586579 w 7713579"/>
              <a:gd name="connsiteY24" fmla="*/ 1095375 h 6858000"/>
              <a:gd name="connsiteX25" fmla="*/ 7569116 w 7713579"/>
              <a:gd name="connsiteY25" fmla="*/ 1136650 h 6858000"/>
              <a:gd name="connsiteX26" fmla="*/ 7554829 w 7713579"/>
              <a:gd name="connsiteY26" fmla="*/ 1182687 h 6858000"/>
              <a:gd name="connsiteX27" fmla="*/ 7545304 w 7713579"/>
              <a:gd name="connsiteY27" fmla="*/ 1235075 h 6858000"/>
              <a:gd name="connsiteX28" fmla="*/ 7535779 w 7713579"/>
              <a:gd name="connsiteY28" fmla="*/ 1295400 h 6858000"/>
              <a:gd name="connsiteX29" fmla="*/ 7534191 w 7713579"/>
              <a:gd name="connsiteY29" fmla="*/ 1363662 h 6858000"/>
              <a:gd name="connsiteX30" fmla="*/ 7535779 w 7713579"/>
              <a:gd name="connsiteY30" fmla="*/ 1431925 h 6858000"/>
              <a:gd name="connsiteX31" fmla="*/ 7545304 w 7713579"/>
              <a:gd name="connsiteY31" fmla="*/ 1492250 h 6858000"/>
              <a:gd name="connsiteX32" fmla="*/ 7554829 w 7713579"/>
              <a:gd name="connsiteY32" fmla="*/ 1544637 h 6858000"/>
              <a:gd name="connsiteX33" fmla="*/ 7569116 w 7713579"/>
              <a:gd name="connsiteY33" fmla="*/ 1589087 h 6858000"/>
              <a:gd name="connsiteX34" fmla="*/ 7586579 w 7713579"/>
              <a:gd name="connsiteY34" fmla="*/ 1631950 h 6858000"/>
              <a:gd name="connsiteX35" fmla="*/ 7604041 w 7713579"/>
              <a:gd name="connsiteY35" fmla="*/ 1671637 h 6858000"/>
              <a:gd name="connsiteX36" fmla="*/ 7623091 w 7713579"/>
              <a:gd name="connsiteY36" fmla="*/ 1708150 h 6858000"/>
              <a:gd name="connsiteX37" fmla="*/ 7642141 w 7713579"/>
              <a:gd name="connsiteY37" fmla="*/ 1743075 h 6858000"/>
              <a:gd name="connsiteX38" fmla="*/ 7661191 w 7713579"/>
              <a:gd name="connsiteY38" fmla="*/ 1782762 h 6858000"/>
              <a:gd name="connsiteX39" fmla="*/ 7677066 w 7713579"/>
              <a:gd name="connsiteY39" fmla="*/ 1824037 h 6858000"/>
              <a:gd name="connsiteX40" fmla="*/ 7691354 w 7713579"/>
              <a:gd name="connsiteY40" fmla="*/ 1870075 h 6858000"/>
              <a:gd name="connsiteX41" fmla="*/ 7702466 w 7713579"/>
              <a:gd name="connsiteY41" fmla="*/ 1922462 h 6858000"/>
              <a:gd name="connsiteX42" fmla="*/ 7710404 w 7713579"/>
              <a:gd name="connsiteY42" fmla="*/ 1982787 h 6858000"/>
              <a:gd name="connsiteX43" fmla="*/ 7713579 w 7713579"/>
              <a:gd name="connsiteY43" fmla="*/ 2051050 h 6858000"/>
              <a:gd name="connsiteX44" fmla="*/ 7710404 w 7713579"/>
              <a:gd name="connsiteY44" fmla="*/ 2119312 h 6858000"/>
              <a:gd name="connsiteX45" fmla="*/ 7702466 w 7713579"/>
              <a:gd name="connsiteY45" fmla="*/ 2179637 h 6858000"/>
              <a:gd name="connsiteX46" fmla="*/ 7691354 w 7713579"/>
              <a:gd name="connsiteY46" fmla="*/ 2232025 h 6858000"/>
              <a:gd name="connsiteX47" fmla="*/ 7677066 w 7713579"/>
              <a:gd name="connsiteY47" fmla="*/ 2278062 h 6858000"/>
              <a:gd name="connsiteX48" fmla="*/ 7661191 w 7713579"/>
              <a:gd name="connsiteY48" fmla="*/ 2319337 h 6858000"/>
              <a:gd name="connsiteX49" fmla="*/ 7642141 w 7713579"/>
              <a:gd name="connsiteY49" fmla="*/ 2359025 h 6858000"/>
              <a:gd name="connsiteX50" fmla="*/ 7623091 w 7713579"/>
              <a:gd name="connsiteY50" fmla="*/ 2395537 h 6858000"/>
              <a:gd name="connsiteX51" fmla="*/ 7604041 w 7713579"/>
              <a:gd name="connsiteY51" fmla="*/ 2433637 h 6858000"/>
              <a:gd name="connsiteX52" fmla="*/ 7586579 w 7713579"/>
              <a:gd name="connsiteY52" fmla="*/ 2471737 h 6858000"/>
              <a:gd name="connsiteX53" fmla="*/ 7569116 w 7713579"/>
              <a:gd name="connsiteY53" fmla="*/ 2513012 h 6858000"/>
              <a:gd name="connsiteX54" fmla="*/ 7554829 w 7713579"/>
              <a:gd name="connsiteY54" fmla="*/ 2560637 h 6858000"/>
              <a:gd name="connsiteX55" fmla="*/ 7545304 w 7713579"/>
              <a:gd name="connsiteY55" fmla="*/ 2613025 h 6858000"/>
              <a:gd name="connsiteX56" fmla="*/ 7535779 w 7713579"/>
              <a:gd name="connsiteY56" fmla="*/ 2671762 h 6858000"/>
              <a:gd name="connsiteX57" fmla="*/ 7534191 w 7713579"/>
              <a:gd name="connsiteY57" fmla="*/ 2741612 h 6858000"/>
              <a:gd name="connsiteX58" fmla="*/ 7535779 w 7713579"/>
              <a:gd name="connsiteY58" fmla="*/ 2809875 h 6858000"/>
              <a:gd name="connsiteX59" fmla="*/ 7545304 w 7713579"/>
              <a:gd name="connsiteY59" fmla="*/ 2868612 h 6858000"/>
              <a:gd name="connsiteX60" fmla="*/ 7554829 w 7713579"/>
              <a:gd name="connsiteY60" fmla="*/ 2922587 h 6858000"/>
              <a:gd name="connsiteX61" fmla="*/ 7569116 w 7713579"/>
              <a:gd name="connsiteY61" fmla="*/ 2967037 h 6858000"/>
              <a:gd name="connsiteX62" fmla="*/ 7586579 w 7713579"/>
              <a:gd name="connsiteY62" fmla="*/ 3009900 h 6858000"/>
              <a:gd name="connsiteX63" fmla="*/ 7604041 w 7713579"/>
              <a:gd name="connsiteY63" fmla="*/ 3046412 h 6858000"/>
              <a:gd name="connsiteX64" fmla="*/ 7623091 w 7713579"/>
              <a:gd name="connsiteY64" fmla="*/ 3084512 h 6858000"/>
              <a:gd name="connsiteX65" fmla="*/ 7642141 w 7713579"/>
              <a:gd name="connsiteY65" fmla="*/ 3121025 h 6858000"/>
              <a:gd name="connsiteX66" fmla="*/ 7661191 w 7713579"/>
              <a:gd name="connsiteY66" fmla="*/ 3160712 h 6858000"/>
              <a:gd name="connsiteX67" fmla="*/ 7677066 w 7713579"/>
              <a:gd name="connsiteY67" fmla="*/ 3201987 h 6858000"/>
              <a:gd name="connsiteX68" fmla="*/ 7691354 w 7713579"/>
              <a:gd name="connsiteY68" fmla="*/ 3248025 h 6858000"/>
              <a:gd name="connsiteX69" fmla="*/ 7702466 w 7713579"/>
              <a:gd name="connsiteY69" fmla="*/ 3300412 h 6858000"/>
              <a:gd name="connsiteX70" fmla="*/ 7710404 w 7713579"/>
              <a:gd name="connsiteY70" fmla="*/ 3360737 h 6858000"/>
              <a:gd name="connsiteX71" fmla="*/ 7713579 w 7713579"/>
              <a:gd name="connsiteY71" fmla="*/ 3427412 h 6858000"/>
              <a:gd name="connsiteX72" fmla="*/ 7710404 w 7713579"/>
              <a:gd name="connsiteY72" fmla="*/ 3497262 h 6858000"/>
              <a:gd name="connsiteX73" fmla="*/ 7702466 w 7713579"/>
              <a:gd name="connsiteY73" fmla="*/ 3557587 h 6858000"/>
              <a:gd name="connsiteX74" fmla="*/ 7691354 w 7713579"/>
              <a:gd name="connsiteY74" fmla="*/ 3609975 h 6858000"/>
              <a:gd name="connsiteX75" fmla="*/ 7677066 w 7713579"/>
              <a:gd name="connsiteY75" fmla="*/ 3656012 h 6858000"/>
              <a:gd name="connsiteX76" fmla="*/ 7661191 w 7713579"/>
              <a:gd name="connsiteY76" fmla="*/ 3697287 h 6858000"/>
              <a:gd name="connsiteX77" fmla="*/ 7642141 w 7713579"/>
              <a:gd name="connsiteY77" fmla="*/ 3736975 h 6858000"/>
              <a:gd name="connsiteX78" fmla="*/ 7604041 w 7713579"/>
              <a:gd name="connsiteY78" fmla="*/ 3811587 h 6858000"/>
              <a:gd name="connsiteX79" fmla="*/ 7586579 w 7713579"/>
              <a:gd name="connsiteY79" fmla="*/ 3848100 h 6858000"/>
              <a:gd name="connsiteX80" fmla="*/ 7569116 w 7713579"/>
              <a:gd name="connsiteY80" fmla="*/ 3890962 h 6858000"/>
              <a:gd name="connsiteX81" fmla="*/ 7554829 w 7713579"/>
              <a:gd name="connsiteY81" fmla="*/ 3935412 h 6858000"/>
              <a:gd name="connsiteX82" fmla="*/ 7545304 w 7713579"/>
              <a:gd name="connsiteY82" fmla="*/ 3987800 h 6858000"/>
              <a:gd name="connsiteX83" fmla="*/ 7535779 w 7713579"/>
              <a:gd name="connsiteY83" fmla="*/ 4048125 h 6858000"/>
              <a:gd name="connsiteX84" fmla="*/ 7534191 w 7713579"/>
              <a:gd name="connsiteY84" fmla="*/ 4116387 h 6858000"/>
              <a:gd name="connsiteX85" fmla="*/ 7535779 w 7713579"/>
              <a:gd name="connsiteY85" fmla="*/ 4186237 h 6858000"/>
              <a:gd name="connsiteX86" fmla="*/ 7545304 w 7713579"/>
              <a:gd name="connsiteY86" fmla="*/ 4244975 h 6858000"/>
              <a:gd name="connsiteX87" fmla="*/ 7554829 w 7713579"/>
              <a:gd name="connsiteY87" fmla="*/ 4297362 h 6858000"/>
              <a:gd name="connsiteX88" fmla="*/ 7569116 w 7713579"/>
              <a:gd name="connsiteY88" fmla="*/ 4343400 h 6858000"/>
              <a:gd name="connsiteX89" fmla="*/ 7586579 w 7713579"/>
              <a:gd name="connsiteY89" fmla="*/ 4386262 h 6858000"/>
              <a:gd name="connsiteX90" fmla="*/ 7604041 w 7713579"/>
              <a:gd name="connsiteY90" fmla="*/ 4424362 h 6858000"/>
              <a:gd name="connsiteX91" fmla="*/ 7642141 w 7713579"/>
              <a:gd name="connsiteY91" fmla="*/ 4498975 h 6858000"/>
              <a:gd name="connsiteX92" fmla="*/ 7661191 w 7713579"/>
              <a:gd name="connsiteY92" fmla="*/ 4537075 h 6858000"/>
              <a:gd name="connsiteX93" fmla="*/ 7677066 w 7713579"/>
              <a:gd name="connsiteY93" fmla="*/ 4579937 h 6858000"/>
              <a:gd name="connsiteX94" fmla="*/ 7691354 w 7713579"/>
              <a:gd name="connsiteY94" fmla="*/ 4625975 h 6858000"/>
              <a:gd name="connsiteX95" fmla="*/ 7702466 w 7713579"/>
              <a:gd name="connsiteY95" fmla="*/ 4678362 h 6858000"/>
              <a:gd name="connsiteX96" fmla="*/ 7710404 w 7713579"/>
              <a:gd name="connsiteY96" fmla="*/ 4738687 h 6858000"/>
              <a:gd name="connsiteX97" fmla="*/ 7713579 w 7713579"/>
              <a:gd name="connsiteY97" fmla="*/ 4806950 h 6858000"/>
              <a:gd name="connsiteX98" fmla="*/ 7710404 w 7713579"/>
              <a:gd name="connsiteY98" fmla="*/ 4875212 h 6858000"/>
              <a:gd name="connsiteX99" fmla="*/ 7702466 w 7713579"/>
              <a:gd name="connsiteY99" fmla="*/ 4935537 h 6858000"/>
              <a:gd name="connsiteX100" fmla="*/ 7691354 w 7713579"/>
              <a:gd name="connsiteY100" fmla="*/ 4987925 h 6858000"/>
              <a:gd name="connsiteX101" fmla="*/ 7677066 w 7713579"/>
              <a:gd name="connsiteY101" fmla="*/ 5033962 h 6858000"/>
              <a:gd name="connsiteX102" fmla="*/ 7661191 w 7713579"/>
              <a:gd name="connsiteY102" fmla="*/ 5075237 h 6858000"/>
              <a:gd name="connsiteX103" fmla="*/ 7642141 w 7713579"/>
              <a:gd name="connsiteY103" fmla="*/ 5114925 h 6858000"/>
              <a:gd name="connsiteX104" fmla="*/ 7623091 w 7713579"/>
              <a:gd name="connsiteY104" fmla="*/ 5149850 h 6858000"/>
              <a:gd name="connsiteX105" fmla="*/ 7604041 w 7713579"/>
              <a:gd name="connsiteY105" fmla="*/ 5186362 h 6858000"/>
              <a:gd name="connsiteX106" fmla="*/ 7586579 w 7713579"/>
              <a:gd name="connsiteY106" fmla="*/ 5226050 h 6858000"/>
              <a:gd name="connsiteX107" fmla="*/ 7569116 w 7713579"/>
              <a:gd name="connsiteY107" fmla="*/ 5268912 h 6858000"/>
              <a:gd name="connsiteX108" fmla="*/ 7554829 w 7713579"/>
              <a:gd name="connsiteY108" fmla="*/ 5313362 h 6858000"/>
              <a:gd name="connsiteX109" fmla="*/ 7545304 w 7713579"/>
              <a:gd name="connsiteY109" fmla="*/ 5365750 h 6858000"/>
              <a:gd name="connsiteX110" fmla="*/ 7535779 w 7713579"/>
              <a:gd name="connsiteY110" fmla="*/ 5426075 h 6858000"/>
              <a:gd name="connsiteX111" fmla="*/ 7534191 w 7713579"/>
              <a:gd name="connsiteY111" fmla="*/ 5494337 h 6858000"/>
              <a:gd name="connsiteX112" fmla="*/ 7535779 w 7713579"/>
              <a:gd name="connsiteY112" fmla="*/ 5562600 h 6858000"/>
              <a:gd name="connsiteX113" fmla="*/ 7545304 w 7713579"/>
              <a:gd name="connsiteY113" fmla="*/ 5622925 h 6858000"/>
              <a:gd name="connsiteX114" fmla="*/ 7554829 w 7713579"/>
              <a:gd name="connsiteY114" fmla="*/ 5675312 h 6858000"/>
              <a:gd name="connsiteX115" fmla="*/ 7569116 w 7713579"/>
              <a:gd name="connsiteY115" fmla="*/ 5721350 h 6858000"/>
              <a:gd name="connsiteX116" fmla="*/ 7586579 w 7713579"/>
              <a:gd name="connsiteY116" fmla="*/ 5762625 h 6858000"/>
              <a:gd name="connsiteX117" fmla="*/ 7604041 w 7713579"/>
              <a:gd name="connsiteY117" fmla="*/ 5802312 h 6858000"/>
              <a:gd name="connsiteX118" fmla="*/ 7623091 w 7713579"/>
              <a:gd name="connsiteY118" fmla="*/ 5840412 h 6858000"/>
              <a:gd name="connsiteX119" fmla="*/ 7642141 w 7713579"/>
              <a:gd name="connsiteY119" fmla="*/ 5876925 h 6858000"/>
              <a:gd name="connsiteX120" fmla="*/ 7661191 w 7713579"/>
              <a:gd name="connsiteY120" fmla="*/ 5915025 h 6858000"/>
              <a:gd name="connsiteX121" fmla="*/ 7677066 w 7713579"/>
              <a:gd name="connsiteY121" fmla="*/ 5956300 h 6858000"/>
              <a:gd name="connsiteX122" fmla="*/ 7691354 w 7713579"/>
              <a:gd name="connsiteY122" fmla="*/ 6003925 h 6858000"/>
              <a:gd name="connsiteX123" fmla="*/ 7702466 w 7713579"/>
              <a:gd name="connsiteY123" fmla="*/ 6056312 h 6858000"/>
              <a:gd name="connsiteX124" fmla="*/ 7710404 w 7713579"/>
              <a:gd name="connsiteY124" fmla="*/ 6113462 h 6858000"/>
              <a:gd name="connsiteX125" fmla="*/ 7713579 w 7713579"/>
              <a:gd name="connsiteY125" fmla="*/ 6183312 h 6858000"/>
              <a:gd name="connsiteX126" fmla="*/ 7710404 w 7713579"/>
              <a:gd name="connsiteY126" fmla="*/ 6251575 h 6858000"/>
              <a:gd name="connsiteX127" fmla="*/ 7702466 w 7713579"/>
              <a:gd name="connsiteY127" fmla="*/ 6311900 h 6858000"/>
              <a:gd name="connsiteX128" fmla="*/ 7691354 w 7713579"/>
              <a:gd name="connsiteY128" fmla="*/ 6361112 h 6858000"/>
              <a:gd name="connsiteX129" fmla="*/ 7677066 w 7713579"/>
              <a:gd name="connsiteY129" fmla="*/ 6407150 h 6858000"/>
              <a:gd name="connsiteX130" fmla="*/ 7661191 w 7713579"/>
              <a:gd name="connsiteY130" fmla="*/ 6448425 h 6858000"/>
              <a:gd name="connsiteX131" fmla="*/ 7643729 w 7713579"/>
              <a:gd name="connsiteY131" fmla="*/ 6488112 h 6858000"/>
              <a:gd name="connsiteX132" fmla="*/ 7626266 w 7713579"/>
              <a:gd name="connsiteY132" fmla="*/ 6523037 h 6858000"/>
              <a:gd name="connsiteX133" fmla="*/ 7607216 w 7713579"/>
              <a:gd name="connsiteY133" fmla="*/ 6561137 h 6858000"/>
              <a:gd name="connsiteX134" fmla="*/ 7588166 w 7713579"/>
              <a:gd name="connsiteY134" fmla="*/ 6597650 h 6858000"/>
              <a:gd name="connsiteX135" fmla="*/ 7572291 w 7713579"/>
              <a:gd name="connsiteY135" fmla="*/ 6640512 h 6858000"/>
              <a:gd name="connsiteX136" fmla="*/ 7556416 w 7713579"/>
              <a:gd name="connsiteY136" fmla="*/ 6683375 h 6858000"/>
              <a:gd name="connsiteX137" fmla="*/ 7546891 w 7713579"/>
              <a:gd name="connsiteY137" fmla="*/ 6735762 h 6858000"/>
              <a:gd name="connsiteX138" fmla="*/ 7538954 w 7713579"/>
              <a:gd name="connsiteY138" fmla="*/ 6791325 h 6858000"/>
              <a:gd name="connsiteX139" fmla="*/ 7534191 w 7713579"/>
              <a:gd name="connsiteY139" fmla="*/ 6858000 h 6858000"/>
              <a:gd name="connsiteX140" fmla="*/ 0 w 7713579"/>
              <a:gd name="connsiteY140" fmla="*/ 6858000 h 6858000"/>
              <a:gd name="connsiteX141" fmla="*/ 0 w 7713579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13579" h="685800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2B57858D-110E-4E93-BD03-E81C400D4D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 t="42222" r="9274" b="14444"/>
          <a:stretch/>
        </p:blipFill>
        <p:spPr>
          <a:xfrm>
            <a:off x="765050" y="990601"/>
            <a:ext cx="6015897" cy="5257800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C80783AA-09E8-43BC-8853-4277D2898C40}"/>
              </a:ext>
            </a:extLst>
          </p:cNvPr>
          <p:cNvSpPr/>
          <p:nvPr/>
        </p:nvSpPr>
        <p:spPr>
          <a:xfrm>
            <a:off x="7979410" y="1134298"/>
            <a:ext cx="3946759" cy="45894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chậu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mùi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thơm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khiến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thở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b="1" dirty="0">
              <a:solidFill>
                <a:schemeClr val="tx1">
                  <a:alpha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46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0BDB23A-0834-44C0-B8BD-01AFA87BDF08}"/>
              </a:ext>
            </a:extLst>
          </p:cNvPr>
          <p:cNvSpPr txBox="1"/>
          <p:nvPr/>
        </p:nvSpPr>
        <p:spPr>
          <a:xfrm>
            <a:off x="2457450" y="1905000"/>
            <a:ext cx="7277100" cy="257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4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 TA CẦN LÀM GÌ KHI TIẾP XÚC VỚI CÂY?</a:t>
            </a:r>
          </a:p>
        </p:txBody>
      </p:sp>
    </p:spTree>
    <p:extLst>
      <p:ext uri="{BB962C8B-B14F-4D97-AF65-F5344CB8AC3E}">
        <p14:creationId xmlns:p14="http://schemas.microsoft.com/office/powerpoint/2010/main" val="392215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CE7DF7E6-005B-4328-943A-AF1A4F0D3725}"/>
              </a:ext>
            </a:extLst>
          </p:cNvPr>
          <p:cNvSpPr/>
          <p:nvPr/>
        </p:nvSpPr>
        <p:spPr>
          <a:xfrm>
            <a:off x="1047750" y="1598947"/>
            <a:ext cx="10096500" cy="3660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chạm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gai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cây.</a:t>
            </a: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58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chạm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58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cây, hoa trong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58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nếm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 ăn cây, hoa.</a:t>
            </a:r>
            <a:endParaRPr lang="en-US" sz="4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2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DD908EFF-632B-4302-8A63-1D53C4BE3AE1}"/>
              </a:ext>
            </a:extLst>
          </p:cNvPr>
          <p:cNvGrpSpPr/>
          <p:nvPr/>
        </p:nvGrpSpPr>
        <p:grpSpPr>
          <a:xfrm>
            <a:off x="1056130" y="1194763"/>
            <a:ext cx="10079740" cy="609600"/>
            <a:chOff x="838178" y="1194763"/>
            <a:chExt cx="10079740" cy="609600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09F54CD1-D4E4-4B01-B9EE-105B12DC63CD}"/>
                </a:ext>
              </a:extLst>
            </p:cNvPr>
            <p:cNvSpPr txBox="1"/>
            <p:nvPr/>
          </p:nvSpPr>
          <p:spPr>
            <a:xfrm>
              <a:off x="1524000" y="1194763"/>
              <a:ext cx="9393918" cy="55399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69850" h="69850" prst="divot"/>
              </a:sp3d>
            </a:bodyPr>
            <a:lstStyle/>
            <a:p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Kể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tên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những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hoa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gai,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độc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biết</a:t>
              </a:r>
              <a:endPara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076611B5-C2DB-4D89-A34D-EEA51A8006A7}"/>
                </a:ext>
              </a:extLst>
            </p:cNvPr>
            <p:cNvSpPr/>
            <p:nvPr/>
          </p:nvSpPr>
          <p:spPr>
            <a:xfrm>
              <a:off x="838178" y="1194763"/>
              <a:ext cx="609600" cy="609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69850" h="69850" prst="divot"/>
              </a:sp3d>
            </a:bodyPr>
            <a:lstStyle/>
            <a:p>
              <a:pPr algn="ctr"/>
              <a:r>
                <a:rPr lang="en-US" sz="4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aphicFrame>
        <p:nvGraphicFramePr>
          <p:cNvPr id="8" name="Bảng 8">
            <a:extLst>
              <a:ext uri="{FF2B5EF4-FFF2-40B4-BE49-F238E27FC236}">
                <a16:creationId xmlns:a16="http://schemas.microsoft.com/office/drawing/2014/main" id="{9F00E2F1-EF00-4C9E-B5C3-9AABC1FCA0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677921"/>
              </p:ext>
            </p:extLst>
          </p:nvPr>
        </p:nvGraphicFramePr>
        <p:xfrm>
          <a:off x="2032000" y="2441670"/>
          <a:ext cx="8128000" cy="3221567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  <a:tableStyleId>{F5AB1C69-6EDB-4FF4-983F-18BD219EF322}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76459147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8542904"/>
                    </a:ext>
                  </a:extLst>
                </a:gridCol>
              </a:tblGrid>
              <a:tr h="111824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NHỮNG CÂY CÓ GAI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NHỮNG CÂY CÓ ĐỘC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0402293"/>
                  </a:ext>
                </a:extLst>
              </a:tr>
              <a:tr h="2103323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156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246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Hình ảnh 2" descr="Ảnh có chứa cây, hoa, màu hồng, bó&#10;&#10;Mô tả được tạo tự động">
            <a:extLst>
              <a:ext uri="{FF2B5EF4-FFF2-40B4-BE49-F238E27FC236}">
                <a16:creationId xmlns:a16="http://schemas.microsoft.com/office/drawing/2014/main" id="{AFE16FD3-7BA2-432F-95A6-72843760DE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1" r="16802" b="-4"/>
          <a:stretch/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9" name="Hình ảnh 8" descr="Ảnh có chứa cây, bó hoa, hoa, tươi&#10;&#10;Mô tả được tạo tự động">
            <a:extLst>
              <a:ext uri="{FF2B5EF4-FFF2-40B4-BE49-F238E27FC236}">
                <a16:creationId xmlns:a16="http://schemas.microsoft.com/office/drawing/2014/main" id="{CB417440-BB1D-478C-87A0-1B4825B0C6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3" r="-1" b="601"/>
          <a:stretch/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5" name="Hình ảnh 4" descr="Ảnh có chứa cây, bàn, hoa, bó hoa&#10;&#10;Mô tả được tạo tự động">
            <a:extLst>
              <a:ext uri="{FF2B5EF4-FFF2-40B4-BE49-F238E27FC236}">
                <a16:creationId xmlns:a16="http://schemas.microsoft.com/office/drawing/2014/main" id="{2B034B3C-1669-4939-A950-B32B3310F4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4" r="17434" b="2"/>
          <a:stretch/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7" name="Hình ảnh 6" descr="Ảnh có chứa cây, lá, xanh lục, ngoài trời&#10;&#10;Mô tả được tạo tự động">
            <a:extLst>
              <a:ext uri="{FF2B5EF4-FFF2-40B4-BE49-F238E27FC236}">
                <a16:creationId xmlns:a16="http://schemas.microsoft.com/office/drawing/2014/main" id="{7F03B4A4-A1A6-4D11-8930-0E2B2DC987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" r="2" b="2"/>
          <a:stretch/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6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3F8CF1B-7429-4477-B8B2-09455E73A5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24" t="13355" r="11926"/>
          <a:stretch/>
        </p:blipFill>
        <p:spPr>
          <a:xfrm>
            <a:off x="2837554" y="2984813"/>
            <a:ext cx="2286000" cy="3111546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15</a:t>
            </a:r>
          </a:p>
        </p:txBody>
      </p:sp>
      <p:sp>
        <p:nvSpPr>
          <p:cNvPr id="15" name="Oval 14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14</a:t>
            </a:r>
          </a:p>
        </p:txBody>
      </p:sp>
      <p:sp>
        <p:nvSpPr>
          <p:cNvPr id="16" name="Oval 15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13</a:t>
            </a:r>
          </a:p>
        </p:txBody>
      </p:sp>
      <p:sp>
        <p:nvSpPr>
          <p:cNvPr id="17" name="Oval 16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12</a:t>
            </a:r>
          </a:p>
        </p:txBody>
      </p:sp>
      <p:sp>
        <p:nvSpPr>
          <p:cNvPr id="18" name="Oval 17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11</a:t>
            </a:r>
          </a:p>
        </p:txBody>
      </p:sp>
      <p:sp>
        <p:nvSpPr>
          <p:cNvPr id="19" name="Oval 18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10</a:t>
            </a:r>
          </a:p>
        </p:txBody>
      </p:sp>
      <p:sp>
        <p:nvSpPr>
          <p:cNvPr id="20" name="Oval 19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09</a:t>
            </a:r>
          </a:p>
        </p:txBody>
      </p:sp>
      <p:sp>
        <p:nvSpPr>
          <p:cNvPr id="21" name="Oval 20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08</a:t>
            </a:r>
          </a:p>
        </p:txBody>
      </p:sp>
      <p:sp>
        <p:nvSpPr>
          <p:cNvPr id="22" name="Oval 21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07</a:t>
            </a:r>
          </a:p>
        </p:txBody>
      </p:sp>
      <p:sp>
        <p:nvSpPr>
          <p:cNvPr id="23" name="Oval 22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06</a:t>
            </a:r>
          </a:p>
        </p:txBody>
      </p:sp>
      <p:sp>
        <p:nvSpPr>
          <p:cNvPr id="24" name="Oval 23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05</a:t>
            </a:r>
          </a:p>
        </p:txBody>
      </p:sp>
      <p:sp>
        <p:nvSpPr>
          <p:cNvPr id="25" name="Oval 24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04</a:t>
            </a:r>
          </a:p>
        </p:txBody>
      </p:sp>
      <p:sp>
        <p:nvSpPr>
          <p:cNvPr id="26" name="Oval 25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03</a:t>
            </a:r>
          </a:p>
        </p:txBody>
      </p:sp>
      <p:sp>
        <p:nvSpPr>
          <p:cNvPr id="27" name="Oval 26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02</a:t>
            </a:r>
          </a:p>
        </p:txBody>
      </p:sp>
      <p:sp>
        <p:nvSpPr>
          <p:cNvPr id="28" name="Oval 27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01</a:t>
            </a:r>
          </a:p>
        </p:txBody>
      </p:sp>
      <p:sp>
        <p:nvSpPr>
          <p:cNvPr id="29" name="Oval 28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217573" y="331174"/>
            <a:ext cx="1600200" cy="1219200"/>
          </a:xfrm>
          <a:prstGeom prst="rightArrow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Bấm</a:t>
            </a:r>
            <a:r>
              <a:rPr lang="en-US" sz="2000" b="1" dirty="0"/>
              <a:t> </a:t>
            </a:r>
            <a:r>
              <a:rPr lang="en-US" sz="2000" b="1" dirty="0" err="1"/>
              <a:t>giây</a:t>
            </a:r>
            <a:endParaRPr lang="en-US" sz="2000" b="1" dirty="0"/>
          </a:p>
        </p:txBody>
      </p:sp>
      <p:sp>
        <p:nvSpPr>
          <p:cNvPr id="2" name="Action Button: Go to End 1">
            <a:hlinkClick r:id="rId5" action="ppaction://hlinksldjump"/>
            <a:extLst>
              <a:ext uri="{FF2B5EF4-FFF2-40B4-BE49-F238E27FC236}">
                <a16:creationId xmlns:a16="http://schemas.microsoft.com/office/drawing/2014/main" id="{CFC7BDF6-B3B4-4104-AE20-88D6CCB45306}"/>
              </a:ext>
            </a:extLst>
          </p:cNvPr>
          <p:cNvSpPr/>
          <p:nvPr/>
        </p:nvSpPr>
        <p:spPr>
          <a:xfrm>
            <a:off x="10896600" y="6082152"/>
            <a:ext cx="1066800" cy="685800"/>
          </a:xfrm>
          <a:prstGeom prst="actionButtonEnd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 descr="Illustration of a pencil character ">
            <a:extLst>
              <a:ext uri="{FF2B5EF4-FFF2-40B4-BE49-F238E27FC236}">
                <a16:creationId xmlns:a16="http://schemas.microsoft.com/office/drawing/2014/main" id="{8CFBF528-E092-425A-96FC-D7DECAFE29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1077964">
            <a:off x="5524646" y="4962919"/>
            <a:ext cx="820911" cy="1400380"/>
          </a:xfrm>
          <a:prstGeom prst="rect">
            <a:avLst/>
          </a:prstGeom>
        </p:spPr>
      </p:pic>
      <p:pic>
        <p:nvPicPr>
          <p:cNvPr id="4" name="Graphic 3" descr="Illustration of a blue bag of school supplies character ">
            <a:extLst>
              <a:ext uri="{FF2B5EF4-FFF2-40B4-BE49-F238E27FC236}">
                <a16:creationId xmlns:a16="http://schemas.microsoft.com/office/drawing/2014/main" id="{9870F7EB-CD9A-42A6-B0E3-CED0C75CBF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10830" y="1633501"/>
            <a:ext cx="1524000" cy="1048720"/>
          </a:xfrm>
          <a:prstGeom prst="rect">
            <a:avLst/>
          </a:prstGeom>
        </p:spPr>
      </p:pic>
      <p:pic>
        <p:nvPicPr>
          <p:cNvPr id="7" name="Graphic 6" descr="Illustration of a purple book character ">
            <a:extLst>
              <a:ext uri="{FF2B5EF4-FFF2-40B4-BE49-F238E27FC236}">
                <a16:creationId xmlns:a16="http://schemas.microsoft.com/office/drawing/2014/main" id="{8C39D44F-D817-4335-BCE8-F1491F7DEE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flipH="1">
            <a:off x="6553200" y="5310955"/>
            <a:ext cx="1023858" cy="1187472"/>
          </a:xfrm>
          <a:prstGeom prst="rect">
            <a:avLst/>
          </a:prstGeom>
        </p:spPr>
      </p:pic>
      <p:pic>
        <p:nvPicPr>
          <p:cNvPr id="11" name="Graphic 10" descr="Illustration of a globe character ">
            <a:extLst>
              <a:ext uri="{FF2B5EF4-FFF2-40B4-BE49-F238E27FC236}">
                <a16:creationId xmlns:a16="http://schemas.microsoft.com/office/drawing/2014/main" id="{2B9CBE12-3E55-4992-889F-CB2F3C911A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505200" y="191882"/>
            <a:ext cx="1608829" cy="1270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B19ABC-B8B9-4E7F-9436-CC8A78303F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76" y="-109381"/>
            <a:ext cx="6700796" cy="449834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50693C9-6C30-4F57-BCE6-3A90F000E38C}"/>
              </a:ext>
            </a:extLst>
          </p:cNvPr>
          <p:cNvSpPr txBox="1"/>
          <p:nvPr/>
        </p:nvSpPr>
        <p:spPr>
          <a:xfrm>
            <a:off x="6232402" y="1974335"/>
            <a:ext cx="5101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/>
              <a:t>Rễ cây nằm ở đâu?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866B82-DC97-4051-8151-E23FA09F377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111" b="13333"/>
          <a:stretch/>
        </p:blipFill>
        <p:spPr>
          <a:xfrm>
            <a:off x="-140003" y="2682221"/>
            <a:ext cx="3916279" cy="352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9555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000"/>
                            </p:stCondLst>
                            <p:childTnLst>
                              <p:par>
                                <p:cTn id="67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0"/>
                            </p:stCondLst>
                            <p:childTnLst>
                              <p:par>
                                <p:cTn id="71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Hình ảnh 2" descr="Ảnh có chứa cây, hoa, màu hồng, đóng&#10;&#10;Mô tả được tạo tự động">
            <a:extLst>
              <a:ext uri="{FF2B5EF4-FFF2-40B4-BE49-F238E27FC236}">
                <a16:creationId xmlns:a16="http://schemas.microsoft.com/office/drawing/2014/main" id="{5BDDD977-30C8-4C68-8689-EE9E6E4FEF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" r="-2" b="19869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7" name="Hình ảnh 6" descr="Ảnh có chứa cây, cây xương rồng, hoa, vật chứa&#10;&#10;Mô tả được tạo tự động">
            <a:extLst>
              <a:ext uri="{FF2B5EF4-FFF2-40B4-BE49-F238E27FC236}">
                <a16:creationId xmlns:a16="http://schemas.microsoft.com/office/drawing/2014/main" id="{47ABD2C7-7CBF-4E4A-BC4B-4870B7C57F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5" b="-4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9" name="Hình ảnh 8" descr="Ảnh có chứa cây, ngoài trời, xanh lục, lá&#10;&#10;Mô tả được tạo tự động">
            <a:extLst>
              <a:ext uri="{FF2B5EF4-FFF2-40B4-BE49-F238E27FC236}">
                <a16:creationId xmlns:a16="http://schemas.microsoft.com/office/drawing/2014/main" id="{049BEA6D-8CCB-4DCB-9635-0F974DAD87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7" r="4011" b="-1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5" name="Hình ảnh 4" descr="Ảnh có chứa hoa, cây, bó hoa&#10;&#10;Mô tả được tạo tự động">
            <a:extLst>
              <a:ext uri="{FF2B5EF4-FFF2-40B4-BE49-F238E27FC236}">
                <a16:creationId xmlns:a16="http://schemas.microsoft.com/office/drawing/2014/main" id="{2D7D2895-0B71-4E7D-9A9C-3DFA61E197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" b="23149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2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81200" y="914400"/>
            <a:ext cx="5351145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147273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303BA6-71E7-4A9D-9A7C-9B634AA392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6" r="1" b="4796"/>
          <a:stretch/>
        </p:blipFill>
        <p:spPr>
          <a:xfrm>
            <a:off x="-304800" y="10"/>
            <a:ext cx="8305781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CB18DCD-805B-4B5C-BB79-D14B8313C7A2}"/>
              </a:ext>
            </a:extLst>
          </p:cNvPr>
          <p:cNvSpPr txBox="1"/>
          <p:nvPr/>
        </p:nvSpPr>
        <p:spPr>
          <a:xfrm>
            <a:off x="7916136" y="1871627"/>
            <a:ext cx="3916681" cy="359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chăm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sóc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endParaRPr lang="en-US" sz="4000" b="1" dirty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99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81200" y="914400"/>
            <a:ext cx="4783682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93400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r="-8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5F0E358-1E49-4920-80D8-C3D1387088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2D2362D-7010-4036-B9CA-03DFC8EB3B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C85BF5E-2BD6-4E5B-8EA3-420B45BB03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389812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 defTabSz="45720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40D8E28-91B5-42B0-9D6C-B777D8AD90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713579" cy="6858000"/>
          </a:xfrm>
          <a:custGeom>
            <a:avLst/>
            <a:gdLst>
              <a:gd name="connsiteX0" fmla="*/ 0 w 7713579"/>
              <a:gd name="connsiteY0" fmla="*/ 0 h 6858000"/>
              <a:gd name="connsiteX1" fmla="*/ 7534191 w 7713579"/>
              <a:gd name="connsiteY1" fmla="*/ 0 h 6858000"/>
              <a:gd name="connsiteX2" fmla="*/ 7538954 w 7713579"/>
              <a:gd name="connsiteY2" fmla="*/ 66675 h 6858000"/>
              <a:gd name="connsiteX3" fmla="*/ 7546891 w 7713579"/>
              <a:gd name="connsiteY3" fmla="*/ 122237 h 6858000"/>
              <a:gd name="connsiteX4" fmla="*/ 7556416 w 7713579"/>
              <a:gd name="connsiteY4" fmla="*/ 174625 h 6858000"/>
              <a:gd name="connsiteX5" fmla="*/ 7572291 w 7713579"/>
              <a:gd name="connsiteY5" fmla="*/ 217487 h 6858000"/>
              <a:gd name="connsiteX6" fmla="*/ 7588166 w 7713579"/>
              <a:gd name="connsiteY6" fmla="*/ 260350 h 6858000"/>
              <a:gd name="connsiteX7" fmla="*/ 7607216 w 7713579"/>
              <a:gd name="connsiteY7" fmla="*/ 296862 h 6858000"/>
              <a:gd name="connsiteX8" fmla="*/ 7626266 w 7713579"/>
              <a:gd name="connsiteY8" fmla="*/ 334962 h 6858000"/>
              <a:gd name="connsiteX9" fmla="*/ 7643729 w 7713579"/>
              <a:gd name="connsiteY9" fmla="*/ 369887 h 6858000"/>
              <a:gd name="connsiteX10" fmla="*/ 7661191 w 7713579"/>
              <a:gd name="connsiteY10" fmla="*/ 409575 h 6858000"/>
              <a:gd name="connsiteX11" fmla="*/ 7677066 w 7713579"/>
              <a:gd name="connsiteY11" fmla="*/ 450850 h 6858000"/>
              <a:gd name="connsiteX12" fmla="*/ 7691354 w 7713579"/>
              <a:gd name="connsiteY12" fmla="*/ 496887 h 6858000"/>
              <a:gd name="connsiteX13" fmla="*/ 7702466 w 7713579"/>
              <a:gd name="connsiteY13" fmla="*/ 546100 h 6858000"/>
              <a:gd name="connsiteX14" fmla="*/ 7710404 w 7713579"/>
              <a:gd name="connsiteY14" fmla="*/ 606425 h 6858000"/>
              <a:gd name="connsiteX15" fmla="*/ 7713579 w 7713579"/>
              <a:gd name="connsiteY15" fmla="*/ 673100 h 6858000"/>
              <a:gd name="connsiteX16" fmla="*/ 7710404 w 7713579"/>
              <a:gd name="connsiteY16" fmla="*/ 744537 h 6858000"/>
              <a:gd name="connsiteX17" fmla="*/ 7702466 w 7713579"/>
              <a:gd name="connsiteY17" fmla="*/ 801687 h 6858000"/>
              <a:gd name="connsiteX18" fmla="*/ 7691354 w 7713579"/>
              <a:gd name="connsiteY18" fmla="*/ 854075 h 6858000"/>
              <a:gd name="connsiteX19" fmla="*/ 7677066 w 7713579"/>
              <a:gd name="connsiteY19" fmla="*/ 901700 h 6858000"/>
              <a:gd name="connsiteX20" fmla="*/ 7661191 w 7713579"/>
              <a:gd name="connsiteY20" fmla="*/ 942975 h 6858000"/>
              <a:gd name="connsiteX21" fmla="*/ 7642141 w 7713579"/>
              <a:gd name="connsiteY21" fmla="*/ 981075 h 6858000"/>
              <a:gd name="connsiteX22" fmla="*/ 7623091 w 7713579"/>
              <a:gd name="connsiteY22" fmla="*/ 1017587 h 6858000"/>
              <a:gd name="connsiteX23" fmla="*/ 7604041 w 7713579"/>
              <a:gd name="connsiteY23" fmla="*/ 1055687 h 6858000"/>
              <a:gd name="connsiteX24" fmla="*/ 7586579 w 7713579"/>
              <a:gd name="connsiteY24" fmla="*/ 1095375 h 6858000"/>
              <a:gd name="connsiteX25" fmla="*/ 7569116 w 7713579"/>
              <a:gd name="connsiteY25" fmla="*/ 1136650 h 6858000"/>
              <a:gd name="connsiteX26" fmla="*/ 7554829 w 7713579"/>
              <a:gd name="connsiteY26" fmla="*/ 1182687 h 6858000"/>
              <a:gd name="connsiteX27" fmla="*/ 7545304 w 7713579"/>
              <a:gd name="connsiteY27" fmla="*/ 1235075 h 6858000"/>
              <a:gd name="connsiteX28" fmla="*/ 7535779 w 7713579"/>
              <a:gd name="connsiteY28" fmla="*/ 1295400 h 6858000"/>
              <a:gd name="connsiteX29" fmla="*/ 7534191 w 7713579"/>
              <a:gd name="connsiteY29" fmla="*/ 1363662 h 6858000"/>
              <a:gd name="connsiteX30" fmla="*/ 7535779 w 7713579"/>
              <a:gd name="connsiteY30" fmla="*/ 1431925 h 6858000"/>
              <a:gd name="connsiteX31" fmla="*/ 7545304 w 7713579"/>
              <a:gd name="connsiteY31" fmla="*/ 1492250 h 6858000"/>
              <a:gd name="connsiteX32" fmla="*/ 7554829 w 7713579"/>
              <a:gd name="connsiteY32" fmla="*/ 1544637 h 6858000"/>
              <a:gd name="connsiteX33" fmla="*/ 7569116 w 7713579"/>
              <a:gd name="connsiteY33" fmla="*/ 1589087 h 6858000"/>
              <a:gd name="connsiteX34" fmla="*/ 7586579 w 7713579"/>
              <a:gd name="connsiteY34" fmla="*/ 1631950 h 6858000"/>
              <a:gd name="connsiteX35" fmla="*/ 7604041 w 7713579"/>
              <a:gd name="connsiteY35" fmla="*/ 1671637 h 6858000"/>
              <a:gd name="connsiteX36" fmla="*/ 7623091 w 7713579"/>
              <a:gd name="connsiteY36" fmla="*/ 1708150 h 6858000"/>
              <a:gd name="connsiteX37" fmla="*/ 7642141 w 7713579"/>
              <a:gd name="connsiteY37" fmla="*/ 1743075 h 6858000"/>
              <a:gd name="connsiteX38" fmla="*/ 7661191 w 7713579"/>
              <a:gd name="connsiteY38" fmla="*/ 1782762 h 6858000"/>
              <a:gd name="connsiteX39" fmla="*/ 7677066 w 7713579"/>
              <a:gd name="connsiteY39" fmla="*/ 1824037 h 6858000"/>
              <a:gd name="connsiteX40" fmla="*/ 7691354 w 7713579"/>
              <a:gd name="connsiteY40" fmla="*/ 1870075 h 6858000"/>
              <a:gd name="connsiteX41" fmla="*/ 7702466 w 7713579"/>
              <a:gd name="connsiteY41" fmla="*/ 1922462 h 6858000"/>
              <a:gd name="connsiteX42" fmla="*/ 7710404 w 7713579"/>
              <a:gd name="connsiteY42" fmla="*/ 1982787 h 6858000"/>
              <a:gd name="connsiteX43" fmla="*/ 7713579 w 7713579"/>
              <a:gd name="connsiteY43" fmla="*/ 2051050 h 6858000"/>
              <a:gd name="connsiteX44" fmla="*/ 7710404 w 7713579"/>
              <a:gd name="connsiteY44" fmla="*/ 2119312 h 6858000"/>
              <a:gd name="connsiteX45" fmla="*/ 7702466 w 7713579"/>
              <a:gd name="connsiteY45" fmla="*/ 2179637 h 6858000"/>
              <a:gd name="connsiteX46" fmla="*/ 7691354 w 7713579"/>
              <a:gd name="connsiteY46" fmla="*/ 2232025 h 6858000"/>
              <a:gd name="connsiteX47" fmla="*/ 7677066 w 7713579"/>
              <a:gd name="connsiteY47" fmla="*/ 2278062 h 6858000"/>
              <a:gd name="connsiteX48" fmla="*/ 7661191 w 7713579"/>
              <a:gd name="connsiteY48" fmla="*/ 2319337 h 6858000"/>
              <a:gd name="connsiteX49" fmla="*/ 7642141 w 7713579"/>
              <a:gd name="connsiteY49" fmla="*/ 2359025 h 6858000"/>
              <a:gd name="connsiteX50" fmla="*/ 7623091 w 7713579"/>
              <a:gd name="connsiteY50" fmla="*/ 2395537 h 6858000"/>
              <a:gd name="connsiteX51" fmla="*/ 7604041 w 7713579"/>
              <a:gd name="connsiteY51" fmla="*/ 2433637 h 6858000"/>
              <a:gd name="connsiteX52" fmla="*/ 7586579 w 7713579"/>
              <a:gd name="connsiteY52" fmla="*/ 2471737 h 6858000"/>
              <a:gd name="connsiteX53" fmla="*/ 7569116 w 7713579"/>
              <a:gd name="connsiteY53" fmla="*/ 2513012 h 6858000"/>
              <a:gd name="connsiteX54" fmla="*/ 7554829 w 7713579"/>
              <a:gd name="connsiteY54" fmla="*/ 2560637 h 6858000"/>
              <a:gd name="connsiteX55" fmla="*/ 7545304 w 7713579"/>
              <a:gd name="connsiteY55" fmla="*/ 2613025 h 6858000"/>
              <a:gd name="connsiteX56" fmla="*/ 7535779 w 7713579"/>
              <a:gd name="connsiteY56" fmla="*/ 2671762 h 6858000"/>
              <a:gd name="connsiteX57" fmla="*/ 7534191 w 7713579"/>
              <a:gd name="connsiteY57" fmla="*/ 2741612 h 6858000"/>
              <a:gd name="connsiteX58" fmla="*/ 7535779 w 7713579"/>
              <a:gd name="connsiteY58" fmla="*/ 2809875 h 6858000"/>
              <a:gd name="connsiteX59" fmla="*/ 7545304 w 7713579"/>
              <a:gd name="connsiteY59" fmla="*/ 2868612 h 6858000"/>
              <a:gd name="connsiteX60" fmla="*/ 7554829 w 7713579"/>
              <a:gd name="connsiteY60" fmla="*/ 2922587 h 6858000"/>
              <a:gd name="connsiteX61" fmla="*/ 7569116 w 7713579"/>
              <a:gd name="connsiteY61" fmla="*/ 2967037 h 6858000"/>
              <a:gd name="connsiteX62" fmla="*/ 7586579 w 7713579"/>
              <a:gd name="connsiteY62" fmla="*/ 3009900 h 6858000"/>
              <a:gd name="connsiteX63" fmla="*/ 7604041 w 7713579"/>
              <a:gd name="connsiteY63" fmla="*/ 3046412 h 6858000"/>
              <a:gd name="connsiteX64" fmla="*/ 7623091 w 7713579"/>
              <a:gd name="connsiteY64" fmla="*/ 3084512 h 6858000"/>
              <a:gd name="connsiteX65" fmla="*/ 7642141 w 7713579"/>
              <a:gd name="connsiteY65" fmla="*/ 3121025 h 6858000"/>
              <a:gd name="connsiteX66" fmla="*/ 7661191 w 7713579"/>
              <a:gd name="connsiteY66" fmla="*/ 3160712 h 6858000"/>
              <a:gd name="connsiteX67" fmla="*/ 7677066 w 7713579"/>
              <a:gd name="connsiteY67" fmla="*/ 3201987 h 6858000"/>
              <a:gd name="connsiteX68" fmla="*/ 7691354 w 7713579"/>
              <a:gd name="connsiteY68" fmla="*/ 3248025 h 6858000"/>
              <a:gd name="connsiteX69" fmla="*/ 7702466 w 7713579"/>
              <a:gd name="connsiteY69" fmla="*/ 3300412 h 6858000"/>
              <a:gd name="connsiteX70" fmla="*/ 7710404 w 7713579"/>
              <a:gd name="connsiteY70" fmla="*/ 3360737 h 6858000"/>
              <a:gd name="connsiteX71" fmla="*/ 7713579 w 7713579"/>
              <a:gd name="connsiteY71" fmla="*/ 3427412 h 6858000"/>
              <a:gd name="connsiteX72" fmla="*/ 7710404 w 7713579"/>
              <a:gd name="connsiteY72" fmla="*/ 3497262 h 6858000"/>
              <a:gd name="connsiteX73" fmla="*/ 7702466 w 7713579"/>
              <a:gd name="connsiteY73" fmla="*/ 3557587 h 6858000"/>
              <a:gd name="connsiteX74" fmla="*/ 7691354 w 7713579"/>
              <a:gd name="connsiteY74" fmla="*/ 3609975 h 6858000"/>
              <a:gd name="connsiteX75" fmla="*/ 7677066 w 7713579"/>
              <a:gd name="connsiteY75" fmla="*/ 3656012 h 6858000"/>
              <a:gd name="connsiteX76" fmla="*/ 7661191 w 7713579"/>
              <a:gd name="connsiteY76" fmla="*/ 3697287 h 6858000"/>
              <a:gd name="connsiteX77" fmla="*/ 7642141 w 7713579"/>
              <a:gd name="connsiteY77" fmla="*/ 3736975 h 6858000"/>
              <a:gd name="connsiteX78" fmla="*/ 7604041 w 7713579"/>
              <a:gd name="connsiteY78" fmla="*/ 3811587 h 6858000"/>
              <a:gd name="connsiteX79" fmla="*/ 7586579 w 7713579"/>
              <a:gd name="connsiteY79" fmla="*/ 3848100 h 6858000"/>
              <a:gd name="connsiteX80" fmla="*/ 7569116 w 7713579"/>
              <a:gd name="connsiteY80" fmla="*/ 3890962 h 6858000"/>
              <a:gd name="connsiteX81" fmla="*/ 7554829 w 7713579"/>
              <a:gd name="connsiteY81" fmla="*/ 3935412 h 6858000"/>
              <a:gd name="connsiteX82" fmla="*/ 7545304 w 7713579"/>
              <a:gd name="connsiteY82" fmla="*/ 3987800 h 6858000"/>
              <a:gd name="connsiteX83" fmla="*/ 7535779 w 7713579"/>
              <a:gd name="connsiteY83" fmla="*/ 4048125 h 6858000"/>
              <a:gd name="connsiteX84" fmla="*/ 7534191 w 7713579"/>
              <a:gd name="connsiteY84" fmla="*/ 4116387 h 6858000"/>
              <a:gd name="connsiteX85" fmla="*/ 7535779 w 7713579"/>
              <a:gd name="connsiteY85" fmla="*/ 4186237 h 6858000"/>
              <a:gd name="connsiteX86" fmla="*/ 7545304 w 7713579"/>
              <a:gd name="connsiteY86" fmla="*/ 4244975 h 6858000"/>
              <a:gd name="connsiteX87" fmla="*/ 7554829 w 7713579"/>
              <a:gd name="connsiteY87" fmla="*/ 4297362 h 6858000"/>
              <a:gd name="connsiteX88" fmla="*/ 7569116 w 7713579"/>
              <a:gd name="connsiteY88" fmla="*/ 4343400 h 6858000"/>
              <a:gd name="connsiteX89" fmla="*/ 7586579 w 7713579"/>
              <a:gd name="connsiteY89" fmla="*/ 4386262 h 6858000"/>
              <a:gd name="connsiteX90" fmla="*/ 7604041 w 7713579"/>
              <a:gd name="connsiteY90" fmla="*/ 4424362 h 6858000"/>
              <a:gd name="connsiteX91" fmla="*/ 7642141 w 7713579"/>
              <a:gd name="connsiteY91" fmla="*/ 4498975 h 6858000"/>
              <a:gd name="connsiteX92" fmla="*/ 7661191 w 7713579"/>
              <a:gd name="connsiteY92" fmla="*/ 4537075 h 6858000"/>
              <a:gd name="connsiteX93" fmla="*/ 7677066 w 7713579"/>
              <a:gd name="connsiteY93" fmla="*/ 4579937 h 6858000"/>
              <a:gd name="connsiteX94" fmla="*/ 7691354 w 7713579"/>
              <a:gd name="connsiteY94" fmla="*/ 4625975 h 6858000"/>
              <a:gd name="connsiteX95" fmla="*/ 7702466 w 7713579"/>
              <a:gd name="connsiteY95" fmla="*/ 4678362 h 6858000"/>
              <a:gd name="connsiteX96" fmla="*/ 7710404 w 7713579"/>
              <a:gd name="connsiteY96" fmla="*/ 4738687 h 6858000"/>
              <a:gd name="connsiteX97" fmla="*/ 7713579 w 7713579"/>
              <a:gd name="connsiteY97" fmla="*/ 4806950 h 6858000"/>
              <a:gd name="connsiteX98" fmla="*/ 7710404 w 7713579"/>
              <a:gd name="connsiteY98" fmla="*/ 4875212 h 6858000"/>
              <a:gd name="connsiteX99" fmla="*/ 7702466 w 7713579"/>
              <a:gd name="connsiteY99" fmla="*/ 4935537 h 6858000"/>
              <a:gd name="connsiteX100" fmla="*/ 7691354 w 7713579"/>
              <a:gd name="connsiteY100" fmla="*/ 4987925 h 6858000"/>
              <a:gd name="connsiteX101" fmla="*/ 7677066 w 7713579"/>
              <a:gd name="connsiteY101" fmla="*/ 5033962 h 6858000"/>
              <a:gd name="connsiteX102" fmla="*/ 7661191 w 7713579"/>
              <a:gd name="connsiteY102" fmla="*/ 5075237 h 6858000"/>
              <a:gd name="connsiteX103" fmla="*/ 7642141 w 7713579"/>
              <a:gd name="connsiteY103" fmla="*/ 5114925 h 6858000"/>
              <a:gd name="connsiteX104" fmla="*/ 7623091 w 7713579"/>
              <a:gd name="connsiteY104" fmla="*/ 5149850 h 6858000"/>
              <a:gd name="connsiteX105" fmla="*/ 7604041 w 7713579"/>
              <a:gd name="connsiteY105" fmla="*/ 5186362 h 6858000"/>
              <a:gd name="connsiteX106" fmla="*/ 7586579 w 7713579"/>
              <a:gd name="connsiteY106" fmla="*/ 5226050 h 6858000"/>
              <a:gd name="connsiteX107" fmla="*/ 7569116 w 7713579"/>
              <a:gd name="connsiteY107" fmla="*/ 5268912 h 6858000"/>
              <a:gd name="connsiteX108" fmla="*/ 7554829 w 7713579"/>
              <a:gd name="connsiteY108" fmla="*/ 5313362 h 6858000"/>
              <a:gd name="connsiteX109" fmla="*/ 7545304 w 7713579"/>
              <a:gd name="connsiteY109" fmla="*/ 5365750 h 6858000"/>
              <a:gd name="connsiteX110" fmla="*/ 7535779 w 7713579"/>
              <a:gd name="connsiteY110" fmla="*/ 5426075 h 6858000"/>
              <a:gd name="connsiteX111" fmla="*/ 7534191 w 7713579"/>
              <a:gd name="connsiteY111" fmla="*/ 5494337 h 6858000"/>
              <a:gd name="connsiteX112" fmla="*/ 7535779 w 7713579"/>
              <a:gd name="connsiteY112" fmla="*/ 5562600 h 6858000"/>
              <a:gd name="connsiteX113" fmla="*/ 7545304 w 7713579"/>
              <a:gd name="connsiteY113" fmla="*/ 5622925 h 6858000"/>
              <a:gd name="connsiteX114" fmla="*/ 7554829 w 7713579"/>
              <a:gd name="connsiteY114" fmla="*/ 5675312 h 6858000"/>
              <a:gd name="connsiteX115" fmla="*/ 7569116 w 7713579"/>
              <a:gd name="connsiteY115" fmla="*/ 5721350 h 6858000"/>
              <a:gd name="connsiteX116" fmla="*/ 7586579 w 7713579"/>
              <a:gd name="connsiteY116" fmla="*/ 5762625 h 6858000"/>
              <a:gd name="connsiteX117" fmla="*/ 7604041 w 7713579"/>
              <a:gd name="connsiteY117" fmla="*/ 5802312 h 6858000"/>
              <a:gd name="connsiteX118" fmla="*/ 7623091 w 7713579"/>
              <a:gd name="connsiteY118" fmla="*/ 5840412 h 6858000"/>
              <a:gd name="connsiteX119" fmla="*/ 7642141 w 7713579"/>
              <a:gd name="connsiteY119" fmla="*/ 5876925 h 6858000"/>
              <a:gd name="connsiteX120" fmla="*/ 7661191 w 7713579"/>
              <a:gd name="connsiteY120" fmla="*/ 5915025 h 6858000"/>
              <a:gd name="connsiteX121" fmla="*/ 7677066 w 7713579"/>
              <a:gd name="connsiteY121" fmla="*/ 5956300 h 6858000"/>
              <a:gd name="connsiteX122" fmla="*/ 7691354 w 7713579"/>
              <a:gd name="connsiteY122" fmla="*/ 6003925 h 6858000"/>
              <a:gd name="connsiteX123" fmla="*/ 7702466 w 7713579"/>
              <a:gd name="connsiteY123" fmla="*/ 6056312 h 6858000"/>
              <a:gd name="connsiteX124" fmla="*/ 7710404 w 7713579"/>
              <a:gd name="connsiteY124" fmla="*/ 6113462 h 6858000"/>
              <a:gd name="connsiteX125" fmla="*/ 7713579 w 7713579"/>
              <a:gd name="connsiteY125" fmla="*/ 6183312 h 6858000"/>
              <a:gd name="connsiteX126" fmla="*/ 7710404 w 7713579"/>
              <a:gd name="connsiteY126" fmla="*/ 6251575 h 6858000"/>
              <a:gd name="connsiteX127" fmla="*/ 7702466 w 7713579"/>
              <a:gd name="connsiteY127" fmla="*/ 6311900 h 6858000"/>
              <a:gd name="connsiteX128" fmla="*/ 7691354 w 7713579"/>
              <a:gd name="connsiteY128" fmla="*/ 6361112 h 6858000"/>
              <a:gd name="connsiteX129" fmla="*/ 7677066 w 7713579"/>
              <a:gd name="connsiteY129" fmla="*/ 6407150 h 6858000"/>
              <a:gd name="connsiteX130" fmla="*/ 7661191 w 7713579"/>
              <a:gd name="connsiteY130" fmla="*/ 6448425 h 6858000"/>
              <a:gd name="connsiteX131" fmla="*/ 7643729 w 7713579"/>
              <a:gd name="connsiteY131" fmla="*/ 6488112 h 6858000"/>
              <a:gd name="connsiteX132" fmla="*/ 7626266 w 7713579"/>
              <a:gd name="connsiteY132" fmla="*/ 6523037 h 6858000"/>
              <a:gd name="connsiteX133" fmla="*/ 7607216 w 7713579"/>
              <a:gd name="connsiteY133" fmla="*/ 6561137 h 6858000"/>
              <a:gd name="connsiteX134" fmla="*/ 7588166 w 7713579"/>
              <a:gd name="connsiteY134" fmla="*/ 6597650 h 6858000"/>
              <a:gd name="connsiteX135" fmla="*/ 7572291 w 7713579"/>
              <a:gd name="connsiteY135" fmla="*/ 6640512 h 6858000"/>
              <a:gd name="connsiteX136" fmla="*/ 7556416 w 7713579"/>
              <a:gd name="connsiteY136" fmla="*/ 6683375 h 6858000"/>
              <a:gd name="connsiteX137" fmla="*/ 7546891 w 7713579"/>
              <a:gd name="connsiteY137" fmla="*/ 6735762 h 6858000"/>
              <a:gd name="connsiteX138" fmla="*/ 7538954 w 7713579"/>
              <a:gd name="connsiteY138" fmla="*/ 6791325 h 6858000"/>
              <a:gd name="connsiteX139" fmla="*/ 7534191 w 7713579"/>
              <a:gd name="connsiteY139" fmla="*/ 6858000 h 6858000"/>
              <a:gd name="connsiteX140" fmla="*/ 0 w 7713579"/>
              <a:gd name="connsiteY140" fmla="*/ 6858000 h 6858000"/>
              <a:gd name="connsiteX141" fmla="*/ 0 w 7713579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13579" h="685800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53A3FFE-5108-489D-BD6D-A71E9775B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5917" y="-1134871"/>
            <a:ext cx="6015897" cy="5470141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E4BBEB9F-0AF5-4A1C-BC4B-203094D16A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0" t="46667" r="13974" b="36666"/>
          <a:stretch/>
        </p:blipFill>
        <p:spPr>
          <a:xfrm>
            <a:off x="643501" y="1600200"/>
            <a:ext cx="6015897" cy="4202166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D3894415-552D-4C2D-A9EF-87B35B3C9B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387859"/>
            <a:ext cx="6015897" cy="5470141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18A3EF7-7CEB-4418-8BBF-95A9B570A13B}"/>
              </a:ext>
            </a:extLst>
          </p:cNvPr>
          <p:cNvSpPr txBox="1"/>
          <p:nvPr/>
        </p:nvSpPr>
        <p:spPr>
          <a:xfrm>
            <a:off x="7713579" y="2209800"/>
            <a:ext cx="4327759" cy="384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khu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vườn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endParaRPr lang="en-US" sz="3600" b="1" dirty="0">
              <a:solidFill>
                <a:srgbClr val="C00000">
                  <a:alpha val="60000"/>
                </a:srgb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63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F661C4C-231D-4BBC-AAAF-AC5D5F6A75D4}"/>
              </a:ext>
            </a:extLst>
          </p:cNvPr>
          <p:cNvSpPr txBox="1"/>
          <p:nvPr/>
        </p:nvSpPr>
        <p:spPr>
          <a:xfrm>
            <a:off x="2743200" y="2362200"/>
            <a:ext cx="7239000" cy="2667000"/>
          </a:xfrm>
          <a:prstGeom prst="rect">
            <a:avLst/>
          </a:prstGeom>
          <a:noFill/>
        </p:spPr>
        <p:txBody>
          <a:bodyPr wrap="none" rtlCol="0">
            <a:prstTxWarp prst="textInflate">
              <a:avLst/>
            </a:prstTxWarp>
            <a:spAutoFit/>
          </a:bodyPr>
          <a:lstStyle/>
          <a:p>
            <a:r>
              <a:rPr lang="en-US" sz="6000" b="1" dirty="0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 LẮNG NGHE!</a:t>
            </a:r>
          </a:p>
        </p:txBody>
      </p:sp>
    </p:spTree>
    <p:extLst>
      <p:ext uri="{BB962C8B-B14F-4D97-AF65-F5344CB8AC3E}">
        <p14:creationId xmlns:p14="http://schemas.microsoft.com/office/powerpoint/2010/main" val="313545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963126BB-6C49-46BC-BF1B-9DED4EF07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76" y="-109381"/>
            <a:ext cx="6700796" cy="4498344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15</a:t>
            </a:r>
          </a:p>
        </p:txBody>
      </p:sp>
      <p:sp>
        <p:nvSpPr>
          <p:cNvPr id="15" name="Oval 14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14</a:t>
            </a:r>
          </a:p>
        </p:txBody>
      </p:sp>
      <p:sp>
        <p:nvSpPr>
          <p:cNvPr id="16" name="Oval 15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13</a:t>
            </a:r>
          </a:p>
        </p:txBody>
      </p:sp>
      <p:sp>
        <p:nvSpPr>
          <p:cNvPr id="17" name="Oval 16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12</a:t>
            </a:r>
          </a:p>
        </p:txBody>
      </p:sp>
      <p:sp>
        <p:nvSpPr>
          <p:cNvPr id="18" name="Oval 17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11</a:t>
            </a:r>
          </a:p>
        </p:txBody>
      </p:sp>
      <p:sp>
        <p:nvSpPr>
          <p:cNvPr id="19" name="Oval 18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10</a:t>
            </a:r>
          </a:p>
        </p:txBody>
      </p:sp>
      <p:sp>
        <p:nvSpPr>
          <p:cNvPr id="20" name="Oval 19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09</a:t>
            </a:r>
          </a:p>
        </p:txBody>
      </p:sp>
      <p:sp>
        <p:nvSpPr>
          <p:cNvPr id="21" name="Oval 20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08</a:t>
            </a:r>
          </a:p>
        </p:txBody>
      </p:sp>
      <p:sp>
        <p:nvSpPr>
          <p:cNvPr id="22" name="Oval 21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07</a:t>
            </a:r>
          </a:p>
        </p:txBody>
      </p:sp>
      <p:sp>
        <p:nvSpPr>
          <p:cNvPr id="23" name="Oval 22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06</a:t>
            </a:r>
          </a:p>
        </p:txBody>
      </p:sp>
      <p:sp>
        <p:nvSpPr>
          <p:cNvPr id="24" name="Oval 23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05</a:t>
            </a:r>
          </a:p>
        </p:txBody>
      </p:sp>
      <p:sp>
        <p:nvSpPr>
          <p:cNvPr id="25" name="Oval 24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04</a:t>
            </a:r>
          </a:p>
        </p:txBody>
      </p:sp>
      <p:sp>
        <p:nvSpPr>
          <p:cNvPr id="26" name="Oval 25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03</a:t>
            </a:r>
          </a:p>
        </p:txBody>
      </p:sp>
      <p:sp>
        <p:nvSpPr>
          <p:cNvPr id="27" name="Oval 26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02</a:t>
            </a:r>
          </a:p>
        </p:txBody>
      </p:sp>
      <p:sp>
        <p:nvSpPr>
          <p:cNvPr id="28" name="Oval 27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01</a:t>
            </a:r>
          </a:p>
        </p:txBody>
      </p:sp>
      <p:sp>
        <p:nvSpPr>
          <p:cNvPr id="29" name="Oval 28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351183" y="291176"/>
            <a:ext cx="1600200" cy="1219200"/>
          </a:xfrm>
          <a:prstGeom prst="rightArrow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Bấm</a:t>
            </a:r>
            <a:r>
              <a:rPr lang="en-US" b="1" dirty="0"/>
              <a:t> </a:t>
            </a:r>
            <a:r>
              <a:rPr lang="en-US" b="1" dirty="0" err="1"/>
              <a:t>giây</a:t>
            </a:r>
            <a:endParaRPr lang="en-US" b="1" dirty="0"/>
          </a:p>
        </p:txBody>
      </p:sp>
      <p:sp>
        <p:nvSpPr>
          <p:cNvPr id="2" name="Action Button: Go to End 1">
            <a:hlinkClick r:id="rId4" action="ppaction://hlinksldjump"/>
            <a:extLst>
              <a:ext uri="{FF2B5EF4-FFF2-40B4-BE49-F238E27FC236}">
                <a16:creationId xmlns:a16="http://schemas.microsoft.com/office/drawing/2014/main" id="{EBC03975-CAF9-4214-90C1-4769FE4908A8}"/>
              </a:ext>
            </a:extLst>
          </p:cNvPr>
          <p:cNvSpPr/>
          <p:nvPr/>
        </p:nvSpPr>
        <p:spPr>
          <a:xfrm>
            <a:off x="10972800" y="5997858"/>
            <a:ext cx="990600" cy="685800"/>
          </a:xfrm>
          <a:prstGeom prst="actionButtonEnd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 descr="Illustration of a globe character ">
            <a:extLst>
              <a:ext uri="{FF2B5EF4-FFF2-40B4-BE49-F238E27FC236}">
                <a16:creationId xmlns:a16="http://schemas.microsoft.com/office/drawing/2014/main" id="{7BACF7CE-7D52-43C3-89FF-0039D4C3B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733800" y="167911"/>
            <a:ext cx="1608829" cy="1270975"/>
          </a:xfrm>
          <a:prstGeom prst="rect">
            <a:avLst/>
          </a:prstGeom>
        </p:spPr>
      </p:pic>
      <p:pic>
        <p:nvPicPr>
          <p:cNvPr id="4" name="Graphic 3" descr="Illustration of a blue bag of school supplies character ">
            <a:extLst>
              <a:ext uri="{FF2B5EF4-FFF2-40B4-BE49-F238E27FC236}">
                <a16:creationId xmlns:a16="http://schemas.microsoft.com/office/drawing/2014/main" id="{8293B56D-9140-4C62-B527-D6AC546F00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706100" y="145703"/>
            <a:ext cx="1524000" cy="1048720"/>
          </a:xfrm>
          <a:prstGeom prst="rect">
            <a:avLst/>
          </a:prstGeom>
        </p:spPr>
      </p:pic>
      <p:pic>
        <p:nvPicPr>
          <p:cNvPr id="7" name="Graphic 6" descr="Illustration of a pencil character ">
            <a:extLst>
              <a:ext uri="{FF2B5EF4-FFF2-40B4-BE49-F238E27FC236}">
                <a16:creationId xmlns:a16="http://schemas.microsoft.com/office/drawing/2014/main" id="{37538A33-1AC5-42F0-995B-2F59F89435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21077964">
            <a:off x="7090983" y="5059006"/>
            <a:ext cx="820911" cy="1400380"/>
          </a:xfrm>
          <a:prstGeom prst="rect">
            <a:avLst/>
          </a:prstGeom>
        </p:spPr>
      </p:pic>
      <p:pic>
        <p:nvPicPr>
          <p:cNvPr id="11" name="Graphic 10" descr="Illustration of a purple book character ">
            <a:extLst>
              <a:ext uri="{FF2B5EF4-FFF2-40B4-BE49-F238E27FC236}">
                <a16:creationId xmlns:a16="http://schemas.microsoft.com/office/drawing/2014/main" id="{4F1D53F9-6F37-4E5B-A16A-17357948D4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 flipH="1">
            <a:off x="5736471" y="5456974"/>
            <a:ext cx="1023858" cy="118747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4457A21-D296-4CD5-AEEB-C345D7696E27}"/>
              </a:ext>
            </a:extLst>
          </p:cNvPr>
          <p:cNvSpPr txBox="1"/>
          <p:nvPr/>
        </p:nvSpPr>
        <p:spPr>
          <a:xfrm>
            <a:off x="6248400" y="1810433"/>
            <a:ext cx="50004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/>
              <a:t>Cây gồm những bộ phận nào?</a:t>
            </a:r>
          </a:p>
        </p:txBody>
      </p:sp>
      <p:sp>
        <p:nvSpPr>
          <p:cNvPr id="12" name="AutoShape 2" descr="Diệt côn trùng ve sầu ở Vĩnh Long – diet con trung">
            <a:extLst>
              <a:ext uri="{FF2B5EF4-FFF2-40B4-BE49-F238E27FC236}">
                <a16:creationId xmlns:a16="http://schemas.microsoft.com/office/drawing/2014/main" id="{EF628920-BAFB-4618-8E16-076493C116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Sinh học 9 Bài 65: Tổng kết chương trình toàn cấp tiết 2">
            <a:extLst>
              <a:ext uri="{FF2B5EF4-FFF2-40B4-BE49-F238E27FC236}">
                <a16:creationId xmlns:a16="http://schemas.microsoft.com/office/drawing/2014/main" id="{FEB67F43-7898-4378-8AB1-80685BD1A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96346"/>
            <a:ext cx="4461963" cy="5161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821853-AF28-443C-A016-D6F936D7C2CE}"/>
              </a:ext>
            </a:extLst>
          </p:cNvPr>
          <p:cNvSpPr txBox="1"/>
          <p:nvPr/>
        </p:nvSpPr>
        <p:spPr>
          <a:xfrm>
            <a:off x="4035147" y="2411587"/>
            <a:ext cx="552712" cy="519351"/>
          </a:xfrm>
          <a:prstGeom prst="teardrop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Lá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1BB83A-F572-4AE4-871F-DC1AE33501C7}"/>
              </a:ext>
            </a:extLst>
          </p:cNvPr>
          <p:cNvSpPr txBox="1"/>
          <p:nvPr/>
        </p:nvSpPr>
        <p:spPr>
          <a:xfrm>
            <a:off x="3964091" y="3059668"/>
            <a:ext cx="805174" cy="519351"/>
          </a:xfrm>
          <a:prstGeom prst="teardrop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Quả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14BC3B-F35A-48D2-9EB6-9421630E504D}"/>
              </a:ext>
            </a:extLst>
          </p:cNvPr>
          <p:cNvSpPr txBox="1"/>
          <p:nvPr/>
        </p:nvSpPr>
        <p:spPr>
          <a:xfrm>
            <a:off x="3926054" y="4774168"/>
            <a:ext cx="915627" cy="519351"/>
          </a:xfrm>
          <a:prstGeom prst="teardrop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Thân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5996FA-DC23-460B-AD53-B747A008A9A5}"/>
              </a:ext>
            </a:extLst>
          </p:cNvPr>
          <p:cNvSpPr txBox="1"/>
          <p:nvPr/>
        </p:nvSpPr>
        <p:spPr>
          <a:xfrm>
            <a:off x="4015446" y="5774105"/>
            <a:ext cx="592115" cy="519351"/>
          </a:xfrm>
          <a:prstGeom prst="teardrop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Rễ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688EBF-2F8E-462C-AEDC-68CB722E18CA}"/>
              </a:ext>
            </a:extLst>
          </p:cNvPr>
          <p:cNvSpPr txBox="1"/>
          <p:nvPr/>
        </p:nvSpPr>
        <p:spPr>
          <a:xfrm>
            <a:off x="3964091" y="3696399"/>
            <a:ext cx="789396" cy="519351"/>
          </a:xfrm>
          <a:prstGeom prst="teardrop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Hoa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4503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0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000"/>
                            </p:stCondLst>
                            <p:childTnLst>
                              <p:par>
                                <p:cTn id="8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4000"/>
                            </p:stCondLst>
                            <p:childTnLst>
                              <p:par>
                                <p:cTn id="8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/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75FA43D4-3DA7-457C-B121-26782ACA3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115" y="-152400"/>
            <a:ext cx="5228657" cy="6052981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15</a:t>
            </a:r>
          </a:p>
        </p:txBody>
      </p:sp>
      <p:sp>
        <p:nvSpPr>
          <p:cNvPr id="15" name="Oval 14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14</a:t>
            </a:r>
          </a:p>
        </p:txBody>
      </p:sp>
      <p:sp>
        <p:nvSpPr>
          <p:cNvPr id="16" name="Oval 15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13</a:t>
            </a:r>
          </a:p>
        </p:txBody>
      </p:sp>
      <p:sp>
        <p:nvSpPr>
          <p:cNvPr id="17" name="Oval 16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12</a:t>
            </a:r>
          </a:p>
        </p:txBody>
      </p:sp>
      <p:sp>
        <p:nvSpPr>
          <p:cNvPr id="18" name="Oval 17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11</a:t>
            </a:r>
          </a:p>
        </p:txBody>
      </p:sp>
      <p:sp>
        <p:nvSpPr>
          <p:cNvPr id="19" name="Oval 18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10</a:t>
            </a:r>
          </a:p>
        </p:txBody>
      </p:sp>
      <p:sp>
        <p:nvSpPr>
          <p:cNvPr id="20" name="Oval 19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09</a:t>
            </a:r>
          </a:p>
        </p:txBody>
      </p:sp>
      <p:sp>
        <p:nvSpPr>
          <p:cNvPr id="21" name="Oval 20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08</a:t>
            </a:r>
          </a:p>
        </p:txBody>
      </p:sp>
      <p:sp>
        <p:nvSpPr>
          <p:cNvPr id="22" name="Oval 21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07</a:t>
            </a:r>
          </a:p>
        </p:txBody>
      </p:sp>
      <p:sp>
        <p:nvSpPr>
          <p:cNvPr id="23" name="Oval 22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06</a:t>
            </a:r>
          </a:p>
        </p:txBody>
      </p:sp>
      <p:sp>
        <p:nvSpPr>
          <p:cNvPr id="24" name="Oval 23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05</a:t>
            </a:r>
          </a:p>
        </p:txBody>
      </p:sp>
      <p:sp>
        <p:nvSpPr>
          <p:cNvPr id="25" name="Oval 24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04</a:t>
            </a:r>
          </a:p>
        </p:txBody>
      </p:sp>
      <p:sp>
        <p:nvSpPr>
          <p:cNvPr id="26" name="Oval 25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03</a:t>
            </a:r>
          </a:p>
        </p:txBody>
      </p:sp>
      <p:sp>
        <p:nvSpPr>
          <p:cNvPr id="27" name="Oval 26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02</a:t>
            </a:r>
          </a:p>
        </p:txBody>
      </p:sp>
      <p:sp>
        <p:nvSpPr>
          <p:cNvPr id="28" name="Oval 27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01</a:t>
            </a:r>
          </a:p>
        </p:txBody>
      </p:sp>
      <p:sp>
        <p:nvSpPr>
          <p:cNvPr id="29" name="Oval 28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228600" y="298925"/>
            <a:ext cx="1600200" cy="1219200"/>
          </a:xfrm>
          <a:prstGeom prst="rightArrow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giây</a:t>
            </a:r>
            <a:endParaRPr lang="en-US" dirty="0"/>
          </a:p>
        </p:txBody>
      </p:sp>
      <p:sp>
        <p:nvSpPr>
          <p:cNvPr id="2" name="Action Button: Go to End 1">
            <a:hlinkClick r:id="rId4" action="ppaction://hlinksldjump"/>
            <a:extLst>
              <a:ext uri="{FF2B5EF4-FFF2-40B4-BE49-F238E27FC236}">
                <a16:creationId xmlns:a16="http://schemas.microsoft.com/office/drawing/2014/main" id="{F98BDD2D-15A9-4D9E-A9E2-8FA1E909B71A}"/>
              </a:ext>
            </a:extLst>
          </p:cNvPr>
          <p:cNvSpPr/>
          <p:nvPr/>
        </p:nvSpPr>
        <p:spPr>
          <a:xfrm>
            <a:off x="11010255" y="6089922"/>
            <a:ext cx="1066800" cy="685800"/>
          </a:xfrm>
          <a:prstGeom prst="actionButtonEn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 descr="Illustration of a globe character ">
            <a:extLst>
              <a:ext uri="{FF2B5EF4-FFF2-40B4-BE49-F238E27FC236}">
                <a16:creationId xmlns:a16="http://schemas.microsoft.com/office/drawing/2014/main" id="{CA2F52E8-047B-448A-8058-E0E97D74CC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678058" y="273037"/>
            <a:ext cx="1608829" cy="1270975"/>
          </a:xfrm>
          <a:prstGeom prst="rect">
            <a:avLst/>
          </a:prstGeom>
        </p:spPr>
      </p:pic>
      <p:pic>
        <p:nvPicPr>
          <p:cNvPr id="4" name="Graphic 3" descr="Illustration of a blue bag of school supplies character ">
            <a:extLst>
              <a:ext uri="{FF2B5EF4-FFF2-40B4-BE49-F238E27FC236}">
                <a16:creationId xmlns:a16="http://schemas.microsoft.com/office/drawing/2014/main" id="{B15E81E5-6866-4649-AF85-FC3EACC500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671875" y="153452"/>
            <a:ext cx="1524000" cy="1048720"/>
          </a:xfrm>
          <a:prstGeom prst="rect">
            <a:avLst/>
          </a:prstGeom>
        </p:spPr>
      </p:pic>
      <p:pic>
        <p:nvPicPr>
          <p:cNvPr id="7" name="Graphic 6" descr="Illustration of a pencil character ">
            <a:extLst>
              <a:ext uri="{FF2B5EF4-FFF2-40B4-BE49-F238E27FC236}">
                <a16:creationId xmlns:a16="http://schemas.microsoft.com/office/drawing/2014/main" id="{A05155E5-865E-4900-977E-9438CCF399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21077964">
            <a:off x="6316794" y="5362092"/>
            <a:ext cx="820911" cy="1400380"/>
          </a:xfrm>
          <a:prstGeom prst="rect">
            <a:avLst/>
          </a:prstGeom>
        </p:spPr>
      </p:pic>
      <p:pic>
        <p:nvPicPr>
          <p:cNvPr id="11" name="Graphic 10" descr="Illustration of a purple book character ">
            <a:extLst>
              <a:ext uri="{FF2B5EF4-FFF2-40B4-BE49-F238E27FC236}">
                <a16:creationId xmlns:a16="http://schemas.microsoft.com/office/drawing/2014/main" id="{53A0963B-FFBB-4170-A778-37610D2357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 flipH="1">
            <a:off x="6970222" y="5670528"/>
            <a:ext cx="1023858" cy="118747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89C8EAF-4F57-4DE5-A205-6DC934427680}"/>
              </a:ext>
            </a:extLst>
          </p:cNvPr>
          <p:cNvSpPr txBox="1"/>
          <p:nvPr/>
        </p:nvSpPr>
        <p:spPr>
          <a:xfrm>
            <a:off x="7595219" y="2265355"/>
            <a:ext cx="38187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Nêu</a:t>
            </a:r>
            <a:r>
              <a:rPr lang="en-US" sz="4000" dirty="0"/>
              <a:t> </a:t>
            </a:r>
            <a:r>
              <a:rPr lang="en-US" sz="4000" dirty="0" err="1"/>
              <a:t>tên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lợi</a:t>
            </a:r>
            <a:r>
              <a:rPr lang="en-US" sz="4000" dirty="0"/>
              <a:t> </a:t>
            </a:r>
            <a:r>
              <a:rPr lang="en-US" sz="4000" dirty="0" err="1"/>
              <a:t>ích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cây</a:t>
            </a:r>
            <a:r>
              <a:rPr lang="en-US" sz="4000" dirty="0"/>
              <a:t> </a:t>
            </a:r>
            <a:r>
              <a:rPr lang="vi-VN" sz="4000" dirty="0" smtClean="0"/>
              <a:t>ở </a:t>
            </a:r>
            <a:r>
              <a:rPr lang="vi-VN" sz="4000" dirty="0"/>
              <a:t>trường?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D071DF-2952-45C8-953C-2E2943D344A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50" y="2110901"/>
            <a:ext cx="2506409" cy="2247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6B8EEB-8434-4E36-A1D8-00155130888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87" y="2269638"/>
            <a:ext cx="3080176" cy="20891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4639A6-BE78-4858-B4D5-A4503B41858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6" y="4508513"/>
            <a:ext cx="2907179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502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0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000"/>
                            </p:stCondLst>
                            <p:childTnLst>
                              <p:par>
                                <p:cTn id="6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000"/>
                            </p:stCondLst>
                            <p:childTnLst>
                              <p:par>
                                <p:cTn id="6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96D76A43-2681-45AE-8538-28E915742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-109382"/>
            <a:ext cx="4132772" cy="539274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15</a:t>
            </a:r>
          </a:p>
        </p:txBody>
      </p:sp>
      <p:sp>
        <p:nvSpPr>
          <p:cNvPr id="15" name="Oval 14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14</a:t>
            </a:r>
          </a:p>
        </p:txBody>
      </p:sp>
      <p:sp>
        <p:nvSpPr>
          <p:cNvPr id="16" name="Oval 15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13</a:t>
            </a:r>
          </a:p>
        </p:txBody>
      </p:sp>
      <p:sp>
        <p:nvSpPr>
          <p:cNvPr id="17" name="Oval 16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12</a:t>
            </a:r>
          </a:p>
        </p:txBody>
      </p:sp>
      <p:sp>
        <p:nvSpPr>
          <p:cNvPr id="18" name="Oval 17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11</a:t>
            </a:r>
          </a:p>
        </p:txBody>
      </p:sp>
      <p:sp>
        <p:nvSpPr>
          <p:cNvPr id="19" name="Oval 18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10</a:t>
            </a:r>
          </a:p>
        </p:txBody>
      </p:sp>
      <p:sp>
        <p:nvSpPr>
          <p:cNvPr id="20" name="Oval 19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09</a:t>
            </a:r>
          </a:p>
        </p:txBody>
      </p:sp>
      <p:sp>
        <p:nvSpPr>
          <p:cNvPr id="21" name="Oval 20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08</a:t>
            </a:r>
          </a:p>
        </p:txBody>
      </p:sp>
      <p:sp>
        <p:nvSpPr>
          <p:cNvPr id="22" name="Oval 21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07</a:t>
            </a:r>
          </a:p>
        </p:txBody>
      </p:sp>
      <p:sp>
        <p:nvSpPr>
          <p:cNvPr id="23" name="Oval 22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06</a:t>
            </a:r>
          </a:p>
        </p:txBody>
      </p:sp>
      <p:sp>
        <p:nvSpPr>
          <p:cNvPr id="24" name="Oval 23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05</a:t>
            </a:r>
          </a:p>
        </p:txBody>
      </p:sp>
      <p:sp>
        <p:nvSpPr>
          <p:cNvPr id="25" name="Oval 24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04</a:t>
            </a:r>
          </a:p>
        </p:txBody>
      </p:sp>
      <p:sp>
        <p:nvSpPr>
          <p:cNvPr id="26" name="Oval 25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03</a:t>
            </a:r>
          </a:p>
        </p:txBody>
      </p:sp>
      <p:sp>
        <p:nvSpPr>
          <p:cNvPr id="27" name="Oval 26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02</a:t>
            </a:r>
          </a:p>
        </p:txBody>
      </p:sp>
      <p:sp>
        <p:nvSpPr>
          <p:cNvPr id="28" name="Oval 27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01</a:t>
            </a:r>
          </a:p>
        </p:txBody>
      </p:sp>
      <p:sp>
        <p:nvSpPr>
          <p:cNvPr id="29" name="Oval 28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84830" y="291176"/>
            <a:ext cx="1600200" cy="1219200"/>
          </a:xfrm>
          <a:prstGeom prst="rightArrow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Bấm</a:t>
            </a:r>
            <a:r>
              <a:rPr lang="en-US" b="1" dirty="0"/>
              <a:t> </a:t>
            </a:r>
            <a:r>
              <a:rPr lang="en-US" b="1" dirty="0" err="1"/>
              <a:t>giây</a:t>
            </a:r>
            <a:endParaRPr lang="en-US" b="1" dirty="0"/>
          </a:p>
        </p:txBody>
      </p:sp>
      <p:sp>
        <p:nvSpPr>
          <p:cNvPr id="2" name="Action Button: Go to End 1">
            <a:hlinkClick r:id="rId4" action="ppaction://hlinksldjump"/>
            <a:extLst>
              <a:ext uri="{FF2B5EF4-FFF2-40B4-BE49-F238E27FC236}">
                <a16:creationId xmlns:a16="http://schemas.microsoft.com/office/drawing/2014/main" id="{53D9D947-1181-4F59-934E-8F2A5F9A28CA}"/>
              </a:ext>
            </a:extLst>
          </p:cNvPr>
          <p:cNvSpPr/>
          <p:nvPr/>
        </p:nvSpPr>
        <p:spPr>
          <a:xfrm>
            <a:off x="10972800" y="6153825"/>
            <a:ext cx="1066800" cy="685800"/>
          </a:xfrm>
          <a:prstGeom prst="actionButtonEn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 descr="Illustration of a globe character ">
            <a:extLst>
              <a:ext uri="{FF2B5EF4-FFF2-40B4-BE49-F238E27FC236}">
                <a16:creationId xmlns:a16="http://schemas.microsoft.com/office/drawing/2014/main" id="{139A8EB1-9CAC-4925-8F93-EB977DC658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590030" y="234115"/>
            <a:ext cx="1608829" cy="1270975"/>
          </a:xfrm>
          <a:prstGeom prst="rect">
            <a:avLst/>
          </a:prstGeom>
        </p:spPr>
      </p:pic>
      <p:pic>
        <p:nvPicPr>
          <p:cNvPr id="4" name="Graphic 3" descr="Illustration of a blue bag of school supplies character ">
            <a:extLst>
              <a:ext uri="{FF2B5EF4-FFF2-40B4-BE49-F238E27FC236}">
                <a16:creationId xmlns:a16="http://schemas.microsoft.com/office/drawing/2014/main" id="{563E6C82-B13A-4A3B-9F12-6AF9F38D8D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698997" y="37509"/>
            <a:ext cx="1524000" cy="1048720"/>
          </a:xfrm>
          <a:prstGeom prst="rect">
            <a:avLst/>
          </a:prstGeom>
        </p:spPr>
      </p:pic>
      <p:pic>
        <p:nvPicPr>
          <p:cNvPr id="7" name="Graphic 6" descr="Illustration of a pencil character ">
            <a:extLst>
              <a:ext uri="{FF2B5EF4-FFF2-40B4-BE49-F238E27FC236}">
                <a16:creationId xmlns:a16="http://schemas.microsoft.com/office/drawing/2014/main" id="{5091650C-518C-44BE-8DC3-CBDC8BBACF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21077964">
            <a:off x="7974464" y="5301906"/>
            <a:ext cx="820911" cy="1400380"/>
          </a:xfrm>
          <a:prstGeom prst="rect">
            <a:avLst/>
          </a:prstGeom>
        </p:spPr>
      </p:pic>
      <p:pic>
        <p:nvPicPr>
          <p:cNvPr id="11" name="Graphic 10" descr="Illustration of a purple book character ">
            <a:extLst>
              <a:ext uri="{FF2B5EF4-FFF2-40B4-BE49-F238E27FC236}">
                <a16:creationId xmlns:a16="http://schemas.microsoft.com/office/drawing/2014/main" id="{D7F58A1C-6DA1-4290-AECD-999FB85112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 flipH="1">
            <a:off x="8848519" y="5450733"/>
            <a:ext cx="1023858" cy="118747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8F1D6E9-5F1C-4439-81E5-3E0D04395751}"/>
              </a:ext>
            </a:extLst>
          </p:cNvPr>
          <p:cNvSpPr txBox="1"/>
          <p:nvPr/>
        </p:nvSpPr>
        <p:spPr>
          <a:xfrm>
            <a:off x="8337626" y="1690271"/>
            <a:ext cx="32628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/>
              <a:t>Hãy kể tên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loại</a:t>
            </a:r>
            <a:r>
              <a:rPr lang="en-US" sz="4000" dirty="0"/>
              <a:t> </a:t>
            </a:r>
            <a:r>
              <a:rPr lang="en-US" sz="4000" dirty="0" err="1"/>
              <a:t>cây</a:t>
            </a:r>
            <a:r>
              <a:rPr lang="en-US" sz="4000" dirty="0"/>
              <a:t> </a:t>
            </a:r>
            <a:r>
              <a:rPr lang="en-US" sz="4000" dirty="0" err="1"/>
              <a:t>rau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hình</a:t>
            </a:r>
            <a:r>
              <a:rPr lang="vi-VN" sz="4000" dirty="0"/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F7A10A-141F-43BE-87E5-5D225CDB86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6" y="1752600"/>
            <a:ext cx="3095514" cy="41345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281F13-77AB-4637-8B0C-01F2D3613A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274" y="1819345"/>
            <a:ext cx="2634897" cy="21533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DEC67E-97C1-4B1F-ACBA-A6D8CD1BB3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166" y="4286925"/>
            <a:ext cx="2634897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785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0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0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40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4076F5-25D6-4B4E-8F44-FB03A34DF130}"/>
              </a:ext>
            </a:extLst>
          </p:cNvPr>
          <p:cNvSpPr txBox="1"/>
          <p:nvPr/>
        </p:nvSpPr>
        <p:spPr>
          <a:xfrm>
            <a:off x="1638300" y="1454558"/>
            <a:ext cx="8915399" cy="3948884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7324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vi-VN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</a:t>
            </a:r>
            <a:r>
              <a:rPr lang="en-US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ĂM SÓC VÀ BẢO VỆ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 TRỒNG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(TIẾT 1)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E84498F-0FA2-42E5-A31E-C28D316B1EA7}"/>
              </a:ext>
            </a:extLst>
          </p:cNvPr>
          <p:cNvSpPr txBox="1"/>
          <p:nvPr/>
        </p:nvSpPr>
        <p:spPr>
          <a:xfrm>
            <a:off x="4354176" y="762000"/>
            <a:ext cx="3483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 NHIÊN VÀ XÃ HỘI</a:t>
            </a:r>
          </a:p>
        </p:txBody>
      </p:sp>
    </p:spTree>
    <p:extLst>
      <p:ext uri="{BB962C8B-B14F-4D97-AF65-F5344CB8AC3E}">
        <p14:creationId xmlns:p14="http://schemas.microsoft.com/office/powerpoint/2010/main" val="140838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81200" y="914400"/>
            <a:ext cx="4785284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1844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485</Words>
  <Application>Microsoft Office PowerPoint</Application>
  <PresentationFormat>Widescreen</PresentationFormat>
  <Paragraphs>158</Paragraphs>
  <Slides>45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Calibri</vt:lpstr>
      <vt:lpstr>Meiryo</vt:lpstr>
      <vt:lpstr>Oswald Regular</vt:lpstr>
      <vt:lpstr>Passion One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NB</dc:creator>
  <cp:lastModifiedBy>YX</cp:lastModifiedBy>
  <cp:revision>83</cp:revision>
  <dcterms:created xsi:type="dcterms:W3CDTF">2020-10-02T09:24:27Z</dcterms:created>
  <dcterms:modified xsi:type="dcterms:W3CDTF">2025-01-18T15:38:23Z</dcterms:modified>
</cp:coreProperties>
</file>