
<file path=[Content_Types].xml><?xml version="1.0" encoding="utf-8"?>
<Types xmlns="http://schemas.openxmlformats.org/package/2006/content-types">
  <Default Extension="bin" ContentType="application/vnd.ms-office.activeX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media/image4.jpg" ContentType="image/png"/>
  <Override PartName="/ppt/activeX/activeX1.xml" ContentType="application/vnd.ms-office.activeX+xml"/>
  <Override PartName="/ppt/activeX/activeX2.xml" ContentType="application/vnd.ms-office.activeX+xml"/>
  <Override PartName="/ppt/activeX/activeX3.xml" ContentType="application/vnd.ms-office.activeX+xml"/>
  <Override PartName="/ppt/activeX/activeX4.xml" ContentType="application/vnd.ms-office.activeX+xml"/>
  <Override PartName="/ppt/activeX/activeX5.xml" ContentType="application/vnd.ms-office.activeX+xml"/>
  <Override PartName="/ppt/activeX/activeX6.xml" ContentType="application/vnd.ms-office.activeX+xml"/>
  <Override PartName="/ppt/activeX/activeX7.xml" ContentType="application/vnd.ms-office.activeX+xml"/>
  <Override PartName="/ppt/activeX/activeX8.xml" ContentType="application/vnd.ms-office.activeX+xml"/>
  <Override PartName="/ppt/activeX/activeX9.xml" ContentType="application/vnd.ms-office.activeX+xml"/>
  <Override PartName="/ppt/activeX/activeX10.xml" ContentType="application/vnd.ms-office.activeX+xml"/>
  <Override PartName="/ppt/activeX/activeX11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759" r:id="rId3"/>
  </p:sldMasterIdLst>
  <p:notesMasterIdLst>
    <p:notesMasterId r:id="rId11"/>
  </p:notesMasterIdLst>
  <p:sldIdLst>
    <p:sldId id="304" r:id="rId4"/>
    <p:sldId id="303" r:id="rId5"/>
    <p:sldId id="308" r:id="rId6"/>
    <p:sldId id="299" r:id="rId7"/>
    <p:sldId id="307" r:id="rId8"/>
    <p:sldId id="305" r:id="rId9"/>
    <p:sldId id="306" r:id="rId10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FF66"/>
    <a:srgbClr val="0000FF"/>
    <a:srgbClr val="66FFFF"/>
    <a:srgbClr val="FFCCFF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9301" autoAdjust="0"/>
  </p:normalViewPr>
  <p:slideViewPr>
    <p:cSldViewPr>
      <p:cViewPr varScale="1">
        <p:scale>
          <a:sx n="100" d="100"/>
          <a:sy n="100" d="100"/>
        </p:scale>
        <p:origin x="-516" y="-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10.xml.rels><?xml version="1.0" encoding="UTF-8" standalone="yes"?>
<Relationships xmlns="http://schemas.openxmlformats.org/package/2006/relationships"><Relationship Id="rId1" Type="http://schemas.microsoft.com/office/2006/relationships/activeXControlBinary" Target="activeX10.bin"/></Relationships>
</file>

<file path=ppt/activeX/_rels/activeX11.xml.rels><?xml version="1.0" encoding="UTF-8" standalone="yes"?>
<Relationships xmlns="http://schemas.openxmlformats.org/package/2006/relationships"><Relationship Id="rId1" Type="http://schemas.microsoft.com/office/2006/relationships/activeXControlBinary" Target="activeX1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_rels/activeX4.xml.rels><?xml version="1.0" encoding="UTF-8" standalone="yes"?>
<Relationships xmlns="http://schemas.openxmlformats.org/package/2006/relationships"><Relationship Id="rId1" Type="http://schemas.microsoft.com/office/2006/relationships/activeXControlBinary" Target="activeX4.bin"/></Relationships>
</file>

<file path=ppt/activeX/_rels/activeX5.xml.rels><?xml version="1.0" encoding="UTF-8" standalone="yes"?>
<Relationships xmlns="http://schemas.openxmlformats.org/package/2006/relationships"><Relationship Id="rId1" Type="http://schemas.microsoft.com/office/2006/relationships/activeXControlBinary" Target="activeX5.bin"/></Relationships>
</file>

<file path=ppt/activeX/_rels/activeX6.xml.rels><?xml version="1.0" encoding="UTF-8" standalone="yes"?>
<Relationships xmlns="http://schemas.openxmlformats.org/package/2006/relationships"><Relationship Id="rId1" Type="http://schemas.microsoft.com/office/2006/relationships/activeXControlBinary" Target="activeX6.bin"/></Relationships>
</file>

<file path=ppt/activeX/_rels/activeX7.xml.rels><?xml version="1.0" encoding="UTF-8" standalone="yes"?>
<Relationships xmlns="http://schemas.openxmlformats.org/package/2006/relationships"><Relationship Id="rId1" Type="http://schemas.microsoft.com/office/2006/relationships/activeXControlBinary" Target="activeX7.bin"/></Relationships>
</file>

<file path=ppt/activeX/_rels/activeX8.xml.rels><?xml version="1.0" encoding="UTF-8" standalone="yes"?>
<Relationships xmlns="http://schemas.openxmlformats.org/package/2006/relationships"><Relationship Id="rId1" Type="http://schemas.microsoft.com/office/2006/relationships/activeXControlBinary" Target="activeX8.bin"/></Relationships>
</file>

<file path=ppt/activeX/_rels/activeX9.xml.rels><?xml version="1.0" encoding="UTF-8" standalone="yes"?>
<Relationships xmlns="http://schemas.openxmlformats.org/package/2006/relationships"><Relationship Id="rId1" Type="http://schemas.microsoft.com/office/2006/relationships/activeXControlBinary" Target="activeX9.bin"/></Relationships>
</file>

<file path=ppt/activeX/activeX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8223AE-93AE-47D0-A329-7E9D6C940971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E29E82-352A-4974-AEE8-4E7EC2A256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331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04790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1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7"/>
            <a:ext cx="2057400" cy="4387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7"/>
            <a:ext cx="6019800" cy="4387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CB25F2-E512-4E0F-88C1-72E274E89CE5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4728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CC313F-D17E-47C8-845C-830074C8D760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905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53A968-5F79-4DFD-AEFF-6A8B3BF9FB3C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2564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4B1407-DD00-4A3E-A4DA-0A3A8EB6FC68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975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1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480F11-EAB2-4689-9CA9-94BC608414F0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4760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59E30E-18C7-42FB-B9B1-8C2090B41FC8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4261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CD10D9-A9C9-4997-80D2-3DFAA845EB2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25093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A483B5-B60B-4CE4-A2FF-190C97DA6CB5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9978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1F7FE5-CA0A-4293-8204-AECB847192CF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496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81DA2E-DAD6-425A-AB86-01E74D860C13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67623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3A83FB-F1F4-41B8-A2CF-25FEF5024880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6304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6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6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0853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>
          <a:xfrm>
            <a:off x="6727825" y="4806554"/>
            <a:ext cx="1919288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>
          <a:xfrm>
            <a:off x="4379913" y="4806554"/>
            <a:ext cx="2351087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>
          <a:xfrm>
            <a:off x="8647113" y="4806554"/>
            <a:ext cx="366712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60D9F13-65BC-4222-9CA0-85DBCF67D4B7}" type="slidenum">
              <a:rPr lang="en-US" altLang="en-US">
                <a:solidFill>
                  <a:prstClr val="black"/>
                </a:solidFill>
              </a:rPr>
              <a:pPr/>
              <a:t>‹#›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278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5"/>
            <a:ext cx="7772400" cy="11017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40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2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2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1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1631951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771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2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5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5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5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99"/>
            </a:gs>
            <a:gs pos="50000">
              <a:schemeClr val="bg1"/>
            </a:gs>
            <a:gs pos="100000">
              <a:srgbClr val="FF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</a:pPr>
            <a:fld id="{E32277D9-E71B-4B86-AD03-15BB3E4635D1}" type="slidenum">
              <a:rPr lang="en-US" altLang="en-US" smtClean="0">
                <a:solidFill>
                  <a:srgbClr val="000000"/>
                </a:solidFill>
              </a:rPr>
              <a:pPr fontAlgn="base" latinLnBrk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1558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control" Target="../activeX/activeX2.xml"/><Relationship Id="rId7" Type="http://schemas.openxmlformats.org/officeDocument/2006/relationships/image" Target="../media/image4.jpg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gif"/><Relationship Id="rId5" Type="http://schemas.openxmlformats.org/officeDocument/2006/relationships/slideLayout" Target="../slideLayouts/slideLayout16.xml"/><Relationship Id="rId4" Type="http://schemas.openxmlformats.org/officeDocument/2006/relationships/control" Target="../activeX/activeX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0.xml"/><Relationship Id="rId3" Type="http://schemas.openxmlformats.org/officeDocument/2006/relationships/control" Target="../activeX/activeX5.xml"/><Relationship Id="rId7" Type="http://schemas.openxmlformats.org/officeDocument/2006/relationships/control" Target="../activeX/activeX9.xml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8.xml"/><Relationship Id="rId11" Type="http://schemas.openxmlformats.org/officeDocument/2006/relationships/image" Target="../media/image6.wmf"/><Relationship Id="rId5" Type="http://schemas.openxmlformats.org/officeDocument/2006/relationships/control" Target="../activeX/activeX7.xml"/><Relationship Id="rId10" Type="http://schemas.openxmlformats.org/officeDocument/2006/relationships/slideLayout" Target="../slideLayouts/slideLayout17.xml"/><Relationship Id="rId4" Type="http://schemas.openxmlformats.org/officeDocument/2006/relationships/control" Target="../activeX/activeX6.xml"/><Relationship Id="rId9" Type="http://schemas.openxmlformats.org/officeDocument/2006/relationships/control" Target="../activeX/activeX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7" descr="j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91830"/>
            <a:ext cx="90844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Text Box 35"/>
          <p:cNvSpPr txBox="1">
            <a:spLocks noChangeArrowheads="1"/>
          </p:cNvSpPr>
          <p:nvPr/>
        </p:nvSpPr>
        <p:spPr bwMode="auto">
          <a:xfrm>
            <a:off x="5292080" y="1998103"/>
            <a:ext cx="1828800" cy="66941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latinLnBrk="0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750" dirty="0">
                <a:solidFill>
                  <a:prstClr val="black"/>
                </a:solidFill>
              </a:rPr>
              <a:t>23 + 64</a:t>
            </a:r>
          </a:p>
        </p:txBody>
      </p:sp>
      <p:sp>
        <p:nvSpPr>
          <p:cNvPr id="18437" name="Text Box 38"/>
          <p:cNvSpPr txBox="1">
            <a:spLocks noChangeArrowheads="1"/>
          </p:cNvSpPr>
          <p:nvPr/>
        </p:nvSpPr>
        <p:spPr bwMode="auto">
          <a:xfrm>
            <a:off x="1876762" y="3528623"/>
            <a:ext cx="2039332" cy="66941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latinLnBrk="0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750" dirty="0">
                <a:solidFill>
                  <a:prstClr val="black"/>
                </a:solidFill>
              </a:rPr>
              <a:t>86 - 15</a:t>
            </a:r>
          </a:p>
        </p:txBody>
      </p:sp>
      <p:sp>
        <p:nvSpPr>
          <p:cNvPr id="18439" name="Oval 2"/>
          <p:cNvSpPr>
            <a:spLocks noChangeArrowheads="1"/>
          </p:cNvSpPr>
          <p:nvPr/>
        </p:nvSpPr>
        <p:spPr bwMode="auto">
          <a:xfrm>
            <a:off x="454223" y="627534"/>
            <a:ext cx="514350" cy="457200"/>
          </a:xfrm>
          <a:prstGeom prst="ellipse">
            <a:avLst/>
          </a:prstGeom>
          <a:gradFill rotWithShape="1">
            <a:gsLst>
              <a:gs pos="0">
                <a:srgbClr val="92EAF6"/>
              </a:gs>
              <a:gs pos="100000">
                <a:srgbClr val="446C72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latinLnBrk="0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0" name="Text Box 3"/>
          <p:cNvSpPr txBox="1">
            <a:spLocks noChangeArrowheads="1"/>
          </p:cNvSpPr>
          <p:nvPr/>
        </p:nvSpPr>
        <p:spPr bwMode="auto">
          <a:xfrm>
            <a:off x="1287194" y="627534"/>
            <a:ext cx="5257800" cy="55399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fontAlgn="base" latinLnBrk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1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1" name="Line 57"/>
          <p:cNvSpPr>
            <a:spLocks noChangeShapeType="1"/>
          </p:cNvSpPr>
          <p:nvPr/>
        </p:nvSpPr>
        <p:spPr bwMode="auto">
          <a:xfrm>
            <a:off x="1369430" y="1181532"/>
            <a:ext cx="1406786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 latinLnBrk="0">
              <a:spcBef>
                <a:spcPct val="0"/>
              </a:spcBef>
              <a:spcAft>
                <a:spcPct val="0"/>
              </a:spcAft>
            </a:pPr>
            <a:endParaRPr lang="en-US" sz="135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32" name="Line 59"/>
          <p:cNvSpPr>
            <a:spLocks noChangeShapeType="1"/>
          </p:cNvSpPr>
          <p:nvPr/>
        </p:nvSpPr>
        <p:spPr bwMode="auto">
          <a:xfrm>
            <a:off x="3446400" y="1194213"/>
            <a:ext cx="66293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 latinLnBrk="0">
              <a:spcBef>
                <a:spcPct val="0"/>
              </a:spcBef>
              <a:spcAft>
                <a:spcPct val="0"/>
              </a:spcAft>
            </a:pPr>
            <a:endParaRPr lang="en-US" sz="135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8443" name="Text Box 38"/>
          <p:cNvSpPr txBox="1">
            <a:spLocks noChangeArrowheads="1"/>
          </p:cNvSpPr>
          <p:nvPr/>
        </p:nvSpPr>
        <p:spPr bwMode="auto">
          <a:xfrm>
            <a:off x="5292080" y="3528623"/>
            <a:ext cx="1828800" cy="66941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latinLnBrk="0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750" dirty="0">
                <a:solidFill>
                  <a:prstClr val="black"/>
                </a:solidFill>
              </a:rPr>
              <a:t>95 - 3</a:t>
            </a:r>
          </a:p>
        </p:txBody>
      </p:sp>
      <p:sp>
        <p:nvSpPr>
          <p:cNvPr id="13" name="TextBox 1"/>
          <p:cNvSpPr txBox="1">
            <a:spLocks noChangeArrowheads="1"/>
          </p:cNvSpPr>
          <p:nvPr/>
        </p:nvSpPr>
        <p:spPr bwMode="auto">
          <a:xfrm>
            <a:off x="107504" y="-107950"/>
            <a:ext cx="85349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8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CHUNG</a:t>
            </a:r>
          </a:p>
        </p:txBody>
      </p:sp>
      <p:sp>
        <p:nvSpPr>
          <p:cNvPr id="16" name="Text Box 40"/>
          <p:cNvSpPr txBox="1">
            <a:spLocks noChangeArrowheads="1"/>
          </p:cNvSpPr>
          <p:nvPr/>
        </p:nvSpPr>
        <p:spPr bwMode="auto">
          <a:xfrm>
            <a:off x="1963720" y="1995686"/>
            <a:ext cx="1952374" cy="66941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latinLnBrk="0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750" dirty="0">
                <a:solidFill>
                  <a:prstClr val="black"/>
                </a:solidFill>
              </a:rPr>
              <a:t>31 + 7</a:t>
            </a:r>
          </a:p>
        </p:txBody>
      </p:sp>
    </p:spTree>
    <p:extLst>
      <p:ext uri="{BB962C8B-B14F-4D97-AF65-F5344CB8AC3E}">
        <p14:creationId xmlns:p14="http://schemas.microsoft.com/office/powerpoint/2010/main" val="1115128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Box 1"/>
          <p:cNvSpPr txBox="1">
            <a:spLocks noChangeArrowheads="1"/>
          </p:cNvSpPr>
          <p:nvPr/>
        </p:nvSpPr>
        <p:spPr bwMode="auto">
          <a:xfrm>
            <a:off x="13839" y="-98112"/>
            <a:ext cx="85349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8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617068" y="4004887"/>
            <a:ext cx="76992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/>
              <a:t>?</a:t>
            </a:r>
            <a:endParaRPr lang="en-US" sz="44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6298537" y="3967590"/>
            <a:ext cx="56750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?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795656" y="3974132"/>
            <a:ext cx="6411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?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021779" y="3992646"/>
            <a:ext cx="64443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?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5323020" y="4041362"/>
            <a:ext cx="720081" cy="679468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6145957" y="4051478"/>
            <a:ext cx="720081" cy="659236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ounded Rectangle 40"/>
          <p:cNvSpPr/>
          <p:nvPr/>
        </p:nvSpPr>
        <p:spPr>
          <a:xfrm>
            <a:off x="3699209" y="4024365"/>
            <a:ext cx="720081" cy="668976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Rounded Rectangle 41"/>
          <p:cNvSpPr/>
          <p:nvPr/>
        </p:nvSpPr>
        <p:spPr>
          <a:xfrm>
            <a:off x="4500083" y="4060045"/>
            <a:ext cx="720081" cy="668976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Rounded Rectangle 42"/>
          <p:cNvSpPr/>
          <p:nvPr/>
        </p:nvSpPr>
        <p:spPr>
          <a:xfrm>
            <a:off x="2883395" y="4038438"/>
            <a:ext cx="720081" cy="668976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5397619" y="4053786"/>
            <a:ext cx="7699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=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107504" y="986349"/>
            <a:ext cx="8928992" cy="2958502"/>
            <a:chOff x="806783" y="1606029"/>
            <a:chExt cx="8928992" cy="2958502"/>
          </a:xfrm>
        </p:grpSpPr>
        <p:sp>
          <p:nvSpPr>
            <p:cNvPr id="30" name="Oval 29"/>
            <p:cNvSpPr/>
            <p:nvPr/>
          </p:nvSpPr>
          <p:spPr>
            <a:xfrm>
              <a:off x="806783" y="1661875"/>
              <a:ext cx="720080" cy="720080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511660" y="1606029"/>
              <a:ext cx="8224115" cy="29585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32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ngày</a:t>
              </a:r>
              <a:r>
                <a: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32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tráng</a:t>
              </a:r>
              <a:r>
                <a: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sĩ</a:t>
              </a:r>
              <a:r>
                <a: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uống</a:t>
              </a:r>
              <a:r>
                <a: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hết</a:t>
              </a:r>
              <a:r>
                <a: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49 </a:t>
              </a:r>
              <a:r>
                <a:rPr lang="en-US" sz="32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bầu</a:t>
              </a:r>
              <a:r>
                <a: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nước</a:t>
              </a:r>
              <a:r>
                <a: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. </a:t>
              </a:r>
            </a:p>
            <a:p>
              <a:pPr>
                <a:lnSpc>
                  <a:spcPct val="150000"/>
                </a:lnSpc>
              </a:pPr>
              <a:r>
                <a:rPr lang="en-US" sz="32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Ngày</a:t>
              </a:r>
              <a:r>
                <a: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thứ</a:t>
              </a:r>
              <a:r>
                <a: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nhất</a:t>
              </a:r>
              <a:r>
                <a: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tráng</a:t>
              </a:r>
              <a:r>
                <a: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sĩ</a:t>
              </a:r>
              <a:r>
                <a: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uống</a:t>
              </a:r>
              <a:r>
                <a: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hết</a:t>
              </a:r>
              <a:r>
                <a: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25 </a:t>
              </a:r>
              <a:r>
                <a:rPr lang="en-US" sz="32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bầu</a:t>
              </a:r>
              <a:r>
                <a: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nước</a:t>
              </a:r>
              <a:r>
                <a: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. </a:t>
              </a:r>
            </a:p>
            <a:p>
              <a:pPr>
                <a:lnSpc>
                  <a:spcPct val="150000"/>
                </a:lnSpc>
              </a:pPr>
              <a:r>
                <a:rPr lang="en-US" sz="32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Hỏi</a:t>
              </a:r>
              <a:r>
                <a: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ngày</a:t>
              </a:r>
              <a:r>
                <a: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thứ</a:t>
              </a:r>
              <a:r>
                <a: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tráng</a:t>
              </a:r>
              <a:r>
                <a: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sĩ</a:t>
              </a:r>
              <a:r>
                <a: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uống</a:t>
              </a:r>
              <a:r>
                <a: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hết</a:t>
              </a:r>
              <a:r>
                <a: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bao </a:t>
              </a:r>
              <a:r>
                <a:rPr lang="en-US" sz="32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nhiêu</a:t>
              </a:r>
              <a:r>
                <a: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bầu</a:t>
              </a:r>
              <a:r>
                <a: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nước</a:t>
              </a:r>
              <a:r>
                <a: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</p:grpSp>
      <p:pic>
        <p:nvPicPr>
          <p:cNvPr id="37" name="Picture 3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40" y="128997"/>
            <a:ext cx="2016224" cy="806616"/>
          </a:xfrm>
          <a:prstGeom prst="rect">
            <a:avLst/>
          </a:prstGeom>
        </p:spPr>
      </p:pic>
      <p:cxnSp>
        <p:nvCxnSpPr>
          <p:cNvPr id="16" name="Straight Connector 15"/>
          <p:cNvCxnSpPr>
            <a:cxnSpLocks/>
          </p:cNvCxnSpPr>
          <p:nvPr/>
        </p:nvCxnSpPr>
        <p:spPr>
          <a:xfrm>
            <a:off x="2004788" y="1688668"/>
            <a:ext cx="127106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cxnSpLocks/>
          </p:cNvCxnSpPr>
          <p:nvPr/>
        </p:nvCxnSpPr>
        <p:spPr>
          <a:xfrm>
            <a:off x="4848536" y="1688668"/>
            <a:ext cx="353988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895726" y="2401555"/>
            <a:ext cx="244827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cxnSpLocks/>
          </p:cNvCxnSpPr>
          <p:nvPr/>
        </p:nvCxnSpPr>
        <p:spPr>
          <a:xfrm>
            <a:off x="1527403" y="3186798"/>
            <a:ext cx="347462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cxnSpLocks/>
          </p:cNvCxnSpPr>
          <p:nvPr/>
        </p:nvCxnSpPr>
        <p:spPr>
          <a:xfrm>
            <a:off x="4683002" y="2410553"/>
            <a:ext cx="3489398" cy="1812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3265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4" grpId="0"/>
      <p:bldP spid="35" grpId="0"/>
      <p:bldP spid="3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3773123" y="1491627"/>
            <a:ext cx="8975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mtClean="0"/>
              <a:t>25</a:t>
            </a:r>
            <a:endParaRPr lang="en-US" sz="44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5467879" y="1496786"/>
            <a:ext cx="9967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mtClean="0"/>
              <a:t>24</a:t>
            </a:r>
            <a:endParaRPr lang="en-US" sz="44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3096166" y="1473002"/>
            <a:ext cx="7426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mtClean="0"/>
              <a:t>-</a:t>
            </a:r>
            <a:endParaRPr lang="en-US" sz="44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2155442" y="1491630"/>
            <a:ext cx="10258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mtClean="0"/>
              <a:t>49</a:t>
            </a:r>
            <a:endParaRPr lang="en-US" sz="4400" b="1" dirty="0"/>
          </a:p>
        </p:txBody>
      </p:sp>
      <p:sp>
        <p:nvSpPr>
          <p:cNvPr id="39" name="Rounded Rectangle 38"/>
          <p:cNvSpPr/>
          <p:nvPr/>
        </p:nvSpPr>
        <p:spPr>
          <a:xfrm>
            <a:off x="4687569" y="1536616"/>
            <a:ext cx="720081" cy="679468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5479638" y="1496786"/>
            <a:ext cx="720081" cy="659236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ounded Rectangle 40"/>
          <p:cNvSpPr/>
          <p:nvPr/>
        </p:nvSpPr>
        <p:spPr>
          <a:xfrm>
            <a:off x="3030439" y="1593848"/>
            <a:ext cx="742684" cy="610729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Rounded Rectangle 41"/>
          <p:cNvSpPr/>
          <p:nvPr/>
        </p:nvSpPr>
        <p:spPr>
          <a:xfrm>
            <a:off x="3861850" y="1541859"/>
            <a:ext cx="720081" cy="668976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Rounded Rectangle 42"/>
          <p:cNvSpPr/>
          <p:nvPr/>
        </p:nvSpPr>
        <p:spPr>
          <a:xfrm>
            <a:off x="2184220" y="1593848"/>
            <a:ext cx="720081" cy="668976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4670659" y="1528857"/>
            <a:ext cx="7699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=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15262" y="2461767"/>
            <a:ext cx="82241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gày thứ hai tráng sĩ uống hết 24 bầu nước.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6966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4" grpId="0"/>
      <p:bldP spid="35" grpId="0"/>
      <p:bldP spid="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2" descr="Picture1"/>
          <p:cNvPicPr>
            <a:picLocks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502"/>
            <a:ext cx="9144000" cy="70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3" descr="Picture1"/>
          <p:cNvPicPr>
            <a:picLocks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2295525" y="2676525"/>
            <a:ext cx="542925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5143500"/>
          </a:xfrm>
          <a:prstGeom prst="rect">
            <a:avLst/>
          </a:prstGeom>
        </p:spPr>
      </p:pic>
      <p:sp>
        <p:nvSpPr>
          <p:cNvPr id="36" name="Oval 35"/>
          <p:cNvSpPr/>
          <p:nvPr/>
        </p:nvSpPr>
        <p:spPr>
          <a:xfrm>
            <a:off x="251520" y="281709"/>
            <a:ext cx="720080" cy="720080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240161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2" descr="Picture1"/>
          <p:cNvPicPr>
            <a:picLocks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502"/>
            <a:ext cx="9144000" cy="70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3" descr="Picture1"/>
          <p:cNvPicPr>
            <a:picLocks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2295525" y="2676525"/>
            <a:ext cx="542925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5143500"/>
          </a:xfrm>
          <a:prstGeom prst="rect">
            <a:avLst/>
          </a:prstGeom>
        </p:spPr>
      </p:pic>
      <p:sp>
        <p:nvSpPr>
          <p:cNvPr id="36" name="Oval 35"/>
          <p:cNvSpPr/>
          <p:nvPr/>
        </p:nvSpPr>
        <p:spPr>
          <a:xfrm>
            <a:off x="251520" y="281709"/>
            <a:ext cx="720080" cy="720080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26" r:id="rId2" imgW="723960" imgH="504720"/>
        </mc:Choice>
        <mc:Fallback>
          <p:control r:id="rId2" imgW="723960" imgH="504720">
            <p:pic>
              <p:nvPicPr>
                <p:cNvPr id="0" name="TextBox1"/>
                <p:cNvPicPr>
                  <a:picLocks/>
                </p:cNvPicPr>
                <p:nvPr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348038" y="1419225"/>
                  <a:ext cx="719137" cy="5048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27" r:id="rId3" imgW="723960" imgH="504720"/>
        </mc:Choice>
        <mc:Fallback>
          <p:control r:id="rId3" imgW="723960" imgH="504720">
            <p:pic>
              <p:nvPicPr>
                <p:cNvPr id="0" name="TextBox2"/>
                <p:cNvPicPr>
                  <a:picLocks/>
                </p:cNvPicPr>
                <p:nvPr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211638" y="2066925"/>
                  <a:ext cx="720725" cy="5048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28" r:id="rId4" imgW="723960" imgH="504720"/>
        </mc:Choice>
        <mc:Fallback>
          <p:control r:id="rId4" imgW="723960" imgH="504720">
            <p:pic>
              <p:nvPicPr>
                <p:cNvPr id="0" name="TextBox3"/>
                <p:cNvPicPr>
                  <a:picLocks/>
                </p:cNvPicPr>
                <p:nvPr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76825" y="2787650"/>
                  <a:ext cx="719138" cy="5048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4124089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3243" y="-6708"/>
            <a:ext cx="4256136" cy="5143500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251520" y="281709"/>
            <a:ext cx="720080" cy="720080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8105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861595"/>
            <a:ext cx="20954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/>
              <a:t>23 + 15 =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48207" y="2361211"/>
            <a:ext cx="20954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/>
              <a:t>30 + 40 =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38335" y="3086007"/>
            <a:ext cx="21936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61 +   3 =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36343" y="3145704"/>
            <a:ext cx="19800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20 +70 =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36343" y="2361211"/>
            <a:ext cx="19800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14 +  5 =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34565" y="1624729"/>
            <a:ext cx="19864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/>
              <a:t>64 - 20 =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292079" y="836465"/>
            <a:ext cx="19800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40 + 5  =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48207" y="1636415"/>
            <a:ext cx="20764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/>
              <a:t>47 -  11 = </a:t>
            </a:r>
          </a:p>
        </p:txBody>
      </p:sp>
      <p:sp>
        <p:nvSpPr>
          <p:cNvPr id="12" name="Oval 11"/>
          <p:cNvSpPr/>
          <p:nvPr/>
        </p:nvSpPr>
        <p:spPr>
          <a:xfrm>
            <a:off x="251520" y="281709"/>
            <a:ext cx="720080" cy="720080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2050" r:id="rId2" imgW="723960" imgH="504720"/>
        </mc:Choice>
        <mc:Fallback>
          <p:control r:id="rId2" imgW="723960" imgH="504720">
            <p:pic>
              <p:nvPicPr>
                <p:cNvPr id="0" name="TextBox1"/>
                <p:cNvPicPr>
                  <a:picLocks/>
                </p:cNvPicPr>
                <p:nvPr/>
              </p:nvPicPr>
              <p:blipFill>
                <a:blip r:embed="rId1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916238" y="908050"/>
                  <a:ext cx="719137" cy="50323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051" r:id="rId3" imgW="723960" imgH="504720"/>
        </mc:Choice>
        <mc:Fallback>
          <p:control r:id="rId3" imgW="723960" imgH="504720">
            <p:pic>
              <p:nvPicPr>
                <p:cNvPr id="0" name="TextBox2"/>
                <p:cNvPicPr>
                  <a:picLocks/>
                </p:cNvPicPr>
                <p:nvPr/>
              </p:nvPicPr>
              <p:blipFill>
                <a:blip r:embed="rId1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916238" y="1649413"/>
                  <a:ext cx="719137" cy="5048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052" r:id="rId4" imgW="723960" imgH="504720"/>
        </mc:Choice>
        <mc:Fallback>
          <p:control r:id="rId4" imgW="723960" imgH="504720">
            <p:pic>
              <p:nvPicPr>
                <p:cNvPr id="0" name="TextBox3"/>
                <p:cNvPicPr>
                  <a:picLocks/>
                </p:cNvPicPr>
                <p:nvPr/>
              </p:nvPicPr>
              <p:blipFill>
                <a:blip r:embed="rId1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164388" y="3192463"/>
                  <a:ext cx="720725" cy="5048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053" r:id="rId5" imgW="723960" imgH="504720"/>
        </mc:Choice>
        <mc:Fallback>
          <p:control r:id="rId5" imgW="723960" imgH="504720">
            <p:pic>
              <p:nvPicPr>
                <p:cNvPr id="0" name="TextBox4"/>
                <p:cNvPicPr>
                  <a:picLocks/>
                </p:cNvPicPr>
                <p:nvPr/>
              </p:nvPicPr>
              <p:blipFill>
                <a:blip r:embed="rId1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156450" y="2395538"/>
                  <a:ext cx="719138" cy="5048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054" r:id="rId6" imgW="723960" imgH="504720"/>
        </mc:Choice>
        <mc:Fallback>
          <p:control r:id="rId6" imgW="723960" imgH="504720">
            <p:pic>
              <p:nvPicPr>
                <p:cNvPr id="0" name="TextBox5"/>
                <p:cNvPicPr>
                  <a:picLocks/>
                </p:cNvPicPr>
                <p:nvPr/>
              </p:nvPicPr>
              <p:blipFill>
                <a:blip r:embed="rId1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164388" y="1600200"/>
                  <a:ext cx="720725" cy="50323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055" r:id="rId7" imgW="723960" imgH="504720"/>
        </mc:Choice>
        <mc:Fallback>
          <p:control r:id="rId7" imgW="723960" imgH="504720">
            <p:pic>
              <p:nvPicPr>
                <p:cNvPr id="0" name="TextBox6"/>
                <p:cNvPicPr>
                  <a:picLocks/>
                </p:cNvPicPr>
                <p:nvPr/>
              </p:nvPicPr>
              <p:blipFill>
                <a:blip r:embed="rId1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164388" y="862013"/>
                  <a:ext cx="720725" cy="50323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056" r:id="rId8" imgW="723960" imgH="504720"/>
        </mc:Choice>
        <mc:Fallback>
          <p:control r:id="rId8" imgW="723960" imgH="504720">
            <p:pic>
              <p:nvPicPr>
                <p:cNvPr id="0" name="TextBox7"/>
                <p:cNvPicPr>
                  <a:picLocks/>
                </p:cNvPicPr>
                <p:nvPr/>
              </p:nvPicPr>
              <p:blipFill>
                <a:blip r:embed="rId1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940050" y="3130550"/>
                  <a:ext cx="720725" cy="50323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057" r:id="rId9" imgW="723960" imgH="504720"/>
        </mc:Choice>
        <mc:Fallback>
          <p:control r:id="rId9" imgW="723960" imgH="504720">
            <p:pic>
              <p:nvPicPr>
                <p:cNvPr id="0" name="TextBox8"/>
                <p:cNvPicPr>
                  <a:picLocks/>
                </p:cNvPicPr>
                <p:nvPr/>
              </p:nvPicPr>
              <p:blipFill>
                <a:blip r:embed="rId1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940050" y="2360613"/>
                  <a:ext cx="720725" cy="5048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2604658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1858</TotalTime>
  <Words>118</Words>
  <Application>Microsoft Office PowerPoint</Application>
  <PresentationFormat>On-screen Show (16:9)</PresentationFormat>
  <Paragraphs>35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Office Theme</vt:lpstr>
      <vt:lpstr>Custom Design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ismail - [2010]</cp:lastModifiedBy>
  <cp:revision>205</cp:revision>
  <dcterms:created xsi:type="dcterms:W3CDTF">2014-04-01T16:27:38Z</dcterms:created>
  <dcterms:modified xsi:type="dcterms:W3CDTF">2024-04-02T07:55:31Z</dcterms:modified>
</cp:coreProperties>
</file>