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8" r:id="rId4"/>
    <p:sldId id="270" r:id="rId5"/>
    <p:sldId id="258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554A-7217-4EBC-85A2-1A188556108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5CFA7-A672-41C9-A75B-47FDE0DF38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7ACF06-DC29-44D9-81DC-606BD2F5FEFD}" type="slidenum">
              <a:rPr lang="en-US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CBD9-B066-48BA-A3B5-8231BFA1B69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CHÀO MỪNG QUÝ THẦY CÔ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ĐẾN DỰ GIỜ</a:t>
            </a: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997201"/>
            <a:ext cx="6934200" cy="1169988"/>
          </a:xfrm>
          <a:prstGeom prst="rect">
            <a:avLst/>
          </a:prstGeom>
        </p:spPr>
        <p:txBody>
          <a:bodyPr>
            <a:prstTxWarp prst="textPlain">
              <a:avLst>
                <a:gd name="adj" fmla="val 49845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b="1" dirty="0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b="1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</a:p>
        </p:txBody>
      </p:sp>
      <p:pic>
        <p:nvPicPr>
          <p:cNvPr id="2055" name="Picture 6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716" y="1"/>
            <a:ext cx="912257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-3357563" y="3323034"/>
            <a:ext cx="6858000" cy="2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1672" y="6694488"/>
            <a:ext cx="919519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5634237" y="3310137"/>
            <a:ext cx="6827837" cy="2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Chemistry-inazuma-eleven-34381942-800-6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924426"/>
            <a:ext cx="25908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457200" y="243840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Quan sát lễ khai giảng năm học: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4838" y="1600199"/>
            <a:ext cx="3357562" cy="7620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152400" y="3124200"/>
            <a:ext cx="4114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- Thảo luận nhóm đôi chia sẻ với bạn về các câu hỏi sau</a:t>
            </a: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228600" y="4267200"/>
            <a:ext cx="37885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Em thấy những gì trong tranh?</a:t>
            </a: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304800" y="5334000"/>
            <a:ext cx="37885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Trong tranh đồ vật nào quen thuộc nhất? Nó dùng để làm gì?</a:t>
            </a: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20500" b="45000"/>
          <a:stretch>
            <a:fillRect/>
          </a:stretch>
        </p:blipFill>
        <p:spPr bwMode="auto">
          <a:xfrm>
            <a:off x="4456112" y="3124200"/>
            <a:ext cx="46878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Việt</a:t>
            </a: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 animBg="1"/>
      <p:bldP spid="3078" grpId="0"/>
      <p:bldP spid="3079" grpId="0"/>
      <p:bldP spid="30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cd3 bai 5.1.png"/>
          <p:cNvPicPr>
            <a:picLocks noChangeAspect="1" noChangeArrowheads="1"/>
          </p:cNvPicPr>
          <p:nvPr/>
        </p:nvPicPr>
        <p:blipFill>
          <a:blip r:embed="rId2"/>
          <a:srcRect l="59457" t="64444"/>
          <a:stretch>
            <a:fillRect/>
          </a:stretch>
        </p:blipFill>
        <p:spPr bwMode="auto">
          <a:xfrm>
            <a:off x="2667000" y="1828800"/>
            <a:ext cx="3838276" cy="47244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Việt</a:t>
            </a: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8288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    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      Bây giờ có thêm anh chuông điện, thỉnh thoảng cũng “reng….reng…..reng….” báo giờ học. Nhưng tôi vẫn là người bạn thân thiết của các cô cậu học trò.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Việt</a:t>
            </a: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22098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dõng dạc</a:t>
            </a:r>
            <a:endParaRPr lang="en-US" alt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362200" y="2516187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chuông điện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1524000"/>
            <a:ext cx="1978819" cy="7286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Việt</a:t>
            </a: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5399485" y="2287588"/>
            <a:ext cx="175855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5257800" y="2514600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thỉnh thoảng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1" y="343217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Ngày khai trường, tiếng tôi dõng dạc  “tùng … tùng … tùng”, báo hiệu một năm học mới.//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152400" y="45720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Bây giờ, có thêm anh chuông điện,  thỉnh thoảng cũng “reng … reng….reng” báo giờ học.//</a:t>
            </a: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152400" y="5675293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Nhưng  tôi vẫn là  người bạn thân thiết  của các cô cậu học trò.//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486400" y="33528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600200" y="4419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763000" y="3276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743200" y="3279775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8674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0010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2954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743200" y="5562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912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8" grpId="0" animBg="1"/>
      <p:bldP spid="17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533465"/>
            <a:ext cx="7886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      Bây giờ có thêm anh chuông điện, thỉnh thoảng cũng “reng….reng…..reng….” báo giờ học. Nhưng tôi vẫn là người bạn thân thiết của các cô cậu học trò.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06376"/>
            <a:ext cx="7886700" cy="1470024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br>
              <a:rPr lang="en-US" alt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TRỐNG TRƯỜNG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3812" y="155006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9" name="Rectangle 8"/>
          <p:cNvSpPr/>
          <p:nvPr/>
        </p:nvSpPr>
        <p:spPr>
          <a:xfrm>
            <a:off x="56473" y="3364735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449</Words>
  <Application>Microsoft Office PowerPoint</Application>
  <PresentationFormat>On-screen Show (4:3)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Tiếng Việt Bài 5: BÁC TRỐNG TRƯỜNG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STD</cp:lastModifiedBy>
  <cp:revision>17</cp:revision>
  <dcterms:created xsi:type="dcterms:W3CDTF">2020-08-24T01:08:53Z</dcterms:created>
  <dcterms:modified xsi:type="dcterms:W3CDTF">2025-03-02T06:47:03Z</dcterms:modified>
</cp:coreProperties>
</file>