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22" r:id="rId2"/>
    <p:sldId id="325" r:id="rId3"/>
    <p:sldId id="300" r:id="rId4"/>
    <p:sldId id="301" r:id="rId5"/>
    <p:sldId id="323" r:id="rId6"/>
    <p:sldId id="302" r:id="rId7"/>
    <p:sldId id="303" r:id="rId8"/>
    <p:sldId id="304" r:id="rId9"/>
    <p:sldId id="305" r:id="rId10"/>
    <p:sldId id="306" r:id="rId11"/>
    <p:sldId id="328" r:id="rId12"/>
    <p:sldId id="307" r:id="rId13"/>
    <p:sldId id="308" r:id="rId14"/>
    <p:sldId id="309" r:id="rId15"/>
    <p:sldId id="314" r:id="rId16"/>
    <p:sldId id="315" r:id="rId17"/>
    <p:sldId id="316" r:id="rId18"/>
    <p:sldId id="317" r:id="rId19"/>
    <p:sldId id="310" r:id="rId20"/>
    <p:sldId id="319" r:id="rId21"/>
    <p:sldId id="320" r:id="rId22"/>
    <p:sldId id="321" r:id="rId23"/>
    <p:sldId id="287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 showGuides="1">
      <p:cViewPr varScale="1">
        <p:scale>
          <a:sx n="82" d="100"/>
          <a:sy n="82" d="100"/>
        </p:scale>
        <p:origin x="82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2685" y="57150"/>
            <a:ext cx="2273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Ự BẢO VỆ MÌNH NHÉ! - 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" y="819150"/>
            <a:ext cx="65532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71450"/>
            <a:ext cx="6477000" cy="453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4476750"/>
            <a:ext cx="217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89249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71550"/>
            <a:ext cx="5867400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1804"/>
            <a:ext cx="7620000" cy="11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96003"/>
            <a:ext cx="5257800" cy="371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2" y="1428750"/>
            <a:ext cx="235510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98724"/>
            <a:ext cx="2314158" cy="11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191804"/>
            <a:ext cx="121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2246"/>
            <a:ext cx="6210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5479"/>
            <a:ext cx="5715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"/>
            <a:ext cx="4876800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0"/>
            <a:ext cx="4572000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960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1722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781799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4" y="1428750"/>
            <a:ext cx="433387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6" y="758825"/>
            <a:ext cx="2743201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" y="2038350"/>
            <a:ext cx="2663825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5365" r="1951" b="617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68666" y="249513"/>
            <a:ext cx="7363301" cy="77097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40" b="1" dirty="0" err="1">
                <a:solidFill>
                  <a:schemeClr val="bg1"/>
                </a:solidFill>
                <a:latin typeface="Time New Roman"/>
                <a:cs typeface="HP001 4 hàng" panose="020B0603050302020204" charset="0"/>
              </a:rPr>
              <a:t>Thứ</a:t>
            </a:r>
            <a:r>
              <a:rPr lang="en-US" sz="3040" b="1" dirty="0">
                <a:solidFill>
                  <a:schemeClr val="bg1"/>
                </a:solidFill>
                <a:latin typeface="Time ns New Roman"/>
                <a:cs typeface="HP001 4 hàng" panose="020B0603050302020204" charset="0"/>
              </a:rPr>
              <a:t> </a:t>
            </a:r>
            <a:r>
              <a:rPr lang="vi-VN" sz="3040" b="1" dirty="0" smtClean="0">
                <a:solidFill>
                  <a:schemeClr val="bg1"/>
                </a:solidFill>
                <a:latin typeface="Time ns New Roman"/>
                <a:cs typeface="HP001 4 hàng" panose="020B0603050302020204" charset="0"/>
              </a:rPr>
              <a:t>Tư</a:t>
            </a:r>
            <a:r>
              <a:rPr lang="en-US" sz="3040" b="1" dirty="0" smtClean="0">
                <a:solidFill>
                  <a:schemeClr val="bg1"/>
                </a:solidFill>
                <a:latin typeface="Time ns New Roman"/>
                <a:cs typeface="HP001 4 hàng" panose="020B0603050302020204" charset="0"/>
              </a:rPr>
              <a:t>, </a:t>
            </a:r>
            <a:r>
              <a:rPr lang="en-US" sz="3040" b="1" dirty="0" err="1">
                <a:solidFill>
                  <a:schemeClr val="bg1"/>
                </a:solidFill>
                <a:latin typeface="Time ns New Roman"/>
                <a:cs typeface="HP001 4 hàng" panose="020B0603050302020204" charset="0"/>
              </a:rPr>
              <a:t>ngày</a:t>
            </a:r>
            <a:r>
              <a:rPr lang="en-US" sz="3040" b="1" dirty="0">
                <a:solidFill>
                  <a:schemeClr val="bg1"/>
                </a:solidFill>
                <a:latin typeface="Time ns New Roman"/>
                <a:cs typeface="HP001 4 hàng" panose="020B0603050302020204" charset="0"/>
              </a:rPr>
              <a:t> </a:t>
            </a:r>
            <a:r>
              <a:rPr lang="vi-VN" sz="3040" b="1" dirty="0" smtClean="0">
                <a:solidFill>
                  <a:schemeClr val="bg1"/>
                </a:solidFill>
                <a:latin typeface="Time ns New Roman"/>
                <a:cs typeface="HP001 4 hàng" panose="020B0603050302020204" charset="0"/>
              </a:rPr>
              <a:t>9</a:t>
            </a:r>
            <a:r>
              <a:rPr lang="en-US" sz="3040" b="1" dirty="0" smtClean="0">
                <a:solidFill>
                  <a:schemeClr val="bg1"/>
                </a:solidFill>
                <a:latin typeface="Time ns New Roman"/>
                <a:cs typeface="HP001 4 hàng" panose="020B0603050302020204" charset="0"/>
              </a:rPr>
              <a:t> </a:t>
            </a:r>
            <a:r>
              <a:rPr lang="en-US" sz="3040" b="1" dirty="0" err="1">
                <a:solidFill>
                  <a:schemeClr val="bg1"/>
                </a:solidFill>
                <a:latin typeface="Time ns New Roman"/>
                <a:cs typeface="HP001 4 hàng" panose="020B0603050302020204" charset="0"/>
              </a:rPr>
              <a:t>tháng</a:t>
            </a:r>
            <a:r>
              <a:rPr lang="en-US" sz="3040" b="1" dirty="0">
                <a:solidFill>
                  <a:schemeClr val="bg1"/>
                </a:solidFill>
                <a:latin typeface="Time ns New Roman"/>
                <a:cs typeface="HP001 4 hàng" panose="020B0603050302020204" charset="0"/>
              </a:rPr>
              <a:t> </a:t>
            </a:r>
            <a:r>
              <a:rPr lang="en-US" sz="3040" b="1" dirty="0" smtClean="0">
                <a:solidFill>
                  <a:schemeClr val="bg1"/>
                </a:solidFill>
                <a:latin typeface="Time ns New Roman"/>
                <a:cs typeface="HP001 4 hàng" panose="020B0603050302020204" charset="0"/>
              </a:rPr>
              <a:t>04 </a:t>
            </a:r>
            <a:r>
              <a:rPr lang="en-US" sz="3040" b="1" dirty="0" err="1">
                <a:solidFill>
                  <a:schemeClr val="bg1"/>
                </a:solidFill>
                <a:latin typeface="Time ns New Roman"/>
                <a:cs typeface="HP001 4 hàng" panose="020B0603050302020204" charset="0"/>
              </a:rPr>
              <a:t>năm</a:t>
            </a:r>
            <a:r>
              <a:rPr lang="en-US" sz="3040" b="1" dirty="0">
                <a:solidFill>
                  <a:schemeClr val="bg1"/>
                </a:solidFill>
                <a:latin typeface="Time ns New Roman"/>
                <a:cs typeface="HP001 4 hàng" panose="020B0603050302020204" charset="0"/>
              </a:rPr>
              <a:t> 2025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2652230" y="998936"/>
            <a:ext cx="3596175" cy="536748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3040" b="1" dirty="0" err="1" smtClean="0">
                <a:solidFill>
                  <a:schemeClr val="bg1"/>
                </a:solidFill>
                <a:latin typeface="Time ns New Roman"/>
                <a:cs typeface="HP001 4 hàng" panose="020B0603050302020204" charset="0"/>
              </a:rPr>
              <a:t>Tự</a:t>
            </a:r>
            <a:r>
              <a:rPr lang="en-US" sz="3040" b="1" dirty="0" smtClean="0">
                <a:solidFill>
                  <a:schemeClr val="bg1"/>
                </a:solidFill>
                <a:latin typeface="Time ns New Roman"/>
                <a:cs typeface="HP001 4 hàng" panose="020B0603050302020204" charset="0"/>
              </a:rPr>
              <a:t> </a:t>
            </a:r>
            <a:r>
              <a:rPr lang="en-US" sz="3040" b="1" dirty="0" err="1">
                <a:solidFill>
                  <a:schemeClr val="bg1"/>
                </a:solidFill>
                <a:latin typeface="Time ns New Roman"/>
                <a:cs typeface="HP001 4 hàng" panose="020B0603050302020204" charset="0"/>
              </a:rPr>
              <a:t>nhiên</a:t>
            </a:r>
            <a:r>
              <a:rPr lang="en-US" sz="3040" b="1" dirty="0">
                <a:solidFill>
                  <a:schemeClr val="bg1"/>
                </a:solidFill>
                <a:latin typeface="Time ns New Roman"/>
                <a:cs typeface="HP001 4 hàng" panose="020B0603050302020204" charset="0"/>
              </a:rPr>
              <a:t> </a:t>
            </a:r>
            <a:r>
              <a:rPr lang="en-US" sz="3040" b="1" dirty="0" err="1">
                <a:solidFill>
                  <a:schemeClr val="bg1"/>
                </a:solidFill>
                <a:latin typeface="Time ns New Roman"/>
                <a:cs typeface="HP001 4 hàng" panose="020B0603050302020204" charset="0"/>
              </a:rPr>
              <a:t>và</a:t>
            </a:r>
            <a:r>
              <a:rPr lang="en-US" sz="3040" b="1" dirty="0">
                <a:solidFill>
                  <a:schemeClr val="bg1"/>
                </a:solidFill>
                <a:latin typeface="Time ns New Roman"/>
                <a:cs typeface="HP001 4 hàng" panose="020B0603050302020204" charset="0"/>
              </a:rPr>
              <a:t> </a:t>
            </a:r>
            <a:r>
              <a:rPr lang="en-US" sz="3040" b="1" dirty="0" err="1">
                <a:solidFill>
                  <a:schemeClr val="bg1"/>
                </a:solidFill>
                <a:latin typeface="Time ns New Roman"/>
                <a:cs typeface="HP001 4 hàng" panose="020B0603050302020204" charset="0"/>
              </a:rPr>
              <a:t>xã</a:t>
            </a:r>
            <a:r>
              <a:rPr lang="en-US" sz="3040" b="1" dirty="0">
                <a:solidFill>
                  <a:schemeClr val="bg1"/>
                </a:solidFill>
                <a:latin typeface="Time ns New Roman"/>
                <a:cs typeface="HP001 4 hàng" panose="020B0603050302020204" charset="0"/>
              </a:rPr>
              <a:t> </a:t>
            </a:r>
            <a:r>
              <a:rPr lang="en-US" sz="3040" b="1" dirty="0" err="1">
                <a:solidFill>
                  <a:schemeClr val="bg1"/>
                </a:solidFill>
                <a:latin typeface="Time ns New Roman"/>
                <a:cs typeface="HP001 4 hàng" panose="020B0603050302020204" charset="0"/>
              </a:rPr>
              <a:t>hội</a:t>
            </a:r>
            <a:endParaRPr lang="en-US" sz="3040" b="1" dirty="0">
              <a:solidFill>
                <a:schemeClr val="bg1"/>
              </a:solidFill>
              <a:latin typeface="Time ns New Roman"/>
              <a:cs typeface="HP001 4 hàng" panose="020B060305030202020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86440" y="1495481"/>
            <a:ext cx="888350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vi-VN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24: </a:t>
            </a:r>
            <a:r>
              <a:rPr lang="en-US" altLang="vi-VN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3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vi-VN" sz="3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3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93144"/>
            <a:ext cx="8229600" cy="1208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n-US" sz="5400">
              <a:solidFill>
                <a:srgbClr val="00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         </a:t>
            </a:r>
          </a:p>
          <a:p>
            <a:pPr eaLnBrk="1" hangingPunct="1">
              <a:buFontTx/>
              <a:buNone/>
            </a:pPr>
            <a:endParaRPr lang="en-US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3" name="Picture 4" descr="hinh_rungchuôngv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895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57200" y="22860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5400">
                <a:solidFill>
                  <a:schemeClr val="accent2"/>
                </a:solidFill>
                <a:latin typeface="Times New Roman" panose="02020603050405020304" pitchFamily="18" charset="0"/>
              </a:rPr>
              <a:t>Rung chuông vàng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        </a:t>
            </a:r>
          </a:p>
        </p:txBody>
      </p:sp>
      <p:pic>
        <p:nvPicPr>
          <p:cNvPr id="23558" name="Picture 6" descr="hinh_rungchuôngv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050"/>
            <a:ext cx="2895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whit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315641"/>
            <a:ext cx="1820863" cy="102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3d 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8499">
            <a:off x="7742238" y="747713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Bauernb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61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 rot="10800000" flipV="1">
            <a:off x="3200400" y="374541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u="sng">
                <a:solidFill>
                  <a:schemeClr val="accent2"/>
                </a:solidFill>
                <a:latin typeface="Times New Roman" panose="02020603050405020304" pitchFamily="18" charset="0"/>
              </a:rPr>
              <a:t>Câu 1: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77165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 err="1">
                <a:latin typeface="Arial Unicode MS" pitchFamily="34" charset="-128"/>
              </a:rPr>
              <a:t>Em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sẽ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làm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gì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khi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người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lạ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cho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quà</a:t>
            </a:r>
            <a:r>
              <a:rPr lang="en-US" sz="3600" dirty="0">
                <a:latin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 flipV="1">
            <a:off x="304800" y="2526507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.VnArial" panose="020B7200000000000000" pitchFamily="34" charset="0"/>
              </a:rPr>
              <a:t> </a:t>
            </a:r>
            <a:endParaRPr lang="en-US" sz="2800" b="1">
              <a:latin typeface="Arial Unicode MS" pitchFamily="34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85800" y="3008203"/>
            <a:ext cx="64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CC0099"/>
                </a:solidFill>
                <a:latin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anose="02020603050405020304" pitchFamily="18" charset="0"/>
              </a:rPr>
              <a:t>sẽ</a:t>
            </a:r>
            <a:r>
              <a:rPr lang="en-US" sz="3600" b="1" dirty="0" smtClean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anose="02020603050405020304" pitchFamily="18" charset="0"/>
              </a:rPr>
              <a:t>chối</a:t>
            </a:r>
            <a:r>
              <a:rPr lang="en-US" sz="3600" b="1" dirty="0" smtClean="0">
                <a:solidFill>
                  <a:srgbClr val="CC0099"/>
                </a:solidFill>
              </a:rPr>
              <a:t>.</a:t>
            </a:r>
            <a:endParaRPr lang="en-US" sz="3600" b="1" dirty="0">
              <a:solidFill>
                <a:srgbClr val="CC0099"/>
              </a:solidFill>
            </a:endParaRP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746125" y="48458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1" name="Picture 13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860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1508125" y="5417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3" name="Picture 15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575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 descr="ag0037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6" y="2969419"/>
            <a:ext cx="1000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 rot="10800000" flipV="1">
            <a:off x="3200400" y="374541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u="sng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Câu</a:t>
            </a:r>
            <a:r>
              <a:rPr lang="en-US" sz="3600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 2: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77165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 err="1">
                <a:latin typeface="Arial Unicode MS" pitchFamily="34" charset="-128"/>
              </a:rPr>
              <a:t>Khi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người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lạ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sờ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vào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người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em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có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phản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ứng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gì</a:t>
            </a:r>
            <a:r>
              <a:rPr lang="en-US" sz="3600" dirty="0">
                <a:latin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 flipV="1">
            <a:off x="304800" y="2526507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.VnArial" panose="020B7200000000000000" pitchFamily="34" charset="0"/>
              </a:rPr>
              <a:t> </a:t>
            </a:r>
            <a:endParaRPr lang="en-US" sz="2800" b="1">
              <a:latin typeface="Arial Unicode MS" pitchFamily="34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46125" y="3028950"/>
            <a:ext cx="64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Chạy</a:t>
            </a:r>
            <a:r>
              <a:rPr lang="en-US"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kêu</a:t>
            </a:r>
            <a:r>
              <a:rPr lang="en-US"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cứu</a:t>
            </a:r>
            <a:r>
              <a:rPr lang="en-US" sz="3600" b="1" dirty="0">
                <a:solidFill>
                  <a:srgbClr val="CC0099"/>
                </a:solidFill>
              </a:rPr>
              <a:t>.</a:t>
            </a: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746125" y="48458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1" name="Picture 13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860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1508125" y="5417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3" name="Picture 15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575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 descr="ag0037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6" y="2969419"/>
            <a:ext cx="1000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panose="020B0604020202020204" pitchFamily="34" charset="0"/>
              </a:endParaRPr>
            </a:p>
          </p:txBody>
        </p:sp>
        <p:grpSp>
          <p:nvGrpSpPr>
            <p:cNvPr id="33801" name="Group 10"/>
            <p:cNvGrpSpPr/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panose="020B0604020202020204" pitchFamily="34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XIN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CHĂM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NGOAN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5" y="9525"/>
            <a:ext cx="692331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0100"/>
            <a:ext cx="7086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6200" y="0"/>
            <a:ext cx="206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52" y="0"/>
            <a:ext cx="7568248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4400550"/>
            <a:ext cx="484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" y="5443"/>
            <a:ext cx="3551464" cy="249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-80282"/>
            <a:ext cx="3124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93" y="-118382"/>
            <a:ext cx="2973907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7386"/>
            <a:ext cx="4091744" cy="273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460172"/>
            <a:ext cx="4800600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1"/>
            <a:ext cx="7239000" cy="46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4629150"/>
            <a:ext cx="4733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59436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4400550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791199" cy="444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4552950"/>
            <a:ext cx="6665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52" y="0"/>
            <a:ext cx="6267548" cy="419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440055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</TotalTime>
  <Words>133</Words>
  <Application>Microsoft Office PowerPoint</Application>
  <PresentationFormat>On-screen Show (16:9)</PresentationFormat>
  <Paragraphs>26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.VnArial</vt:lpstr>
      <vt:lpstr>Arial</vt:lpstr>
      <vt:lpstr>Arial Unicode MS</vt:lpstr>
      <vt:lpstr>Calibri</vt:lpstr>
      <vt:lpstr>Georgia</vt:lpstr>
      <vt:lpstr>HP001 4 hàng</vt:lpstr>
      <vt:lpstr>Time New Roman</vt:lpstr>
      <vt:lpstr>Time ns New Roman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YX</cp:lastModifiedBy>
  <cp:revision>220</cp:revision>
  <dcterms:created xsi:type="dcterms:W3CDTF">2020-08-19T08:40:00Z</dcterms:created>
  <dcterms:modified xsi:type="dcterms:W3CDTF">2025-04-14T01:48:32Z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DA30A80F32B8411F9E089093AB374F86_12</vt:lpwstr>
  </property>
  <property fmtid="{D5CDD505-2E9C-101B-9397-08002B2CF9AE}" pid="3" name="KSOProductBuildVer">
    <vt:lpwstr>1033-12.2.0.20782</vt:lpwstr>
  </property>
</Properties>
</file>