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76" r:id="rId2"/>
  </p:sldMasterIdLst>
  <p:notesMasterIdLst>
    <p:notesMasterId r:id="rId9"/>
  </p:notesMasterIdLst>
  <p:sldIdLst>
    <p:sldId id="260" r:id="rId3"/>
    <p:sldId id="272" r:id="rId4"/>
    <p:sldId id="271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39" y="419753"/>
            <a:ext cx="9052561" cy="57060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-55329"/>
            <a:ext cx="5342408" cy="5823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57411" y="6456651"/>
            <a:ext cx="30988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135" dirty="0"/>
          </a:p>
        </p:txBody>
      </p:sp>
      <p:sp>
        <p:nvSpPr>
          <p:cNvPr id="27" name="文本框 25"/>
          <p:cNvSpPr txBox="1"/>
          <p:nvPr/>
        </p:nvSpPr>
        <p:spPr>
          <a:xfrm>
            <a:off x="4181399" y="1796945"/>
            <a:ext cx="453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TỰ NHIÊN VÀ XÃ HỘI </a:t>
            </a:r>
            <a:endParaRPr lang="en-US" altLang="zh-CN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Lớp Một thân yêu _ SGK Âm nhạc 1 - Kết nối tri thức với cuộc sống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096" y="0"/>
            <a:ext cx="12058904" cy="67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105" y="953135"/>
            <a:ext cx="9965690" cy="459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525" y="422275"/>
            <a:ext cx="7587615" cy="470789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73760" y="1417955"/>
            <a:ext cx="2562225" cy="160274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Xe đạp sai vì đi ngược chiều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14230" y="1121410"/>
            <a:ext cx="2210435" cy="1942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 bạn nhỏ sai vì đi giữa lòng đường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407535" y="5262245"/>
            <a:ext cx="4384040" cy="1263015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Bạn nhỏ sai vì đùa nghịch khi xe đang chạy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620" y="1563370"/>
            <a:ext cx="8826500" cy="492696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37</Words>
  <Application>Microsoft Office PowerPoint</Application>
  <PresentationFormat>Widescreen</PresentationFormat>
  <Paragraphs>8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微软雅黑</vt:lpstr>
      <vt:lpstr>微软雅黑</vt:lpstr>
      <vt:lpstr>宋体</vt:lpstr>
      <vt:lpstr>Arial</vt:lpstr>
      <vt:lpstr>Calibri</vt:lpstr>
      <vt:lpstr>等线</vt:lpstr>
      <vt:lpstr>等线 Light</vt:lpstr>
      <vt:lpstr>Times New Roman</vt:lpstr>
      <vt:lpstr>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YX</cp:lastModifiedBy>
  <cp:revision>16</cp:revision>
  <dcterms:created xsi:type="dcterms:W3CDTF">2020-09-03T14:47:00Z</dcterms:created>
  <dcterms:modified xsi:type="dcterms:W3CDTF">2025-05-11T05:46:34Z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