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84" r:id="rId2"/>
    <p:sldId id="256" r:id="rId3"/>
    <p:sldId id="272" r:id="rId4"/>
    <p:sldId id="285" r:id="rId5"/>
    <p:sldId id="286" r:id="rId6"/>
    <p:sldId id="287" r:id="rId7"/>
    <p:sldId id="283" r:id="rId8"/>
  </p:sldIdLst>
  <p:sldSz cx="9144000" cy="5143500" type="screen16x9"/>
  <p:notesSz cx="6858000" cy="9144000"/>
  <p:embeddedFontLst>
    <p:embeddedFont>
      <p:font typeface="UTM Avo" pitchFamily="18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  <a:srgbClr val="66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31445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09550"/>
            <a:ext cx="84296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169019" y="3638550"/>
            <a:ext cx="13721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B050"/>
                </a:solidFill>
              </a:rPr>
              <a:t>Tiết 4</a:t>
            </a:r>
          </a:p>
          <a:p>
            <a:pPr algn="ctr"/>
            <a:r>
              <a:rPr lang="en-US" sz="4000" b="1" smtClean="0">
                <a:solidFill>
                  <a:srgbClr val="00B050"/>
                </a:solidFill>
              </a:rPr>
              <a:t>S/ 10</a:t>
            </a:r>
            <a:endParaRPr lang="en-US" sz="40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74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938658"/>
              </p:ext>
            </p:extLst>
          </p:nvPr>
        </p:nvGraphicFramePr>
        <p:xfrm>
          <a:off x="103413" y="695000"/>
          <a:ext cx="8991601" cy="4315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  <a:gridCol w="887187"/>
                <a:gridCol w="1066800"/>
                <a:gridCol w="1143000"/>
                <a:gridCol w="2160814"/>
              </a:tblGrid>
              <a:tr h="47625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Chục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Đơn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vị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số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Đọc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số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609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49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33800" y="120015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  <a:latin typeface="+mj-lt"/>
                <a:cs typeface="Times New Roman" pitchFamily="18" charset="0"/>
              </a:rPr>
              <a:t>2</a:t>
            </a:r>
            <a:endParaRPr lang="en-US" sz="4000" b="1" dirty="0">
              <a:solidFill>
                <a:srgbClr val="FF006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02628" y="1211037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4</a:t>
            </a:r>
            <a:endParaRPr lang="en-US" sz="4000" b="1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7657" y="117768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  <a:cs typeface="Times New Roman" pitchFamily="18" charset="0"/>
              </a:rPr>
              <a:t>24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132560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mươi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tư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4200" y="195414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  <a:cs typeface="Times New Roman" pitchFamily="18" charset="0"/>
              </a:rPr>
              <a:t>Ba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mươi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lăm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4200" y="2950072"/>
            <a:ext cx="217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  <a:cs typeface="Times New Roman" pitchFamily="18" charset="0"/>
              </a:rPr>
              <a:t>Bảy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mươi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mốt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201" y="4178527"/>
            <a:ext cx="220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  <a:cs typeface="Times New Roman" pitchFamily="18" charset="0"/>
              </a:rPr>
              <a:t>Tám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mươi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chín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00151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954143"/>
            <a:ext cx="3124200" cy="62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" y="2639943"/>
            <a:ext cx="2895600" cy="11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3851136"/>
            <a:ext cx="251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084882" y="158174"/>
            <a:ext cx="222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Các số đến 99</a:t>
            </a:r>
            <a:endParaRPr lang="en-US" sz="2800" b="1"/>
          </a:p>
        </p:txBody>
      </p:sp>
      <p:sp>
        <p:nvSpPr>
          <p:cNvPr id="29" name="TextBox 28"/>
          <p:cNvSpPr txBox="1"/>
          <p:nvPr/>
        </p:nvSpPr>
        <p:spPr>
          <a:xfrm>
            <a:off x="3733800" y="1885575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66"/>
                </a:solidFill>
                <a:latin typeface="+mj-lt"/>
                <a:cs typeface="Times New Roman" pitchFamily="18" charset="0"/>
              </a:rPr>
              <a:t>3</a:t>
            </a:r>
            <a:endParaRPr lang="en-US" sz="4000" b="1" dirty="0">
              <a:solidFill>
                <a:srgbClr val="FF006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2628" y="1885575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5</a:t>
            </a:r>
            <a:endParaRPr lang="en-US" sz="4000" b="1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1888513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+mj-lt"/>
                <a:cs typeface="Times New Roman" pitchFamily="18" charset="0"/>
              </a:rPr>
              <a:t>35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5571" y="284777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66"/>
                </a:solidFill>
                <a:latin typeface="+mj-lt"/>
                <a:cs typeface="Times New Roman" pitchFamily="18" charset="0"/>
              </a:rPr>
              <a:t>7</a:t>
            </a:r>
            <a:endParaRPr lang="en-US" sz="4000" b="1" dirty="0">
              <a:solidFill>
                <a:srgbClr val="FF006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3945" y="284777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1</a:t>
            </a:r>
            <a:endParaRPr lang="en-US" sz="4000" b="1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23857" y="284777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+mj-lt"/>
                <a:cs typeface="Times New Roman" pitchFamily="18" charset="0"/>
              </a:rPr>
              <a:t>71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33800" y="4055416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66"/>
                </a:solidFill>
                <a:latin typeface="+mj-lt"/>
                <a:cs typeface="Times New Roman" pitchFamily="18" charset="0"/>
              </a:rPr>
              <a:t>8</a:t>
            </a:r>
            <a:endParaRPr lang="en-US" sz="4000" b="1" dirty="0">
              <a:solidFill>
                <a:srgbClr val="FF006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24400" y="4055416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+mj-lt"/>
                <a:cs typeface="Times New Roman" pitchFamily="18" charset="0"/>
              </a:rPr>
              <a:t>9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91200" y="4055416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+mj-lt"/>
                <a:cs typeface="Times New Roman" pitchFamily="18" charset="0"/>
              </a:rPr>
              <a:t>89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0" grpId="0"/>
      <p:bldP spid="26" grpId="0"/>
      <p:bldP spid="27" grpId="0"/>
      <p:bldP spid="28" grpId="0"/>
      <p:bldP spid="30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" y="0"/>
            <a:ext cx="9004648" cy="5143500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7620000" y="4305949"/>
            <a:ext cx="5334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96000" y="4280789"/>
            <a:ext cx="5334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953000" y="4250169"/>
            <a:ext cx="6096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76600" y="4288269"/>
            <a:ext cx="5334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790700" y="4310040"/>
            <a:ext cx="5334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22514" y="4339308"/>
            <a:ext cx="6096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239000" y="2680607"/>
            <a:ext cx="5334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3000" y="2666999"/>
            <a:ext cx="6096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057400" y="2666998"/>
            <a:ext cx="5334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27314" y="2688771"/>
            <a:ext cx="6096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910849" y="1069505"/>
            <a:ext cx="6096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106" y="43815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B050"/>
                </a:solidFill>
              </a:rPr>
              <a:t>a.</a:t>
            </a:r>
            <a:endParaRPr lang="en-US" sz="3600" b="1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19100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B050"/>
                </a:solidFill>
              </a:rPr>
              <a:t>b.</a:t>
            </a:r>
            <a:endParaRPr lang="en-US" sz="3600" b="1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938" y="1809750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B050"/>
                </a:solidFill>
              </a:rPr>
              <a:t>c.</a:t>
            </a:r>
            <a:endParaRPr lang="en-US" sz="3600" b="1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1815193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B050"/>
                </a:solidFill>
              </a:rPr>
              <a:t>d.</a:t>
            </a:r>
            <a:endParaRPr lang="en-US" sz="3600" b="1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106" y="340995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B050"/>
                </a:solidFill>
              </a:rPr>
              <a:t>e.</a:t>
            </a:r>
            <a:endParaRPr lang="en-US" sz="3600" b="1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1019" y="3409949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B050"/>
                </a:solidFill>
              </a:rPr>
              <a:t>g.</a:t>
            </a:r>
            <a:endParaRPr lang="en-US" sz="3600" b="1">
              <a:solidFill>
                <a:srgbClr val="00B05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3000" y="2688771"/>
            <a:ext cx="6096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69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10849" y="1079038"/>
            <a:ext cx="6096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18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6428" y="2688771"/>
            <a:ext cx="6096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35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2514" y="4339308"/>
            <a:ext cx="6096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57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53000" y="4253558"/>
            <a:ext cx="6096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25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57400" y="2680606"/>
            <a:ext cx="5334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3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39000" y="2688771"/>
            <a:ext cx="5334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9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00" y="4310040"/>
            <a:ext cx="522514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5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4280789"/>
            <a:ext cx="5334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2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76600" y="4305264"/>
            <a:ext cx="5334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7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96143" y="4310040"/>
            <a:ext cx="533400" cy="5728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5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158" y="205267"/>
            <a:ext cx="9470571" cy="4711194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 rot="885589">
            <a:off x="7399270" y="3400679"/>
            <a:ext cx="838200" cy="68307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en-US" sz="32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542314" y="3486150"/>
            <a:ext cx="838200" cy="68307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en-US" sz="32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 rot="891728">
            <a:off x="4944732" y="3970025"/>
            <a:ext cx="838200" cy="68307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en-US" sz="32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114800" y="3903889"/>
            <a:ext cx="838200" cy="68307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en-US" sz="32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352800" y="3562350"/>
            <a:ext cx="838200" cy="68307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en-US" sz="32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180461" y="2258784"/>
            <a:ext cx="838200" cy="68307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en-US" sz="32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25885" y="2356756"/>
            <a:ext cx="838200" cy="68307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en-US" sz="32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953000" y="2622096"/>
            <a:ext cx="838200" cy="68307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en-US" sz="32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114800" y="2571749"/>
            <a:ext cx="838200" cy="68307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en-US" sz="32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752600" y="2230210"/>
            <a:ext cx="838200" cy="68307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en-US" sz="32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 rot="287454">
            <a:off x="7309604" y="713428"/>
            <a:ext cx="838200" cy="68307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en-US" sz="32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477000" y="819150"/>
            <a:ext cx="838200" cy="68307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en-US" sz="32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352800" y="985158"/>
            <a:ext cx="838200" cy="68307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en-US" sz="32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953000" y="1310368"/>
            <a:ext cx="838200" cy="68307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en-US" sz="32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 rot="891728">
            <a:off x="4952999" y="3970026"/>
            <a:ext cx="838200" cy="683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 rot="885589">
            <a:off x="7404124" y="3400680"/>
            <a:ext cx="838200" cy="683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 rot="287454">
            <a:off x="7314459" y="713427"/>
            <a:ext cx="838200" cy="683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542314" y="3486150"/>
            <a:ext cx="838200" cy="683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114799" y="3903889"/>
            <a:ext cx="838200" cy="683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352800" y="3562350"/>
            <a:ext cx="838200" cy="683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180461" y="2258784"/>
            <a:ext cx="838200" cy="683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725885" y="2356756"/>
            <a:ext cx="838200" cy="683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953000" y="2622096"/>
            <a:ext cx="838200" cy="683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114800" y="2571748"/>
            <a:ext cx="838200" cy="683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752600" y="2230209"/>
            <a:ext cx="838200" cy="683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487886" y="819151"/>
            <a:ext cx="838200" cy="683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4953000" y="1311729"/>
            <a:ext cx="838200" cy="683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352800" y="985157"/>
            <a:ext cx="838200" cy="683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950"/>
            <a:ext cx="9144000" cy="4781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648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3. Tìm cách đọc số ghi trên mỗi con chim cánh cụt</a:t>
            </a:r>
            <a:endParaRPr lang="en-US" sz="2400" b="1"/>
          </a:p>
        </p:txBody>
      </p:sp>
      <p:sp>
        <p:nvSpPr>
          <p:cNvPr id="16" name="Freeform 15"/>
          <p:cNvSpPr/>
          <p:nvPr/>
        </p:nvSpPr>
        <p:spPr>
          <a:xfrm flipH="1">
            <a:off x="4572000" y="2114550"/>
            <a:ext cx="3352800" cy="2286000"/>
          </a:xfrm>
          <a:custGeom>
            <a:avLst/>
            <a:gdLst>
              <a:gd name="connsiteX0" fmla="*/ 0 w 2670675"/>
              <a:gd name="connsiteY0" fmla="*/ 0 h 1883229"/>
              <a:gd name="connsiteX1" fmla="*/ 65314 w 2670675"/>
              <a:gd name="connsiteY1" fmla="*/ 10886 h 1883229"/>
              <a:gd name="connsiteX2" fmla="*/ 87085 w 2670675"/>
              <a:gd name="connsiteY2" fmla="*/ 43543 h 1883229"/>
              <a:gd name="connsiteX3" fmla="*/ 141514 w 2670675"/>
              <a:gd name="connsiteY3" fmla="*/ 87086 h 1883229"/>
              <a:gd name="connsiteX4" fmla="*/ 185057 w 2670675"/>
              <a:gd name="connsiteY4" fmla="*/ 141514 h 1883229"/>
              <a:gd name="connsiteX5" fmla="*/ 217714 w 2670675"/>
              <a:gd name="connsiteY5" fmla="*/ 152400 h 1883229"/>
              <a:gd name="connsiteX6" fmla="*/ 326571 w 2670675"/>
              <a:gd name="connsiteY6" fmla="*/ 239486 h 1883229"/>
              <a:gd name="connsiteX7" fmla="*/ 359228 w 2670675"/>
              <a:gd name="connsiteY7" fmla="*/ 250372 h 1883229"/>
              <a:gd name="connsiteX8" fmla="*/ 413657 w 2670675"/>
              <a:gd name="connsiteY8" fmla="*/ 293914 h 1883229"/>
              <a:gd name="connsiteX9" fmla="*/ 468085 w 2670675"/>
              <a:gd name="connsiteY9" fmla="*/ 315686 h 1883229"/>
              <a:gd name="connsiteX10" fmla="*/ 587828 w 2670675"/>
              <a:gd name="connsiteY10" fmla="*/ 359229 h 1883229"/>
              <a:gd name="connsiteX11" fmla="*/ 653143 w 2670675"/>
              <a:gd name="connsiteY11" fmla="*/ 402772 h 1883229"/>
              <a:gd name="connsiteX12" fmla="*/ 729343 w 2670675"/>
              <a:gd name="connsiteY12" fmla="*/ 424543 h 1883229"/>
              <a:gd name="connsiteX13" fmla="*/ 794657 w 2670675"/>
              <a:gd name="connsiteY13" fmla="*/ 435429 h 1883229"/>
              <a:gd name="connsiteX14" fmla="*/ 1012371 w 2670675"/>
              <a:gd name="connsiteY14" fmla="*/ 478972 h 1883229"/>
              <a:gd name="connsiteX15" fmla="*/ 1077685 w 2670675"/>
              <a:gd name="connsiteY15" fmla="*/ 500743 h 1883229"/>
              <a:gd name="connsiteX16" fmla="*/ 1175657 w 2670675"/>
              <a:gd name="connsiteY16" fmla="*/ 522514 h 1883229"/>
              <a:gd name="connsiteX17" fmla="*/ 1208314 w 2670675"/>
              <a:gd name="connsiteY17" fmla="*/ 533400 h 1883229"/>
              <a:gd name="connsiteX18" fmla="*/ 1262743 w 2670675"/>
              <a:gd name="connsiteY18" fmla="*/ 598714 h 1883229"/>
              <a:gd name="connsiteX19" fmla="*/ 1306285 w 2670675"/>
              <a:gd name="connsiteY19" fmla="*/ 609600 h 1883229"/>
              <a:gd name="connsiteX20" fmla="*/ 1338943 w 2670675"/>
              <a:gd name="connsiteY20" fmla="*/ 631372 h 1883229"/>
              <a:gd name="connsiteX21" fmla="*/ 1436914 w 2670675"/>
              <a:gd name="connsiteY21" fmla="*/ 674914 h 1883229"/>
              <a:gd name="connsiteX22" fmla="*/ 1545771 w 2670675"/>
              <a:gd name="connsiteY22" fmla="*/ 707572 h 1883229"/>
              <a:gd name="connsiteX23" fmla="*/ 1589314 w 2670675"/>
              <a:gd name="connsiteY23" fmla="*/ 729343 h 1883229"/>
              <a:gd name="connsiteX24" fmla="*/ 1621971 w 2670675"/>
              <a:gd name="connsiteY24" fmla="*/ 740229 h 1883229"/>
              <a:gd name="connsiteX25" fmla="*/ 1709057 w 2670675"/>
              <a:gd name="connsiteY25" fmla="*/ 783772 h 1883229"/>
              <a:gd name="connsiteX26" fmla="*/ 1883228 w 2670675"/>
              <a:gd name="connsiteY26" fmla="*/ 859972 h 1883229"/>
              <a:gd name="connsiteX27" fmla="*/ 1959428 w 2670675"/>
              <a:gd name="connsiteY27" fmla="*/ 903514 h 1883229"/>
              <a:gd name="connsiteX28" fmla="*/ 2013857 w 2670675"/>
              <a:gd name="connsiteY28" fmla="*/ 947057 h 1883229"/>
              <a:gd name="connsiteX29" fmla="*/ 2035628 w 2670675"/>
              <a:gd name="connsiteY29" fmla="*/ 968829 h 1883229"/>
              <a:gd name="connsiteX30" fmla="*/ 2068285 w 2670675"/>
              <a:gd name="connsiteY30" fmla="*/ 990600 h 1883229"/>
              <a:gd name="connsiteX31" fmla="*/ 2090057 w 2670675"/>
              <a:gd name="connsiteY31" fmla="*/ 1012372 h 1883229"/>
              <a:gd name="connsiteX32" fmla="*/ 2122714 w 2670675"/>
              <a:gd name="connsiteY32" fmla="*/ 1023257 h 1883229"/>
              <a:gd name="connsiteX33" fmla="*/ 2198914 w 2670675"/>
              <a:gd name="connsiteY33" fmla="*/ 1121229 h 1883229"/>
              <a:gd name="connsiteX34" fmla="*/ 2231571 w 2670675"/>
              <a:gd name="connsiteY34" fmla="*/ 1153886 h 1883229"/>
              <a:gd name="connsiteX35" fmla="*/ 2275114 w 2670675"/>
              <a:gd name="connsiteY35" fmla="*/ 1208314 h 1883229"/>
              <a:gd name="connsiteX36" fmla="*/ 2296885 w 2670675"/>
              <a:gd name="connsiteY36" fmla="*/ 1240972 h 1883229"/>
              <a:gd name="connsiteX37" fmla="*/ 2351314 w 2670675"/>
              <a:gd name="connsiteY37" fmla="*/ 1284514 h 1883229"/>
              <a:gd name="connsiteX38" fmla="*/ 2394857 w 2670675"/>
              <a:gd name="connsiteY38" fmla="*/ 1338943 h 1883229"/>
              <a:gd name="connsiteX39" fmla="*/ 2405743 w 2670675"/>
              <a:gd name="connsiteY39" fmla="*/ 1371600 h 1883229"/>
              <a:gd name="connsiteX40" fmla="*/ 2427514 w 2670675"/>
              <a:gd name="connsiteY40" fmla="*/ 1393372 h 1883229"/>
              <a:gd name="connsiteX41" fmla="*/ 2471057 w 2670675"/>
              <a:gd name="connsiteY41" fmla="*/ 1458686 h 1883229"/>
              <a:gd name="connsiteX42" fmla="*/ 2492828 w 2670675"/>
              <a:gd name="connsiteY42" fmla="*/ 1491343 h 1883229"/>
              <a:gd name="connsiteX43" fmla="*/ 2503714 w 2670675"/>
              <a:gd name="connsiteY43" fmla="*/ 1534886 h 1883229"/>
              <a:gd name="connsiteX44" fmla="*/ 2547257 w 2670675"/>
              <a:gd name="connsiteY44" fmla="*/ 1600200 h 1883229"/>
              <a:gd name="connsiteX45" fmla="*/ 2590800 w 2670675"/>
              <a:gd name="connsiteY45" fmla="*/ 1687286 h 1883229"/>
              <a:gd name="connsiteX46" fmla="*/ 2612571 w 2670675"/>
              <a:gd name="connsiteY46" fmla="*/ 1763486 h 1883229"/>
              <a:gd name="connsiteX47" fmla="*/ 2634343 w 2670675"/>
              <a:gd name="connsiteY47" fmla="*/ 1785257 h 1883229"/>
              <a:gd name="connsiteX48" fmla="*/ 2656114 w 2670675"/>
              <a:gd name="connsiteY48" fmla="*/ 1850572 h 1883229"/>
              <a:gd name="connsiteX49" fmla="*/ 2667000 w 2670675"/>
              <a:gd name="connsiteY49" fmla="*/ 1883229 h 1883229"/>
              <a:gd name="connsiteX50" fmla="*/ 2656114 w 2670675"/>
              <a:gd name="connsiteY50" fmla="*/ 1883229 h 188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670675" h="1883229">
                <a:moveTo>
                  <a:pt x="0" y="0"/>
                </a:moveTo>
                <a:cubicBezTo>
                  <a:pt x="21771" y="3629"/>
                  <a:pt x="45573" y="1015"/>
                  <a:pt x="65314" y="10886"/>
                </a:cubicBezTo>
                <a:cubicBezTo>
                  <a:pt x="77016" y="16737"/>
                  <a:pt x="77834" y="34292"/>
                  <a:pt x="87085" y="43543"/>
                </a:cubicBezTo>
                <a:cubicBezTo>
                  <a:pt x="143668" y="100125"/>
                  <a:pt x="98423" y="33221"/>
                  <a:pt x="141514" y="87086"/>
                </a:cubicBezTo>
                <a:cubicBezTo>
                  <a:pt x="155207" y="104203"/>
                  <a:pt x="164836" y="129382"/>
                  <a:pt x="185057" y="141514"/>
                </a:cubicBezTo>
                <a:cubicBezTo>
                  <a:pt x="194896" y="147418"/>
                  <a:pt x="206828" y="148771"/>
                  <a:pt x="217714" y="152400"/>
                </a:cubicBezTo>
                <a:cubicBezTo>
                  <a:pt x="247442" y="182128"/>
                  <a:pt x="285375" y="225753"/>
                  <a:pt x="326571" y="239486"/>
                </a:cubicBezTo>
                <a:lnTo>
                  <a:pt x="359228" y="250372"/>
                </a:lnTo>
                <a:cubicBezTo>
                  <a:pt x="379479" y="270622"/>
                  <a:pt x="386193" y="280182"/>
                  <a:pt x="413657" y="293914"/>
                </a:cubicBezTo>
                <a:cubicBezTo>
                  <a:pt x="431134" y="302653"/>
                  <a:pt x="450608" y="306947"/>
                  <a:pt x="468085" y="315686"/>
                </a:cubicBezTo>
                <a:cubicBezTo>
                  <a:pt x="563444" y="363366"/>
                  <a:pt x="478690" y="341039"/>
                  <a:pt x="587828" y="359229"/>
                </a:cubicBezTo>
                <a:cubicBezTo>
                  <a:pt x="609600" y="373743"/>
                  <a:pt x="627984" y="395584"/>
                  <a:pt x="653143" y="402772"/>
                </a:cubicBezTo>
                <a:cubicBezTo>
                  <a:pt x="678543" y="410029"/>
                  <a:pt x="703603" y="418603"/>
                  <a:pt x="729343" y="424543"/>
                </a:cubicBezTo>
                <a:cubicBezTo>
                  <a:pt x="750849" y="429506"/>
                  <a:pt x="773331" y="429742"/>
                  <a:pt x="794657" y="435429"/>
                </a:cubicBezTo>
                <a:cubicBezTo>
                  <a:pt x="982232" y="485449"/>
                  <a:pt x="798289" y="459510"/>
                  <a:pt x="1012371" y="478972"/>
                </a:cubicBezTo>
                <a:cubicBezTo>
                  <a:pt x="1034142" y="486229"/>
                  <a:pt x="1055182" y="496242"/>
                  <a:pt x="1077685" y="500743"/>
                </a:cubicBezTo>
                <a:cubicBezTo>
                  <a:pt x="1115084" y="508223"/>
                  <a:pt x="1139797" y="512269"/>
                  <a:pt x="1175657" y="522514"/>
                </a:cubicBezTo>
                <a:cubicBezTo>
                  <a:pt x="1186690" y="525666"/>
                  <a:pt x="1197428" y="529771"/>
                  <a:pt x="1208314" y="533400"/>
                </a:cubicBezTo>
                <a:cubicBezTo>
                  <a:pt x="1210433" y="536225"/>
                  <a:pt x="1248900" y="591793"/>
                  <a:pt x="1262743" y="598714"/>
                </a:cubicBezTo>
                <a:cubicBezTo>
                  <a:pt x="1276124" y="605405"/>
                  <a:pt x="1291771" y="605971"/>
                  <a:pt x="1306285" y="609600"/>
                </a:cubicBezTo>
                <a:cubicBezTo>
                  <a:pt x="1317171" y="616857"/>
                  <a:pt x="1327583" y="624881"/>
                  <a:pt x="1338943" y="631372"/>
                </a:cubicBezTo>
                <a:cubicBezTo>
                  <a:pt x="1365500" y="646547"/>
                  <a:pt x="1408918" y="665582"/>
                  <a:pt x="1436914" y="674914"/>
                </a:cubicBezTo>
                <a:cubicBezTo>
                  <a:pt x="1483794" y="690540"/>
                  <a:pt x="1495296" y="682335"/>
                  <a:pt x="1545771" y="707572"/>
                </a:cubicBezTo>
                <a:cubicBezTo>
                  <a:pt x="1560285" y="714829"/>
                  <a:pt x="1574399" y="722951"/>
                  <a:pt x="1589314" y="729343"/>
                </a:cubicBezTo>
                <a:cubicBezTo>
                  <a:pt x="1599861" y="733863"/>
                  <a:pt x="1611525" y="735481"/>
                  <a:pt x="1621971" y="740229"/>
                </a:cubicBezTo>
                <a:cubicBezTo>
                  <a:pt x="1651517" y="753659"/>
                  <a:pt x="1678267" y="773509"/>
                  <a:pt x="1709057" y="783772"/>
                </a:cubicBezTo>
                <a:cubicBezTo>
                  <a:pt x="1768946" y="803735"/>
                  <a:pt x="1831472" y="821155"/>
                  <a:pt x="1883228" y="859972"/>
                </a:cubicBezTo>
                <a:cubicBezTo>
                  <a:pt x="1935951" y="899514"/>
                  <a:pt x="1909559" y="886892"/>
                  <a:pt x="1959428" y="903514"/>
                </a:cubicBezTo>
                <a:cubicBezTo>
                  <a:pt x="2012001" y="956087"/>
                  <a:pt x="1945190" y="892123"/>
                  <a:pt x="2013857" y="947057"/>
                </a:cubicBezTo>
                <a:cubicBezTo>
                  <a:pt x="2021871" y="953468"/>
                  <a:pt x="2027614" y="962418"/>
                  <a:pt x="2035628" y="968829"/>
                </a:cubicBezTo>
                <a:cubicBezTo>
                  <a:pt x="2045844" y="977002"/>
                  <a:pt x="2058069" y="982427"/>
                  <a:pt x="2068285" y="990600"/>
                </a:cubicBezTo>
                <a:cubicBezTo>
                  <a:pt x="2076299" y="997011"/>
                  <a:pt x="2081256" y="1007092"/>
                  <a:pt x="2090057" y="1012372"/>
                </a:cubicBezTo>
                <a:cubicBezTo>
                  <a:pt x="2099896" y="1018275"/>
                  <a:pt x="2111828" y="1019629"/>
                  <a:pt x="2122714" y="1023257"/>
                </a:cubicBezTo>
                <a:cubicBezTo>
                  <a:pt x="2155959" y="1089749"/>
                  <a:pt x="2133010" y="1055325"/>
                  <a:pt x="2198914" y="1121229"/>
                </a:cubicBezTo>
                <a:lnTo>
                  <a:pt x="2231571" y="1153886"/>
                </a:lnTo>
                <a:cubicBezTo>
                  <a:pt x="2252764" y="1217465"/>
                  <a:pt x="2225875" y="1159074"/>
                  <a:pt x="2275114" y="1208314"/>
                </a:cubicBezTo>
                <a:cubicBezTo>
                  <a:pt x="2284365" y="1217565"/>
                  <a:pt x="2288712" y="1230756"/>
                  <a:pt x="2296885" y="1240972"/>
                </a:cubicBezTo>
                <a:cubicBezTo>
                  <a:pt x="2339970" y="1294828"/>
                  <a:pt x="2294742" y="1227942"/>
                  <a:pt x="2351314" y="1284514"/>
                </a:cubicBezTo>
                <a:cubicBezTo>
                  <a:pt x="2367743" y="1300943"/>
                  <a:pt x="2380343" y="1320800"/>
                  <a:pt x="2394857" y="1338943"/>
                </a:cubicBezTo>
                <a:cubicBezTo>
                  <a:pt x="2398486" y="1349829"/>
                  <a:pt x="2399839" y="1361761"/>
                  <a:pt x="2405743" y="1371600"/>
                </a:cubicBezTo>
                <a:cubicBezTo>
                  <a:pt x="2411023" y="1380401"/>
                  <a:pt x="2421356" y="1385161"/>
                  <a:pt x="2427514" y="1393372"/>
                </a:cubicBezTo>
                <a:cubicBezTo>
                  <a:pt x="2443213" y="1414305"/>
                  <a:pt x="2456543" y="1436915"/>
                  <a:pt x="2471057" y="1458686"/>
                </a:cubicBezTo>
                <a:lnTo>
                  <a:pt x="2492828" y="1491343"/>
                </a:lnTo>
                <a:cubicBezTo>
                  <a:pt x="2496457" y="1505857"/>
                  <a:pt x="2497023" y="1521504"/>
                  <a:pt x="2503714" y="1534886"/>
                </a:cubicBezTo>
                <a:cubicBezTo>
                  <a:pt x="2515416" y="1558289"/>
                  <a:pt x="2538983" y="1575377"/>
                  <a:pt x="2547257" y="1600200"/>
                </a:cubicBezTo>
                <a:cubicBezTo>
                  <a:pt x="2572274" y="1675251"/>
                  <a:pt x="2552801" y="1649287"/>
                  <a:pt x="2590800" y="1687286"/>
                </a:cubicBezTo>
                <a:cubicBezTo>
                  <a:pt x="2592834" y="1695423"/>
                  <a:pt x="2605876" y="1752329"/>
                  <a:pt x="2612571" y="1763486"/>
                </a:cubicBezTo>
                <a:cubicBezTo>
                  <a:pt x="2617852" y="1772287"/>
                  <a:pt x="2627086" y="1778000"/>
                  <a:pt x="2634343" y="1785257"/>
                </a:cubicBezTo>
                <a:lnTo>
                  <a:pt x="2656114" y="1850572"/>
                </a:lnTo>
                <a:cubicBezTo>
                  <a:pt x="2659743" y="1861458"/>
                  <a:pt x="2678475" y="1883229"/>
                  <a:pt x="2667000" y="1883229"/>
                </a:cubicBezTo>
                <a:lnTo>
                  <a:pt x="2656114" y="1883229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378005" y="1635578"/>
            <a:ext cx="2670675" cy="1883229"/>
          </a:xfrm>
          <a:custGeom>
            <a:avLst/>
            <a:gdLst>
              <a:gd name="connsiteX0" fmla="*/ 0 w 2670675"/>
              <a:gd name="connsiteY0" fmla="*/ 0 h 1883229"/>
              <a:gd name="connsiteX1" fmla="*/ 65314 w 2670675"/>
              <a:gd name="connsiteY1" fmla="*/ 10886 h 1883229"/>
              <a:gd name="connsiteX2" fmla="*/ 87085 w 2670675"/>
              <a:gd name="connsiteY2" fmla="*/ 43543 h 1883229"/>
              <a:gd name="connsiteX3" fmla="*/ 141514 w 2670675"/>
              <a:gd name="connsiteY3" fmla="*/ 87086 h 1883229"/>
              <a:gd name="connsiteX4" fmla="*/ 185057 w 2670675"/>
              <a:gd name="connsiteY4" fmla="*/ 141514 h 1883229"/>
              <a:gd name="connsiteX5" fmla="*/ 217714 w 2670675"/>
              <a:gd name="connsiteY5" fmla="*/ 152400 h 1883229"/>
              <a:gd name="connsiteX6" fmla="*/ 326571 w 2670675"/>
              <a:gd name="connsiteY6" fmla="*/ 239486 h 1883229"/>
              <a:gd name="connsiteX7" fmla="*/ 359228 w 2670675"/>
              <a:gd name="connsiteY7" fmla="*/ 250372 h 1883229"/>
              <a:gd name="connsiteX8" fmla="*/ 413657 w 2670675"/>
              <a:gd name="connsiteY8" fmla="*/ 293914 h 1883229"/>
              <a:gd name="connsiteX9" fmla="*/ 468085 w 2670675"/>
              <a:gd name="connsiteY9" fmla="*/ 315686 h 1883229"/>
              <a:gd name="connsiteX10" fmla="*/ 587828 w 2670675"/>
              <a:gd name="connsiteY10" fmla="*/ 359229 h 1883229"/>
              <a:gd name="connsiteX11" fmla="*/ 653143 w 2670675"/>
              <a:gd name="connsiteY11" fmla="*/ 402772 h 1883229"/>
              <a:gd name="connsiteX12" fmla="*/ 729343 w 2670675"/>
              <a:gd name="connsiteY12" fmla="*/ 424543 h 1883229"/>
              <a:gd name="connsiteX13" fmla="*/ 794657 w 2670675"/>
              <a:gd name="connsiteY13" fmla="*/ 435429 h 1883229"/>
              <a:gd name="connsiteX14" fmla="*/ 1012371 w 2670675"/>
              <a:gd name="connsiteY14" fmla="*/ 478972 h 1883229"/>
              <a:gd name="connsiteX15" fmla="*/ 1077685 w 2670675"/>
              <a:gd name="connsiteY15" fmla="*/ 500743 h 1883229"/>
              <a:gd name="connsiteX16" fmla="*/ 1175657 w 2670675"/>
              <a:gd name="connsiteY16" fmla="*/ 522514 h 1883229"/>
              <a:gd name="connsiteX17" fmla="*/ 1208314 w 2670675"/>
              <a:gd name="connsiteY17" fmla="*/ 533400 h 1883229"/>
              <a:gd name="connsiteX18" fmla="*/ 1262743 w 2670675"/>
              <a:gd name="connsiteY18" fmla="*/ 598714 h 1883229"/>
              <a:gd name="connsiteX19" fmla="*/ 1306285 w 2670675"/>
              <a:gd name="connsiteY19" fmla="*/ 609600 h 1883229"/>
              <a:gd name="connsiteX20" fmla="*/ 1338943 w 2670675"/>
              <a:gd name="connsiteY20" fmla="*/ 631372 h 1883229"/>
              <a:gd name="connsiteX21" fmla="*/ 1436914 w 2670675"/>
              <a:gd name="connsiteY21" fmla="*/ 674914 h 1883229"/>
              <a:gd name="connsiteX22" fmla="*/ 1545771 w 2670675"/>
              <a:gd name="connsiteY22" fmla="*/ 707572 h 1883229"/>
              <a:gd name="connsiteX23" fmla="*/ 1589314 w 2670675"/>
              <a:gd name="connsiteY23" fmla="*/ 729343 h 1883229"/>
              <a:gd name="connsiteX24" fmla="*/ 1621971 w 2670675"/>
              <a:gd name="connsiteY24" fmla="*/ 740229 h 1883229"/>
              <a:gd name="connsiteX25" fmla="*/ 1709057 w 2670675"/>
              <a:gd name="connsiteY25" fmla="*/ 783772 h 1883229"/>
              <a:gd name="connsiteX26" fmla="*/ 1883228 w 2670675"/>
              <a:gd name="connsiteY26" fmla="*/ 859972 h 1883229"/>
              <a:gd name="connsiteX27" fmla="*/ 1959428 w 2670675"/>
              <a:gd name="connsiteY27" fmla="*/ 903514 h 1883229"/>
              <a:gd name="connsiteX28" fmla="*/ 2013857 w 2670675"/>
              <a:gd name="connsiteY28" fmla="*/ 947057 h 1883229"/>
              <a:gd name="connsiteX29" fmla="*/ 2035628 w 2670675"/>
              <a:gd name="connsiteY29" fmla="*/ 968829 h 1883229"/>
              <a:gd name="connsiteX30" fmla="*/ 2068285 w 2670675"/>
              <a:gd name="connsiteY30" fmla="*/ 990600 h 1883229"/>
              <a:gd name="connsiteX31" fmla="*/ 2090057 w 2670675"/>
              <a:gd name="connsiteY31" fmla="*/ 1012372 h 1883229"/>
              <a:gd name="connsiteX32" fmla="*/ 2122714 w 2670675"/>
              <a:gd name="connsiteY32" fmla="*/ 1023257 h 1883229"/>
              <a:gd name="connsiteX33" fmla="*/ 2198914 w 2670675"/>
              <a:gd name="connsiteY33" fmla="*/ 1121229 h 1883229"/>
              <a:gd name="connsiteX34" fmla="*/ 2231571 w 2670675"/>
              <a:gd name="connsiteY34" fmla="*/ 1153886 h 1883229"/>
              <a:gd name="connsiteX35" fmla="*/ 2275114 w 2670675"/>
              <a:gd name="connsiteY35" fmla="*/ 1208314 h 1883229"/>
              <a:gd name="connsiteX36" fmla="*/ 2296885 w 2670675"/>
              <a:gd name="connsiteY36" fmla="*/ 1240972 h 1883229"/>
              <a:gd name="connsiteX37" fmla="*/ 2351314 w 2670675"/>
              <a:gd name="connsiteY37" fmla="*/ 1284514 h 1883229"/>
              <a:gd name="connsiteX38" fmla="*/ 2394857 w 2670675"/>
              <a:gd name="connsiteY38" fmla="*/ 1338943 h 1883229"/>
              <a:gd name="connsiteX39" fmla="*/ 2405743 w 2670675"/>
              <a:gd name="connsiteY39" fmla="*/ 1371600 h 1883229"/>
              <a:gd name="connsiteX40" fmla="*/ 2427514 w 2670675"/>
              <a:gd name="connsiteY40" fmla="*/ 1393372 h 1883229"/>
              <a:gd name="connsiteX41" fmla="*/ 2471057 w 2670675"/>
              <a:gd name="connsiteY41" fmla="*/ 1458686 h 1883229"/>
              <a:gd name="connsiteX42" fmla="*/ 2492828 w 2670675"/>
              <a:gd name="connsiteY42" fmla="*/ 1491343 h 1883229"/>
              <a:gd name="connsiteX43" fmla="*/ 2503714 w 2670675"/>
              <a:gd name="connsiteY43" fmla="*/ 1534886 h 1883229"/>
              <a:gd name="connsiteX44" fmla="*/ 2547257 w 2670675"/>
              <a:gd name="connsiteY44" fmla="*/ 1600200 h 1883229"/>
              <a:gd name="connsiteX45" fmla="*/ 2590800 w 2670675"/>
              <a:gd name="connsiteY45" fmla="*/ 1687286 h 1883229"/>
              <a:gd name="connsiteX46" fmla="*/ 2612571 w 2670675"/>
              <a:gd name="connsiteY46" fmla="*/ 1763486 h 1883229"/>
              <a:gd name="connsiteX47" fmla="*/ 2634343 w 2670675"/>
              <a:gd name="connsiteY47" fmla="*/ 1785257 h 1883229"/>
              <a:gd name="connsiteX48" fmla="*/ 2656114 w 2670675"/>
              <a:gd name="connsiteY48" fmla="*/ 1850572 h 1883229"/>
              <a:gd name="connsiteX49" fmla="*/ 2667000 w 2670675"/>
              <a:gd name="connsiteY49" fmla="*/ 1883229 h 1883229"/>
              <a:gd name="connsiteX50" fmla="*/ 2656114 w 2670675"/>
              <a:gd name="connsiteY50" fmla="*/ 1883229 h 188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670675" h="1883229">
                <a:moveTo>
                  <a:pt x="0" y="0"/>
                </a:moveTo>
                <a:cubicBezTo>
                  <a:pt x="21771" y="3629"/>
                  <a:pt x="45573" y="1015"/>
                  <a:pt x="65314" y="10886"/>
                </a:cubicBezTo>
                <a:cubicBezTo>
                  <a:pt x="77016" y="16737"/>
                  <a:pt x="77834" y="34292"/>
                  <a:pt x="87085" y="43543"/>
                </a:cubicBezTo>
                <a:cubicBezTo>
                  <a:pt x="143668" y="100125"/>
                  <a:pt x="98423" y="33221"/>
                  <a:pt x="141514" y="87086"/>
                </a:cubicBezTo>
                <a:cubicBezTo>
                  <a:pt x="155207" y="104203"/>
                  <a:pt x="164836" y="129382"/>
                  <a:pt x="185057" y="141514"/>
                </a:cubicBezTo>
                <a:cubicBezTo>
                  <a:pt x="194896" y="147418"/>
                  <a:pt x="206828" y="148771"/>
                  <a:pt x="217714" y="152400"/>
                </a:cubicBezTo>
                <a:cubicBezTo>
                  <a:pt x="247442" y="182128"/>
                  <a:pt x="285375" y="225753"/>
                  <a:pt x="326571" y="239486"/>
                </a:cubicBezTo>
                <a:lnTo>
                  <a:pt x="359228" y="250372"/>
                </a:lnTo>
                <a:cubicBezTo>
                  <a:pt x="379479" y="270622"/>
                  <a:pt x="386193" y="280182"/>
                  <a:pt x="413657" y="293914"/>
                </a:cubicBezTo>
                <a:cubicBezTo>
                  <a:pt x="431134" y="302653"/>
                  <a:pt x="450608" y="306947"/>
                  <a:pt x="468085" y="315686"/>
                </a:cubicBezTo>
                <a:cubicBezTo>
                  <a:pt x="563444" y="363366"/>
                  <a:pt x="478690" y="341039"/>
                  <a:pt x="587828" y="359229"/>
                </a:cubicBezTo>
                <a:cubicBezTo>
                  <a:pt x="609600" y="373743"/>
                  <a:pt x="627984" y="395584"/>
                  <a:pt x="653143" y="402772"/>
                </a:cubicBezTo>
                <a:cubicBezTo>
                  <a:pt x="678543" y="410029"/>
                  <a:pt x="703603" y="418603"/>
                  <a:pt x="729343" y="424543"/>
                </a:cubicBezTo>
                <a:cubicBezTo>
                  <a:pt x="750849" y="429506"/>
                  <a:pt x="773331" y="429742"/>
                  <a:pt x="794657" y="435429"/>
                </a:cubicBezTo>
                <a:cubicBezTo>
                  <a:pt x="982232" y="485449"/>
                  <a:pt x="798289" y="459510"/>
                  <a:pt x="1012371" y="478972"/>
                </a:cubicBezTo>
                <a:cubicBezTo>
                  <a:pt x="1034142" y="486229"/>
                  <a:pt x="1055182" y="496242"/>
                  <a:pt x="1077685" y="500743"/>
                </a:cubicBezTo>
                <a:cubicBezTo>
                  <a:pt x="1115084" y="508223"/>
                  <a:pt x="1139797" y="512269"/>
                  <a:pt x="1175657" y="522514"/>
                </a:cubicBezTo>
                <a:cubicBezTo>
                  <a:pt x="1186690" y="525666"/>
                  <a:pt x="1197428" y="529771"/>
                  <a:pt x="1208314" y="533400"/>
                </a:cubicBezTo>
                <a:cubicBezTo>
                  <a:pt x="1210433" y="536225"/>
                  <a:pt x="1248900" y="591793"/>
                  <a:pt x="1262743" y="598714"/>
                </a:cubicBezTo>
                <a:cubicBezTo>
                  <a:pt x="1276124" y="605405"/>
                  <a:pt x="1291771" y="605971"/>
                  <a:pt x="1306285" y="609600"/>
                </a:cubicBezTo>
                <a:cubicBezTo>
                  <a:pt x="1317171" y="616857"/>
                  <a:pt x="1327583" y="624881"/>
                  <a:pt x="1338943" y="631372"/>
                </a:cubicBezTo>
                <a:cubicBezTo>
                  <a:pt x="1365500" y="646547"/>
                  <a:pt x="1408918" y="665582"/>
                  <a:pt x="1436914" y="674914"/>
                </a:cubicBezTo>
                <a:cubicBezTo>
                  <a:pt x="1483794" y="690540"/>
                  <a:pt x="1495296" y="682335"/>
                  <a:pt x="1545771" y="707572"/>
                </a:cubicBezTo>
                <a:cubicBezTo>
                  <a:pt x="1560285" y="714829"/>
                  <a:pt x="1574399" y="722951"/>
                  <a:pt x="1589314" y="729343"/>
                </a:cubicBezTo>
                <a:cubicBezTo>
                  <a:pt x="1599861" y="733863"/>
                  <a:pt x="1611525" y="735481"/>
                  <a:pt x="1621971" y="740229"/>
                </a:cubicBezTo>
                <a:cubicBezTo>
                  <a:pt x="1651517" y="753659"/>
                  <a:pt x="1678267" y="773509"/>
                  <a:pt x="1709057" y="783772"/>
                </a:cubicBezTo>
                <a:cubicBezTo>
                  <a:pt x="1768946" y="803735"/>
                  <a:pt x="1831472" y="821155"/>
                  <a:pt x="1883228" y="859972"/>
                </a:cubicBezTo>
                <a:cubicBezTo>
                  <a:pt x="1935951" y="899514"/>
                  <a:pt x="1909559" y="886892"/>
                  <a:pt x="1959428" y="903514"/>
                </a:cubicBezTo>
                <a:cubicBezTo>
                  <a:pt x="2012001" y="956087"/>
                  <a:pt x="1945190" y="892123"/>
                  <a:pt x="2013857" y="947057"/>
                </a:cubicBezTo>
                <a:cubicBezTo>
                  <a:pt x="2021871" y="953468"/>
                  <a:pt x="2027614" y="962418"/>
                  <a:pt x="2035628" y="968829"/>
                </a:cubicBezTo>
                <a:cubicBezTo>
                  <a:pt x="2045844" y="977002"/>
                  <a:pt x="2058069" y="982427"/>
                  <a:pt x="2068285" y="990600"/>
                </a:cubicBezTo>
                <a:cubicBezTo>
                  <a:pt x="2076299" y="997011"/>
                  <a:pt x="2081256" y="1007092"/>
                  <a:pt x="2090057" y="1012372"/>
                </a:cubicBezTo>
                <a:cubicBezTo>
                  <a:pt x="2099896" y="1018275"/>
                  <a:pt x="2111828" y="1019629"/>
                  <a:pt x="2122714" y="1023257"/>
                </a:cubicBezTo>
                <a:cubicBezTo>
                  <a:pt x="2155959" y="1089749"/>
                  <a:pt x="2133010" y="1055325"/>
                  <a:pt x="2198914" y="1121229"/>
                </a:cubicBezTo>
                <a:lnTo>
                  <a:pt x="2231571" y="1153886"/>
                </a:lnTo>
                <a:cubicBezTo>
                  <a:pt x="2252764" y="1217465"/>
                  <a:pt x="2225875" y="1159074"/>
                  <a:pt x="2275114" y="1208314"/>
                </a:cubicBezTo>
                <a:cubicBezTo>
                  <a:pt x="2284365" y="1217565"/>
                  <a:pt x="2288712" y="1230756"/>
                  <a:pt x="2296885" y="1240972"/>
                </a:cubicBezTo>
                <a:cubicBezTo>
                  <a:pt x="2339970" y="1294828"/>
                  <a:pt x="2294742" y="1227942"/>
                  <a:pt x="2351314" y="1284514"/>
                </a:cubicBezTo>
                <a:cubicBezTo>
                  <a:pt x="2367743" y="1300943"/>
                  <a:pt x="2380343" y="1320800"/>
                  <a:pt x="2394857" y="1338943"/>
                </a:cubicBezTo>
                <a:cubicBezTo>
                  <a:pt x="2398486" y="1349829"/>
                  <a:pt x="2399839" y="1361761"/>
                  <a:pt x="2405743" y="1371600"/>
                </a:cubicBezTo>
                <a:cubicBezTo>
                  <a:pt x="2411023" y="1380401"/>
                  <a:pt x="2421356" y="1385161"/>
                  <a:pt x="2427514" y="1393372"/>
                </a:cubicBezTo>
                <a:cubicBezTo>
                  <a:pt x="2443213" y="1414305"/>
                  <a:pt x="2456543" y="1436915"/>
                  <a:pt x="2471057" y="1458686"/>
                </a:cubicBezTo>
                <a:lnTo>
                  <a:pt x="2492828" y="1491343"/>
                </a:lnTo>
                <a:cubicBezTo>
                  <a:pt x="2496457" y="1505857"/>
                  <a:pt x="2497023" y="1521504"/>
                  <a:pt x="2503714" y="1534886"/>
                </a:cubicBezTo>
                <a:cubicBezTo>
                  <a:pt x="2515416" y="1558289"/>
                  <a:pt x="2538983" y="1575377"/>
                  <a:pt x="2547257" y="1600200"/>
                </a:cubicBezTo>
                <a:cubicBezTo>
                  <a:pt x="2572274" y="1675251"/>
                  <a:pt x="2552801" y="1649287"/>
                  <a:pt x="2590800" y="1687286"/>
                </a:cubicBezTo>
                <a:cubicBezTo>
                  <a:pt x="2592834" y="1695423"/>
                  <a:pt x="2605876" y="1752329"/>
                  <a:pt x="2612571" y="1763486"/>
                </a:cubicBezTo>
                <a:cubicBezTo>
                  <a:pt x="2617852" y="1772287"/>
                  <a:pt x="2627086" y="1778000"/>
                  <a:pt x="2634343" y="1785257"/>
                </a:cubicBezTo>
                <a:lnTo>
                  <a:pt x="2656114" y="1850572"/>
                </a:lnTo>
                <a:cubicBezTo>
                  <a:pt x="2659743" y="1861458"/>
                  <a:pt x="2678475" y="1883229"/>
                  <a:pt x="2667000" y="1883229"/>
                </a:cubicBezTo>
                <a:lnTo>
                  <a:pt x="2656114" y="1883229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>
            <a:off x="2286000" y="1605641"/>
            <a:ext cx="4191000" cy="1651909"/>
          </a:xfrm>
          <a:custGeom>
            <a:avLst/>
            <a:gdLst>
              <a:gd name="connsiteX0" fmla="*/ 0 w 2670675"/>
              <a:gd name="connsiteY0" fmla="*/ 0 h 1883229"/>
              <a:gd name="connsiteX1" fmla="*/ 65314 w 2670675"/>
              <a:gd name="connsiteY1" fmla="*/ 10886 h 1883229"/>
              <a:gd name="connsiteX2" fmla="*/ 87085 w 2670675"/>
              <a:gd name="connsiteY2" fmla="*/ 43543 h 1883229"/>
              <a:gd name="connsiteX3" fmla="*/ 141514 w 2670675"/>
              <a:gd name="connsiteY3" fmla="*/ 87086 h 1883229"/>
              <a:gd name="connsiteX4" fmla="*/ 185057 w 2670675"/>
              <a:gd name="connsiteY4" fmla="*/ 141514 h 1883229"/>
              <a:gd name="connsiteX5" fmla="*/ 217714 w 2670675"/>
              <a:gd name="connsiteY5" fmla="*/ 152400 h 1883229"/>
              <a:gd name="connsiteX6" fmla="*/ 326571 w 2670675"/>
              <a:gd name="connsiteY6" fmla="*/ 239486 h 1883229"/>
              <a:gd name="connsiteX7" fmla="*/ 359228 w 2670675"/>
              <a:gd name="connsiteY7" fmla="*/ 250372 h 1883229"/>
              <a:gd name="connsiteX8" fmla="*/ 413657 w 2670675"/>
              <a:gd name="connsiteY8" fmla="*/ 293914 h 1883229"/>
              <a:gd name="connsiteX9" fmla="*/ 468085 w 2670675"/>
              <a:gd name="connsiteY9" fmla="*/ 315686 h 1883229"/>
              <a:gd name="connsiteX10" fmla="*/ 587828 w 2670675"/>
              <a:gd name="connsiteY10" fmla="*/ 359229 h 1883229"/>
              <a:gd name="connsiteX11" fmla="*/ 653143 w 2670675"/>
              <a:gd name="connsiteY11" fmla="*/ 402772 h 1883229"/>
              <a:gd name="connsiteX12" fmla="*/ 729343 w 2670675"/>
              <a:gd name="connsiteY12" fmla="*/ 424543 h 1883229"/>
              <a:gd name="connsiteX13" fmla="*/ 794657 w 2670675"/>
              <a:gd name="connsiteY13" fmla="*/ 435429 h 1883229"/>
              <a:gd name="connsiteX14" fmla="*/ 1012371 w 2670675"/>
              <a:gd name="connsiteY14" fmla="*/ 478972 h 1883229"/>
              <a:gd name="connsiteX15" fmla="*/ 1077685 w 2670675"/>
              <a:gd name="connsiteY15" fmla="*/ 500743 h 1883229"/>
              <a:gd name="connsiteX16" fmla="*/ 1175657 w 2670675"/>
              <a:gd name="connsiteY16" fmla="*/ 522514 h 1883229"/>
              <a:gd name="connsiteX17" fmla="*/ 1208314 w 2670675"/>
              <a:gd name="connsiteY17" fmla="*/ 533400 h 1883229"/>
              <a:gd name="connsiteX18" fmla="*/ 1262743 w 2670675"/>
              <a:gd name="connsiteY18" fmla="*/ 598714 h 1883229"/>
              <a:gd name="connsiteX19" fmla="*/ 1306285 w 2670675"/>
              <a:gd name="connsiteY19" fmla="*/ 609600 h 1883229"/>
              <a:gd name="connsiteX20" fmla="*/ 1338943 w 2670675"/>
              <a:gd name="connsiteY20" fmla="*/ 631372 h 1883229"/>
              <a:gd name="connsiteX21" fmla="*/ 1436914 w 2670675"/>
              <a:gd name="connsiteY21" fmla="*/ 674914 h 1883229"/>
              <a:gd name="connsiteX22" fmla="*/ 1545771 w 2670675"/>
              <a:gd name="connsiteY22" fmla="*/ 707572 h 1883229"/>
              <a:gd name="connsiteX23" fmla="*/ 1589314 w 2670675"/>
              <a:gd name="connsiteY23" fmla="*/ 729343 h 1883229"/>
              <a:gd name="connsiteX24" fmla="*/ 1621971 w 2670675"/>
              <a:gd name="connsiteY24" fmla="*/ 740229 h 1883229"/>
              <a:gd name="connsiteX25" fmla="*/ 1709057 w 2670675"/>
              <a:gd name="connsiteY25" fmla="*/ 783772 h 1883229"/>
              <a:gd name="connsiteX26" fmla="*/ 1883228 w 2670675"/>
              <a:gd name="connsiteY26" fmla="*/ 859972 h 1883229"/>
              <a:gd name="connsiteX27" fmla="*/ 1959428 w 2670675"/>
              <a:gd name="connsiteY27" fmla="*/ 903514 h 1883229"/>
              <a:gd name="connsiteX28" fmla="*/ 2013857 w 2670675"/>
              <a:gd name="connsiteY28" fmla="*/ 947057 h 1883229"/>
              <a:gd name="connsiteX29" fmla="*/ 2035628 w 2670675"/>
              <a:gd name="connsiteY29" fmla="*/ 968829 h 1883229"/>
              <a:gd name="connsiteX30" fmla="*/ 2068285 w 2670675"/>
              <a:gd name="connsiteY30" fmla="*/ 990600 h 1883229"/>
              <a:gd name="connsiteX31" fmla="*/ 2090057 w 2670675"/>
              <a:gd name="connsiteY31" fmla="*/ 1012372 h 1883229"/>
              <a:gd name="connsiteX32" fmla="*/ 2122714 w 2670675"/>
              <a:gd name="connsiteY32" fmla="*/ 1023257 h 1883229"/>
              <a:gd name="connsiteX33" fmla="*/ 2198914 w 2670675"/>
              <a:gd name="connsiteY33" fmla="*/ 1121229 h 1883229"/>
              <a:gd name="connsiteX34" fmla="*/ 2231571 w 2670675"/>
              <a:gd name="connsiteY34" fmla="*/ 1153886 h 1883229"/>
              <a:gd name="connsiteX35" fmla="*/ 2275114 w 2670675"/>
              <a:gd name="connsiteY35" fmla="*/ 1208314 h 1883229"/>
              <a:gd name="connsiteX36" fmla="*/ 2296885 w 2670675"/>
              <a:gd name="connsiteY36" fmla="*/ 1240972 h 1883229"/>
              <a:gd name="connsiteX37" fmla="*/ 2351314 w 2670675"/>
              <a:gd name="connsiteY37" fmla="*/ 1284514 h 1883229"/>
              <a:gd name="connsiteX38" fmla="*/ 2394857 w 2670675"/>
              <a:gd name="connsiteY38" fmla="*/ 1338943 h 1883229"/>
              <a:gd name="connsiteX39" fmla="*/ 2405743 w 2670675"/>
              <a:gd name="connsiteY39" fmla="*/ 1371600 h 1883229"/>
              <a:gd name="connsiteX40" fmla="*/ 2427514 w 2670675"/>
              <a:gd name="connsiteY40" fmla="*/ 1393372 h 1883229"/>
              <a:gd name="connsiteX41" fmla="*/ 2471057 w 2670675"/>
              <a:gd name="connsiteY41" fmla="*/ 1458686 h 1883229"/>
              <a:gd name="connsiteX42" fmla="*/ 2492828 w 2670675"/>
              <a:gd name="connsiteY42" fmla="*/ 1491343 h 1883229"/>
              <a:gd name="connsiteX43" fmla="*/ 2503714 w 2670675"/>
              <a:gd name="connsiteY43" fmla="*/ 1534886 h 1883229"/>
              <a:gd name="connsiteX44" fmla="*/ 2547257 w 2670675"/>
              <a:gd name="connsiteY44" fmla="*/ 1600200 h 1883229"/>
              <a:gd name="connsiteX45" fmla="*/ 2590800 w 2670675"/>
              <a:gd name="connsiteY45" fmla="*/ 1687286 h 1883229"/>
              <a:gd name="connsiteX46" fmla="*/ 2612571 w 2670675"/>
              <a:gd name="connsiteY46" fmla="*/ 1763486 h 1883229"/>
              <a:gd name="connsiteX47" fmla="*/ 2634343 w 2670675"/>
              <a:gd name="connsiteY47" fmla="*/ 1785257 h 1883229"/>
              <a:gd name="connsiteX48" fmla="*/ 2656114 w 2670675"/>
              <a:gd name="connsiteY48" fmla="*/ 1850572 h 1883229"/>
              <a:gd name="connsiteX49" fmla="*/ 2667000 w 2670675"/>
              <a:gd name="connsiteY49" fmla="*/ 1883229 h 1883229"/>
              <a:gd name="connsiteX50" fmla="*/ 2656114 w 2670675"/>
              <a:gd name="connsiteY50" fmla="*/ 1883229 h 188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670675" h="1883229">
                <a:moveTo>
                  <a:pt x="0" y="0"/>
                </a:moveTo>
                <a:cubicBezTo>
                  <a:pt x="21771" y="3629"/>
                  <a:pt x="45573" y="1015"/>
                  <a:pt x="65314" y="10886"/>
                </a:cubicBezTo>
                <a:cubicBezTo>
                  <a:pt x="77016" y="16737"/>
                  <a:pt x="77834" y="34292"/>
                  <a:pt x="87085" y="43543"/>
                </a:cubicBezTo>
                <a:cubicBezTo>
                  <a:pt x="143668" y="100125"/>
                  <a:pt x="98423" y="33221"/>
                  <a:pt x="141514" y="87086"/>
                </a:cubicBezTo>
                <a:cubicBezTo>
                  <a:pt x="155207" y="104203"/>
                  <a:pt x="164836" y="129382"/>
                  <a:pt x="185057" y="141514"/>
                </a:cubicBezTo>
                <a:cubicBezTo>
                  <a:pt x="194896" y="147418"/>
                  <a:pt x="206828" y="148771"/>
                  <a:pt x="217714" y="152400"/>
                </a:cubicBezTo>
                <a:cubicBezTo>
                  <a:pt x="247442" y="182128"/>
                  <a:pt x="285375" y="225753"/>
                  <a:pt x="326571" y="239486"/>
                </a:cubicBezTo>
                <a:lnTo>
                  <a:pt x="359228" y="250372"/>
                </a:lnTo>
                <a:cubicBezTo>
                  <a:pt x="379479" y="270622"/>
                  <a:pt x="386193" y="280182"/>
                  <a:pt x="413657" y="293914"/>
                </a:cubicBezTo>
                <a:cubicBezTo>
                  <a:pt x="431134" y="302653"/>
                  <a:pt x="450608" y="306947"/>
                  <a:pt x="468085" y="315686"/>
                </a:cubicBezTo>
                <a:cubicBezTo>
                  <a:pt x="563444" y="363366"/>
                  <a:pt x="478690" y="341039"/>
                  <a:pt x="587828" y="359229"/>
                </a:cubicBezTo>
                <a:cubicBezTo>
                  <a:pt x="609600" y="373743"/>
                  <a:pt x="627984" y="395584"/>
                  <a:pt x="653143" y="402772"/>
                </a:cubicBezTo>
                <a:cubicBezTo>
                  <a:pt x="678543" y="410029"/>
                  <a:pt x="703603" y="418603"/>
                  <a:pt x="729343" y="424543"/>
                </a:cubicBezTo>
                <a:cubicBezTo>
                  <a:pt x="750849" y="429506"/>
                  <a:pt x="773331" y="429742"/>
                  <a:pt x="794657" y="435429"/>
                </a:cubicBezTo>
                <a:cubicBezTo>
                  <a:pt x="982232" y="485449"/>
                  <a:pt x="798289" y="459510"/>
                  <a:pt x="1012371" y="478972"/>
                </a:cubicBezTo>
                <a:cubicBezTo>
                  <a:pt x="1034142" y="486229"/>
                  <a:pt x="1055182" y="496242"/>
                  <a:pt x="1077685" y="500743"/>
                </a:cubicBezTo>
                <a:cubicBezTo>
                  <a:pt x="1115084" y="508223"/>
                  <a:pt x="1139797" y="512269"/>
                  <a:pt x="1175657" y="522514"/>
                </a:cubicBezTo>
                <a:cubicBezTo>
                  <a:pt x="1186690" y="525666"/>
                  <a:pt x="1197428" y="529771"/>
                  <a:pt x="1208314" y="533400"/>
                </a:cubicBezTo>
                <a:cubicBezTo>
                  <a:pt x="1210433" y="536225"/>
                  <a:pt x="1248900" y="591793"/>
                  <a:pt x="1262743" y="598714"/>
                </a:cubicBezTo>
                <a:cubicBezTo>
                  <a:pt x="1276124" y="605405"/>
                  <a:pt x="1291771" y="605971"/>
                  <a:pt x="1306285" y="609600"/>
                </a:cubicBezTo>
                <a:cubicBezTo>
                  <a:pt x="1317171" y="616857"/>
                  <a:pt x="1327583" y="624881"/>
                  <a:pt x="1338943" y="631372"/>
                </a:cubicBezTo>
                <a:cubicBezTo>
                  <a:pt x="1365500" y="646547"/>
                  <a:pt x="1408918" y="665582"/>
                  <a:pt x="1436914" y="674914"/>
                </a:cubicBezTo>
                <a:cubicBezTo>
                  <a:pt x="1483794" y="690540"/>
                  <a:pt x="1495296" y="682335"/>
                  <a:pt x="1545771" y="707572"/>
                </a:cubicBezTo>
                <a:cubicBezTo>
                  <a:pt x="1560285" y="714829"/>
                  <a:pt x="1574399" y="722951"/>
                  <a:pt x="1589314" y="729343"/>
                </a:cubicBezTo>
                <a:cubicBezTo>
                  <a:pt x="1599861" y="733863"/>
                  <a:pt x="1611525" y="735481"/>
                  <a:pt x="1621971" y="740229"/>
                </a:cubicBezTo>
                <a:cubicBezTo>
                  <a:pt x="1651517" y="753659"/>
                  <a:pt x="1678267" y="773509"/>
                  <a:pt x="1709057" y="783772"/>
                </a:cubicBezTo>
                <a:cubicBezTo>
                  <a:pt x="1768946" y="803735"/>
                  <a:pt x="1831472" y="821155"/>
                  <a:pt x="1883228" y="859972"/>
                </a:cubicBezTo>
                <a:cubicBezTo>
                  <a:pt x="1935951" y="899514"/>
                  <a:pt x="1909559" y="886892"/>
                  <a:pt x="1959428" y="903514"/>
                </a:cubicBezTo>
                <a:cubicBezTo>
                  <a:pt x="2012001" y="956087"/>
                  <a:pt x="1945190" y="892123"/>
                  <a:pt x="2013857" y="947057"/>
                </a:cubicBezTo>
                <a:cubicBezTo>
                  <a:pt x="2021871" y="953468"/>
                  <a:pt x="2027614" y="962418"/>
                  <a:pt x="2035628" y="968829"/>
                </a:cubicBezTo>
                <a:cubicBezTo>
                  <a:pt x="2045844" y="977002"/>
                  <a:pt x="2058069" y="982427"/>
                  <a:pt x="2068285" y="990600"/>
                </a:cubicBezTo>
                <a:cubicBezTo>
                  <a:pt x="2076299" y="997011"/>
                  <a:pt x="2081256" y="1007092"/>
                  <a:pt x="2090057" y="1012372"/>
                </a:cubicBezTo>
                <a:cubicBezTo>
                  <a:pt x="2099896" y="1018275"/>
                  <a:pt x="2111828" y="1019629"/>
                  <a:pt x="2122714" y="1023257"/>
                </a:cubicBezTo>
                <a:cubicBezTo>
                  <a:pt x="2155959" y="1089749"/>
                  <a:pt x="2133010" y="1055325"/>
                  <a:pt x="2198914" y="1121229"/>
                </a:cubicBezTo>
                <a:lnTo>
                  <a:pt x="2231571" y="1153886"/>
                </a:lnTo>
                <a:cubicBezTo>
                  <a:pt x="2252764" y="1217465"/>
                  <a:pt x="2225875" y="1159074"/>
                  <a:pt x="2275114" y="1208314"/>
                </a:cubicBezTo>
                <a:cubicBezTo>
                  <a:pt x="2284365" y="1217565"/>
                  <a:pt x="2288712" y="1230756"/>
                  <a:pt x="2296885" y="1240972"/>
                </a:cubicBezTo>
                <a:cubicBezTo>
                  <a:pt x="2339970" y="1294828"/>
                  <a:pt x="2294742" y="1227942"/>
                  <a:pt x="2351314" y="1284514"/>
                </a:cubicBezTo>
                <a:cubicBezTo>
                  <a:pt x="2367743" y="1300943"/>
                  <a:pt x="2380343" y="1320800"/>
                  <a:pt x="2394857" y="1338943"/>
                </a:cubicBezTo>
                <a:cubicBezTo>
                  <a:pt x="2398486" y="1349829"/>
                  <a:pt x="2399839" y="1361761"/>
                  <a:pt x="2405743" y="1371600"/>
                </a:cubicBezTo>
                <a:cubicBezTo>
                  <a:pt x="2411023" y="1380401"/>
                  <a:pt x="2421356" y="1385161"/>
                  <a:pt x="2427514" y="1393372"/>
                </a:cubicBezTo>
                <a:cubicBezTo>
                  <a:pt x="2443213" y="1414305"/>
                  <a:pt x="2456543" y="1436915"/>
                  <a:pt x="2471057" y="1458686"/>
                </a:cubicBezTo>
                <a:lnTo>
                  <a:pt x="2492828" y="1491343"/>
                </a:lnTo>
                <a:cubicBezTo>
                  <a:pt x="2496457" y="1505857"/>
                  <a:pt x="2497023" y="1521504"/>
                  <a:pt x="2503714" y="1534886"/>
                </a:cubicBezTo>
                <a:cubicBezTo>
                  <a:pt x="2515416" y="1558289"/>
                  <a:pt x="2538983" y="1575377"/>
                  <a:pt x="2547257" y="1600200"/>
                </a:cubicBezTo>
                <a:cubicBezTo>
                  <a:pt x="2572274" y="1675251"/>
                  <a:pt x="2552801" y="1649287"/>
                  <a:pt x="2590800" y="1687286"/>
                </a:cubicBezTo>
                <a:cubicBezTo>
                  <a:pt x="2592834" y="1695423"/>
                  <a:pt x="2605876" y="1752329"/>
                  <a:pt x="2612571" y="1763486"/>
                </a:cubicBezTo>
                <a:cubicBezTo>
                  <a:pt x="2617852" y="1772287"/>
                  <a:pt x="2627086" y="1778000"/>
                  <a:pt x="2634343" y="1785257"/>
                </a:cubicBezTo>
                <a:lnTo>
                  <a:pt x="2656114" y="1850572"/>
                </a:lnTo>
                <a:cubicBezTo>
                  <a:pt x="2659743" y="1861458"/>
                  <a:pt x="2678475" y="1883229"/>
                  <a:pt x="2667000" y="1883229"/>
                </a:cubicBezTo>
                <a:lnTo>
                  <a:pt x="2656114" y="1883229"/>
                </a:lnTo>
              </a:path>
            </a:pathLst>
          </a:cu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228473" y="1632856"/>
            <a:ext cx="1705728" cy="1094015"/>
          </a:xfrm>
          <a:custGeom>
            <a:avLst/>
            <a:gdLst>
              <a:gd name="connsiteX0" fmla="*/ 0 w 2670675"/>
              <a:gd name="connsiteY0" fmla="*/ 0 h 1883229"/>
              <a:gd name="connsiteX1" fmla="*/ 65314 w 2670675"/>
              <a:gd name="connsiteY1" fmla="*/ 10886 h 1883229"/>
              <a:gd name="connsiteX2" fmla="*/ 87085 w 2670675"/>
              <a:gd name="connsiteY2" fmla="*/ 43543 h 1883229"/>
              <a:gd name="connsiteX3" fmla="*/ 141514 w 2670675"/>
              <a:gd name="connsiteY3" fmla="*/ 87086 h 1883229"/>
              <a:gd name="connsiteX4" fmla="*/ 185057 w 2670675"/>
              <a:gd name="connsiteY4" fmla="*/ 141514 h 1883229"/>
              <a:gd name="connsiteX5" fmla="*/ 217714 w 2670675"/>
              <a:gd name="connsiteY5" fmla="*/ 152400 h 1883229"/>
              <a:gd name="connsiteX6" fmla="*/ 326571 w 2670675"/>
              <a:gd name="connsiteY6" fmla="*/ 239486 h 1883229"/>
              <a:gd name="connsiteX7" fmla="*/ 359228 w 2670675"/>
              <a:gd name="connsiteY7" fmla="*/ 250372 h 1883229"/>
              <a:gd name="connsiteX8" fmla="*/ 413657 w 2670675"/>
              <a:gd name="connsiteY8" fmla="*/ 293914 h 1883229"/>
              <a:gd name="connsiteX9" fmla="*/ 468085 w 2670675"/>
              <a:gd name="connsiteY9" fmla="*/ 315686 h 1883229"/>
              <a:gd name="connsiteX10" fmla="*/ 587828 w 2670675"/>
              <a:gd name="connsiteY10" fmla="*/ 359229 h 1883229"/>
              <a:gd name="connsiteX11" fmla="*/ 653143 w 2670675"/>
              <a:gd name="connsiteY11" fmla="*/ 402772 h 1883229"/>
              <a:gd name="connsiteX12" fmla="*/ 729343 w 2670675"/>
              <a:gd name="connsiteY12" fmla="*/ 424543 h 1883229"/>
              <a:gd name="connsiteX13" fmla="*/ 794657 w 2670675"/>
              <a:gd name="connsiteY13" fmla="*/ 435429 h 1883229"/>
              <a:gd name="connsiteX14" fmla="*/ 1012371 w 2670675"/>
              <a:gd name="connsiteY14" fmla="*/ 478972 h 1883229"/>
              <a:gd name="connsiteX15" fmla="*/ 1077685 w 2670675"/>
              <a:gd name="connsiteY15" fmla="*/ 500743 h 1883229"/>
              <a:gd name="connsiteX16" fmla="*/ 1175657 w 2670675"/>
              <a:gd name="connsiteY16" fmla="*/ 522514 h 1883229"/>
              <a:gd name="connsiteX17" fmla="*/ 1208314 w 2670675"/>
              <a:gd name="connsiteY17" fmla="*/ 533400 h 1883229"/>
              <a:gd name="connsiteX18" fmla="*/ 1262743 w 2670675"/>
              <a:gd name="connsiteY18" fmla="*/ 598714 h 1883229"/>
              <a:gd name="connsiteX19" fmla="*/ 1306285 w 2670675"/>
              <a:gd name="connsiteY19" fmla="*/ 609600 h 1883229"/>
              <a:gd name="connsiteX20" fmla="*/ 1338943 w 2670675"/>
              <a:gd name="connsiteY20" fmla="*/ 631372 h 1883229"/>
              <a:gd name="connsiteX21" fmla="*/ 1436914 w 2670675"/>
              <a:gd name="connsiteY21" fmla="*/ 674914 h 1883229"/>
              <a:gd name="connsiteX22" fmla="*/ 1545771 w 2670675"/>
              <a:gd name="connsiteY22" fmla="*/ 707572 h 1883229"/>
              <a:gd name="connsiteX23" fmla="*/ 1589314 w 2670675"/>
              <a:gd name="connsiteY23" fmla="*/ 729343 h 1883229"/>
              <a:gd name="connsiteX24" fmla="*/ 1621971 w 2670675"/>
              <a:gd name="connsiteY24" fmla="*/ 740229 h 1883229"/>
              <a:gd name="connsiteX25" fmla="*/ 1709057 w 2670675"/>
              <a:gd name="connsiteY25" fmla="*/ 783772 h 1883229"/>
              <a:gd name="connsiteX26" fmla="*/ 1883228 w 2670675"/>
              <a:gd name="connsiteY26" fmla="*/ 859972 h 1883229"/>
              <a:gd name="connsiteX27" fmla="*/ 1959428 w 2670675"/>
              <a:gd name="connsiteY27" fmla="*/ 903514 h 1883229"/>
              <a:gd name="connsiteX28" fmla="*/ 2013857 w 2670675"/>
              <a:gd name="connsiteY28" fmla="*/ 947057 h 1883229"/>
              <a:gd name="connsiteX29" fmla="*/ 2035628 w 2670675"/>
              <a:gd name="connsiteY29" fmla="*/ 968829 h 1883229"/>
              <a:gd name="connsiteX30" fmla="*/ 2068285 w 2670675"/>
              <a:gd name="connsiteY30" fmla="*/ 990600 h 1883229"/>
              <a:gd name="connsiteX31" fmla="*/ 2090057 w 2670675"/>
              <a:gd name="connsiteY31" fmla="*/ 1012372 h 1883229"/>
              <a:gd name="connsiteX32" fmla="*/ 2122714 w 2670675"/>
              <a:gd name="connsiteY32" fmla="*/ 1023257 h 1883229"/>
              <a:gd name="connsiteX33" fmla="*/ 2198914 w 2670675"/>
              <a:gd name="connsiteY33" fmla="*/ 1121229 h 1883229"/>
              <a:gd name="connsiteX34" fmla="*/ 2231571 w 2670675"/>
              <a:gd name="connsiteY34" fmla="*/ 1153886 h 1883229"/>
              <a:gd name="connsiteX35" fmla="*/ 2275114 w 2670675"/>
              <a:gd name="connsiteY35" fmla="*/ 1208314 h 1883229"/>
              <a:gd name="connsiteX36" fmla="*/ 2296885 w 2670675"/>
              <a:gd name="connsiteY36" fmla="*/ 1240972 h 1883229"/>
              <a:gd name="connsiteX37" fmla="*/ 2351314 w 2670675"/>
              <a:gd name="connsiteY37" fmla="*/ 1284514 h 1883229"/>
              <a:gd name="connsiteX38" fmla="*/ 2394857 w 2670675"/>
              <a:gd name="connsiteY38" fmla="*/ 1338943 h 1883229"/>
              <a:gd name="connsiteX39" fmla="*/ 2405743 w 2670675"/>
              <a:gd name="connsiteY39" fmla="*/ 1371600 h 1883229"/>
              <a:gd name="connsiteX40" fmla="*/ 2427514 w 2670675"/>
              <a:gd name="connsiteY40" fmla="*/ 1393372 h 1883229"/>
              <a:gd name="connsiteX41" fmla="*/ 2471057 w 2670675"/>
              <a:gd name="connsiteY41" fmla="*/ 1458686 h 1883229"/>
              <a:gd name="connsiteX42" fmla="*/ 2492828 w 2670675"/>
              <a:gd name="connsiteY42" fmla="*/ 1491343 h 1883229"/>
              <a:gd name="connsiteX43" fmla="*/ 2503714 w 2670675"/>
              <a:gd name="connsiteY43" fmla="*/ 1534886 h 1883229"/>
              <a:gd name="connsiteX44" fmla="*/ 2547257 w 2670675"/>
              <a:gd name="connsiteY44" fmla="*/ 1600200 h 1883229"/>
              <a:gd name="connsiteX45" fmla="*/ 2590800 w 2670675"/>
              <a:gd name="connsiteY45" fmla="*/ 1687286 h 1883229"/>
              <a:gd name="connsiteX46" fmla="*/ 2612571 w 2670675"/>
              <a:gd name="connsiteY46" fmla="*/ 1763486 h 1883229"/>
              <a:gd name="connsiteX47" fmla="*/ 2634343 w 2670675"/>
              <a:gd name="connsiteY47" fmla="*/ 1785257 h 1883229"/>
              <a:gd name="connsiteX48" fmla="*/ 2656114 w 2670675"/>
              <a:gd name="connsiteY48" fmla="*/ 1850572 h 1883229"/>
              <a:gd name="connsiteX49" fmla="*/ 2667000 w 2670675"/>
              <a:gd name="connsiteY49" fmla="*/ 1883229 h 1883229"/>
              <a:gd name="connsiteX50" fmla="*/ 2656114 w 2670675"/>
              <a:gd name="connsiteY50" fmla="*/ 1883229 h 188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670675" h="1883229">
                <a:moveTo>
                  <a:pt x="0" y="0"/>
                </a:moveTo>
                <a:cubicBezTo>
                  <a:pt x="21771" y="3629"/>
                  <a:pt x="45573" y="1015"/>
                  <a:pt x="65314" y="10886"/>
                </a:cubicBezTo>
                <a:cubicBezTo>
                  <a:pt x="77016" y="16737"/>
                  <a:pt x="77834" y="34292"/>
                  <a:pt x="87085" y="43543"/>
                </a:cubicBezTo>
                <a:cubicBezTo>
                  <a:pt x="143668" y="100125"/>
                  <a:pt x="98423" y="33221"/>
                  <a:pt x="141514" y="87086"/>
                </a:cubicBezTo>
                <a:cubicBezTo>
                  <a:pt x="155207" y="104203"/>
                  <a:pt x="164836" y="129382"/>
                  <a:pt x="185057" y="141514"/>
                </a:cubicBezTo>
                <a:cubicBezTo>
                  <a:pt x="194896" y="147418"/>
                  <a:pt x="206828" y="148771"/>
                  <a:pt x="217714" y="152400"/>
                </a:cubicBezTo>
                <a:cubicBezTo>
                  <a:pt x="247442" y="182128"/>
                  <a:pt x="285375" y="225753"/>
                  <a:pt x="326571" y="239486"/>
                </a:cubicBezTo>
                <a:lnTo>
                  <a:pt x="359228" y="250372"/>
                </a:lnTo>
                <a:cubicBezTo>
                  <a:pt x="379479" y="270622"/>
                  <a:pt x="386193" y="280182"/>
                  <a:pt x="413657" y="293914"/>
                </a:cubicBezTo>
                <a:cubicBezTo>
                  <a:pt x="431134" y="302653"/>
                  <a:pt x="450608" y="306947"/>
                  <a:pt x="468085" y="315686"/>
                </a:cubicBezTo>
                <a:cubicBezTo>
                  <a:pt x="563444" y="363366"/>
                  <a:pt x="478690" y="341039"/>
                  <a:pt x="587828" y="359229"/>
                </a:cubicBezTo>
                <a:cubicBezTo>
                  <a:pt x="609600" y="373743"/>
                  <a:pt x="627984" y="395584"/>
                  <a:pt x="653143" y="402772"/>
                </a:cubicBezTo>
                <a:cubicBezTo>
                  <a:pt x="678543" y="410029"/>
                  <a:pt x="703603" y="418603"/>
                  <a:pt x="729343" y="424543"/>
                </a:cubicBezTo>
                <a:cubicBezTo>
                  <a:pt x="750849" y="429506"/>
                  <a:pt x="773331" y="429742"/>
                  <a:pt x="794657" y="435429"/>
                </a:cubicBezTo>
                <a:cubicBezTo>
                  <a:pt x="982232" y="485449"/>
                  <a:pt x="798289" y="459510"/>
                  <a:pt x="1012371" y="478972"/>
                </a:cubicBezTo>
                <a:cubicBezTo>
                  <a:pt x="1034142" y="486229"/>
                  <a:pt x="1055182" y="496242"/>
                  <a:pt x="1077685" y="500743"/>
                </a:cubicBezTo>
                <a:cubicBezTo>
                  <a:pt x="1115084" y="508223"/>
                  <a:pt x="1139797" y="512269"/>
                  <a:pt x="1175657" y="522514"/>
                </a:cubicBezTo>
                <a:cubicBezTo>
                  <a:pt x="1186690" y="525666"/>
                  <a:pt x="1197428" y="529771"/>
                  <a:pt x="1208314" y="533400"/>
                </a:cubicBezTo>
                <a:cubicBezTo>
                  <a:pt x="1210433" y="536225"/>
                  <a:pt x="1248900" y="591793"/>
                  <a:pt x="1262743" y="598714"/>
                </a:cubicBezTo>
                <a:cubicBezTo>
                  <a:pt x="1276124" y="605405"/>
                  <a:pt x="1291771" y="605971"/>
                  <a:pt x="1306285" y="609600"/>
                </a:cubicBezTo>
                <a:cubicBezTo>
                  <a:pt x="1317171" y="616857"/>
                  <a:pt x="1327583" y="624881"/>
                  <a:pt x="1338943" y="631372"/>
                </a:cubicBezTo>
                <a:cubicBezTo>
                  <a:pt x="1365500" y="646547"/>
                  <a:pt x="1408918" y="665582"/>
                  <a:pt x="1436914" y="674914"/>
                </a:cubicBezTo>
                <a:cubicBezTo>
                  <a:pt x="1483794" y="690540"/>
                  <a:pt x="1495296" y="682335"/>
                  <a:pt x="1545771" y="707572"/>
                </a:cubicBezTo>
                <a:cubicBezTo>
                  <a:pt x="1560285" y="714829"/>
                  <a:pt x="1574399" y="722951"/>
                  <a:pt x="1589314" y="729343"/>
                </a:cubicBezTo>
                <a:cubicBezTo>
                  <a:pt x="1599861" y="733863"/>
                  <a:pt x="1611525" y="735481"/>
                  <a:pt x="1621971" y="740229"/>
                </a:cubicBezTo>
                <a:cubicBezTo>
                  <a:pt x="1651517" y="753659"/>
                  <a:pt x="1678267" y="773509"/>
                  <a:pt x="1709057" y="783772"/>
                </a:cubicBezTo>
                <a:cubicBezTo>
                  <a:pt x="1768946" y="803735"/>
                  <a:pt x="1831472" y="821155"/>
                  <a:pt x="1883228" y="859972"/>
                </a:cubicBezTo>
                <a:cubicBezTo>
                  <a:pt x="1935951" y="899514"/>
                  <a:pt x="1909559" y="886892"/>
                  <a:pt x="1959428" y="903514"/>
                </a:cubicBezTo>
                <a:cubicBezTo>
                  <a:pt x="2012001" y="956087"/>
                  <a:pt x="1945190" y="892123"/>
                  <a:pt x="2013857" y="947057"/>
                </a:cubicBezTo>
                <a:cubicBezTo>
                  <a:pt x="2021871" y="953468"/>
                  <a:pt x="2027614" y="962418"/>
                  <a:pt x="2035628" y="968829"/>
                </a:cubicBezTo>
                <a:cubicBezTo>
                  <a:pt x="2045844" y="977002"/>
                  <a:pt x="2058069" y="982427"/>
                  <a:pt x="2068285" y="990600"/>
                </a:cubicBezTo>
                <a:cubicBezTo>
                  <a:pt x="2076299" y="997011"/>
                  <a:pt x="2081256" y="1007092"/>
                  <a:pt x="2090057" y="1012372"/>
                </a:cubicBezTo>
                <a:cubicBezTo>
                  <a:pt x="2099896" y="1018275"/>
                  <a:pt x="2111828" y="1019629"/>
                  <a:pt x="2122714" y="1023257"/>
                </a:cubicBezTo>
                <a:cubicBezTo>
                  <a:pt x="2155959" y="1089749"/>
                  <a:pt x="2133010" y="1055325"/>
                  <a:pt x="2198914" y="1121229"/>
                </a:cubicBezTo>
                <a:lnTo>
                  <a:pt x="2231571" y="1153886"/>
                </a:lnTo>
                <a:cubicBezTo>
                  <a:pt x="2252764" y="1217465"/>
                  <a:pt x="2225875" y="1159074"/>
                  <a:pt x="2275114" y="1208314"/>
                </a:cubicBezTo>
                <a:cubicBezTo>
                  <a:pt x="2284365" y="1217565"/>
                  <a:pt x="2288712" y="1230756"/>
                  <a:pt x="2296885" y="1240972"/>
                </a:cubicBezTo>
                <a:cubicBezTo>
                  <a:pt x="2339970" y="1294828"/>
                  <a:pt x="2294742" y="1227942"/>
                  <a:pt x="2351314" y="1284514"/>
                </a:cubicBezTo>
                <a:cubicBezTo>
                  <a:pt x="2367743" y="1300943"/>
                  <a:pt x="2380343" y="1320800"/>
                  <a:pt x="2394857" y="1338943"/>
                </a:cubicBezTo>
                <a:cubicBezTo>
                  <a:pt x="2398486" y="1349829"/>
                  <a:pt x="2399839" y="1361761"/>
                  <a:pt x="2405743" y="1371600"/>
                </a:cubicBezTo>
                <a:cubicBezTo>
                  <a:pt x="2411023" y="1380401"/>
                  <a:pt x="2421356" y="1385161"/>
                  <a:pt x="2427514" y="1393372"/>
                </a:cubicBezTo>
                <a:cubicBezTo>
                  <a:pt x="2443213" y="1414305"/>
                  <a:pt x="2456543" y="1436915"/>
                  <a:pt x="2471057" y="1458686"/>
                </a:cubicBezTo>
                <a:lnTo>
                  <a:pt x="2492828" y="1491343"/>
                </a:lnTo>
                <a:cubicBezTo>
                  <a:pt x="2496457" y="1505857"/>
                  <a:pt x="2497023" y="1521504"/>
                  <a:pt x="2503714" y="1534886"/>
                </a:cubicBezTo>
                <a:cubicBezTo>
                  <a:pt x="2515416" y="1558289"/>
                  <a:pt x="2538983" y="1575377"/>
                  <a:pt x="2547257" y="1600200"/>
                </a:cubicBezTo>
                <a:cubicBezTo>
                  <a:pt x="2572274" y="1675251"/>
                  <a:pt x="2552801" y="1649287"/>
                  <a:pt x="2590800" y="1687286"/>
                </a:cubicBezTo>
                <a:cubicBezTo>
                  <a:pt x="2592834" y="1695423"/>
                  <a:pt x="2605876" y="1752329"/>
                  <a:pt x="2612571" y="1763486"/>
                </a:cubicBezTo>
                <a:cubicBezTo>
                  <a:pt x="2617852" y="1772287"/>
                  <a:pt x="2627086" y="1778000"/>
                  <a:pt x="2634343" y="1785257"/>
                </a:cubicBezTo>
                <a:lnTo>
                  <a:pt x="2656114" y="1850572"/>
                </a:lnTo>
                <a:cubicBezTo>
                  <a:pt x="2659743" y="1861458"/>
                  <a:pt x="2678475" y="1883229"/>
                  <a:pt x="2667000" y="1883229"/>
                </a:cubicBezTo>
                <a:lnTo>
                  <a:pt x="2656114" y="1883229"/>
                </a:lnTo>
              </a:path>
            </a:pathLst>
          </a:cu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7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524000" y="1085850"/>
            <a:ext cx="6096000" cy="211455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66"/>
                </a:solidFill>
                <a:latin typeface="UTM Avo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solidFill>
                  <a:srgbClr val="FF0066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UTM Avo" pitchFamily="18" charset="0"/>
                <a:cs typeface="Times New Roman" pitchFamily="18" charset="0"/>
              </a:rPr>
              <a:t>cố</a:t>
            </a:r>
            <a:endParaRPr lang="en-US" sz="6000" dirty="0">
              <a:solidFill>
                <a:srgbClr val="FF0066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122</Words>
  <Application>Microsoft Office PowerPoint</Application>
  <PresentationFormat>On-screen Show (16:9)</PresentationFormat>
  <Paragraphs>84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UTM 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Administrator_PC</cp:lastModifiedBy>
  <cp:revision>68</cp:revision>
  <dcterms:created xsi:type="dcterms:W3CDTF">2020-08-23T01:47:27Z</dcterms:created>
  <dcterms:modified xsi:type="dcterms:W3CDTF">2022-01-14T05:09:36Z</dcterms:modified>
</cp:coreProperties>
</file>