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7" r:id="rId4"/>
    <p:sldId id="260" r:id="rId5"/>
    <p:sldId id="261" r:id="rId6"/>
    <p:sldId id="270" r:id="rId7"/>
  </p:sldIdLst>
  <p:sldSz cx="9144000" cy="5143500" type="screen16x9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432DF-641D-449F-AA94-92E434670817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C1A90-0947-419D-940C-9150A25C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C1A90-0947-419D-940C-9150A25C5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666526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028" y="2343150"/>
            <a:ext cx="776731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22: So sánh số có hai chữ số</a:t>
            </a:r>
          </a:p>
          <a:p>
            <a:pPr algn="ctr"/>
            <a:r>
              <a:rPr lang="en-US" sz="4400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1</a:t>
            </a:r>
          </a:p>
          <a:p>
            <a:pPr algn="ctr"/>
            <a:r>
              <a:rPr lang="en-US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S/ 16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455572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895350"/>
            <a:ext cx="321033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895350"/>
            <a:ext cx="32766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960" y="2907144"/>
            <a:ext cx="321034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4464" y="2964294"/>
            <a:ext cx="3276601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895600" y="21145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Times New Roman" pitchFamily="18" charset="0"/>
              </a:rPr>
              <a:t>16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11455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Times New Roman" pitchFamily="18" charset="0"/>
              </a:rPr>
              <a:t>19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3300" y="2114551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Times New Roman" pitchFamily="18" charset="0"/>
              </a:rPr>
              <a:t>&lt;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4317" y="920175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4317" y="1529775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2960" y="2699325"/>
            <a:ext cx="8590717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63525" y="422159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cs typeface="Times New Roman" pitchFamily="18" charset="0"/>
              </a:rPr>
              <a:t>42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4464" y="420369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cs typeface="Times New Roman" pitchFamily="18" charset="0"/>
              </a:rPr>
              <a:t>25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8664" y="422159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cs typeface="Times New Roman" pitchFamily="18" charset="0"/>
              </a:rPr>
              <a:t>&gt;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24710" y="3020871"/>
            <a:ext cx="1409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cs typeface="Times New Roman" pitchFamily="18" charset="0"/>
              </a:rPr>
              <a:t>42 &gt; 25</a:t>
            </a: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24711" y="3618923"/>
            <a:ext cx="1409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cs typeface="Times New Roman" pitchFamily="18" charset="0"/>
              </a:rPr>
              <a:t>25 </a:t>
            </a:r>
            <a:r>
              <a:rPr lang="en-US" sz="3200" b="1">
                <a:solidFill>
                  <a:srgbClr val="002060"/>
                </a:solidFill>
                <a:cs typeface="Times New Roman" pitchFamily="18" charset="0"/>
              </a:rPr>
              <a:t>&lt; </a:t>
            </a:r>
            <a:r>
              <a:rPr lang="en-US" sz="3200" b="1" smtClean="0">
                <a:solidFill>
                  <a:srgbClr val="002060"/>
                </a:solidFill>
                <a:cs typeface="Times New Roman" pitchFamily="18" charset="0"/>
              </a:rPr>
              <a:t>42</a:t>
            </a: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  <p:bldP spid="3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98789"/>
            <a:ext cx="2438400" cy="79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85950"/>
            <a:ext cx="2667000" cy="81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264" y="3028950"/>
            <a:ext cx="2438400" cy="8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264" y="4035184"/>
            <a:ext cx="2438400" cy="8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718282"/>
            <a:ext cx="2133600" cy="8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797713"/>
            <a:ext cx="2057400" cy="90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902385"/>
            <a:ext cx="1981200" cy="94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035184"/>
            <a:ext cx="2133600" cy="8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487882" y="911938"/>
            <a:ext cx="2150918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5834" y="911938"/>
            <a:ext cx="6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13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91193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&lt;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133350"/>
            <a:ext cx="6858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3" name="TextBox 2"/>
          <p:cNvSpPr txBox="1"/>
          <p:nvPr/>
        </p:nvSpPr>
        <p:spPr>
          <a:xfrm>
            <a:off x="852869" y="133350"/>
            <a:ext cx="317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So sánh (theo mẫu).</a:t>
            </a:r>
            <a:endParaRPr lang="en-US" sz="2800" b="1"/>
          </a:p>
        </p:txBody>
      </p:sp>
      <p:sp>
        <p:nvSpPr>
          <p:cNvPr id="34" name="TextBox 33"/>
          <p:cNvSpPr txBox="1"/>
          <p:nvPr/>
        </p:nvSpPr>
        <p:spPr>
          <a:xfrm>
            <a:off x="4784196" y="911937"/>
            <a:ext cx="6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cs typeface="Times New Roman" pitchFamily="18" charset="0"/>
              </a:rPr>
              <a:t>16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496541" y="2007227"/>
            <a:ext cx="2150918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87882" y="3087612"/>
            <a:ext cx="2150918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87882" y="4186989"/>
            <a:ext cx="2150918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47209" y="2007227"/>
            <a:ext cx="6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25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2296" y="1995154"/>
            <a:ext cx="6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15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7209" y="3028950"/>
            <a:ext cx="6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0600" y="3050196"/>
            <a:ext cx="6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7208" y="4134534"/>
            <a:ext cx="6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5368" y="4134533"/>
            <a:ext cx="6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4741" y="2110306"/>
            <a:ext cx="457200" cy="410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&gt;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58541" y="4267419"/>
            <a:ext cx="457200" cy="410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26996" y="3146795"/>
            <a:ext cx="457200" cy="410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&lt;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4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2743200" cy="258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19150"/>
            <a:ext cx="264081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04950"/>
            <a:ext cx="2381250" cy="22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152400" y="133350"/>
            <a:ext cx="6858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13" name="TextBox 12"/>
          <p:cNvSpPr txBox="1"/>
          <p:nvPr/>
        </p:nvSpPr>
        <p:spPr>
          <a:xfrm>
            <a:off x="852869" y="133350"/>
            <a:ext cx="355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Túi nào có số lớn hơn?</a:t>
            </a: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6442673" y="148155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c)</a:t>
            </a:r>
            <a:endParaRPr lang="en-US" sz="2000" b="1"/>
          </a:p>
        </p:txBody>
      </p:sp>
      <p:sp>
        <p:nvSpPr>
          <p:cNvPr id="5" name="Oval 4"/>
          <p:cNvSpPr/>
          <p:nvPr/>
        </p:nvSpPr>
        <p:spPr>
          <a:xfrm>
            <a:off x="2327915" y="2724150"/>
            <a:ext cx="609600" cy="5715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2043651"/>
            <a:ext cx="609600" cy="5715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77200" y="2658341"/>
            <a:ext cx="609600" cy="5715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0" y="1314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2457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600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314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457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2457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3600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2400" y="133350"/>
            <a:ext cx="6858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3</a:t>
            </a:r>
            <a:endParaRPr lang="en-US" sz="3200" b="1"/>
          </a:p>
        </p:txBody>
      </p:sp>
      <p:sp>
        <p:nvSpPr>
          <p:cNvPr id="7" name="Rounded Rectangle 6"/>
          <p:cNvSpPr/>
          <p:nvPr/>
        </p:nvSpPr>
        <p:spPr>
          <a:xfrm>
            <a:off x="845127" y="171450"/>
            <a:ext cx="1447800" cy="45720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&gt;, &lt;, 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9854" y="17145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?</a:t>
            </a:r>
            <a:endParaRPr lang="en-US" sz="3200" b="1"/>
          </a:p>
        </p:txBody>
      </p:sp>
      <p:sp>
        <p:nvSpPr>
          <p:cNvPr id="35" name="Rounded Rectangle 34"/>
          <p:cNvSpPr/>
          <p:nvPr/>
        </p:nvSpPr>
        <p:spPr>
          <a:xfrm>
            <a:off x="1000989" y="935182"/>
            <a:ext cx="3190011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000989" y="2292638"/>
            <a:ext cx="3190011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990598" y="3714750"/>
            <a:ext cx="3190011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029200" y="935182"/>
            <a:ext cx="3190011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015345" y="2292638"/>
            <a:ext cx="3190011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200" y="3714750"/>
            <a:ext cx="3190011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347988" y="93518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56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10400" y="9121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65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0399" y="228370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89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47989" y="2292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90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10400" y="370306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81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58781" y="371475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71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1799" y="371475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68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85362" y="370582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68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0" y="230420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37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85363" y="2292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35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1800" y="9121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19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85364" y="93518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24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401650" y="1072071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</a:rPr>
              <a:t>?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401649" y="2384210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</a:rPr>
              <a:t>?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386442" y="3829050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</a:rPr>
              <a:t>?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400418" y="3856104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</a:rPr>
              <a:t>?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50577" y="2401604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</a:rPr>
              <a:t>?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350577" y="994139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</a:rPr>
              <a:t>?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401648" y="1072071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&gt;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401647" y="2384210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&lt;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386441" y="3827193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=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350577" y="990826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&lt;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350577" y="2401604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&gt;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400418" y="3856104"/>
            <a:ext cx="547255" cy="640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&lt;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5340" y="921944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a.</a:t>
            </a:r>
            <a:endParaRPr lang="en-US" sz="3200" b="1"/>
          </a:p>
        </p:txBody>
      </p:sp>
      <p:sp>
        <p:nvSpPr>
          <p:cNvPr id="69" name="TextBox 68"/>
          <p:cNvSpPr txBox="1"/>
          <p:nvPr/>
        </p:nvSpPr>
        <p:spPr>
          <a:xfrm>
            <a:off x="4551184" y="376526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g.</a:t>
            </a:r>
            <a:endParaRPr lang="en-US" sz="3200" b="1"/>
          </a:p>
        </p:txBody>
      </p:sp>
      <p:sp>
        <p:nvSpPr>
          <p:cNvPr id="70" name="TextBox 69"/>
          <p:cNvSpPr txBox="1"/>
          <p:nvPr/>
        </p:nvSpPr>
        <p:spPr>
          <a:xfrm>
            <a:off x="4505766" y="2283708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e.</a:t>
            </a:r>
            <a:endParaRPr lang="en-US" sz="3200" b="1"/>
          </a:p>
        </p:txBody>
      </p:sp>
      <p:sp>
        <p:nvSpPr>
          <p:cNvPr id="71" name="TextBox 70"/>
          <p:cNvSpPr txBox="1"/>
          <p:nvPr/>
        </p:nvSpPr>
        <p:spPr>
          <a:xfrm>
            <a:off x="4533551" y="973950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d.</a:t>
            </a:r>
            <a:endParaRPr lang="en-US" sz="3200" b="1"/>
          </a:p>
        </p:txBody>
      </p:sp>
      <p:sp>
        <p:nvSpPr>
          <p:cNvPr id="72" name="TextBox 71"/>
          <p:cNvSpPr txBox="1"/>
          <p:nvPr/>
        </p:nvSpPr>
        <p:spPr>
          <a:xfrm>
            <a:off x="475197" y="2329875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b.</a:t>
            </a:r>
            <a:endParaRPr lang="en-US" sz="3200" b="1"/>
          </a:p>
        </p:txBody>
      </p:sp>
      <p:sp>
        <p:nvSpPr>
          <p:cNvPr id="73" name="TextBox 72"/>
          <p:cNvSpPr txBox="1"/>
          <p:nvPr/>
        </p:nvSpPr>
        <p:spPr>
          <a:xfrm>
            <a:off x="466891" y="3715966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c.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/>
      <p:bldP spid="19" grpId="0" animBg="1"/>
      <p:bldP spid="2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" y="849549"/>
            <a:ext cx="38242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49549"/>
            <a:ext cx="4038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" y="3105150"/>
            <a:ext cx="4052888" cy="15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193851"/>
            <a:ext cx="4038600" cy="133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3048000" y="944799"/>
            <a:ext cx="1219200" cy="1390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5915" y="209550"/>
            <a:ext cx="4810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cs typeface="Times New Roman" pitchFamily="18" charset="0"/>
              </a:rPr>
              <a:t>a) Chiếc lọ nào có số lớn nhất ?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6333" y="2495550"/>
            <a:ext cx="4690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cs typeface="Times New Roman" pitchFamily="18" charset="0"/>
              </a:rPr>
              <a:t>b) Chiếc lọ nào có số bé nhất ?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" y="133350"/>
            <a:ext cx="6858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4</a:t>
            </a:r>
            <a:endParaRPr lang="en-US" sz="3200" b="1"/>
          </a:p>
        </p:txBody>
      </p:sp>
      <p:sp>
        <p:nvSpPr>
          <p:cNvPr id="19" name="Oval 18"/>
          <p:cNvSpPr/>
          <p:nvPr/>
        </p:nvSpPr>
        <p:spPr>
          <a:xfrm>
            <a:off x="5105400" y="944799"/>
            <a:ext cx="1219200" cy="1390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90409" y="3224048"/>
            <a:ext cx="1219200" cy="13906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43800" y="3194662"/>
            <a:ext cx="1219200" cy="13906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133</Words>
  <Application>Microsoft Office PowerPoint</Application>
  <PresentationFormat>On-screen Show (16:9)</PresentationFormat>
  <Paragraphs>90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Administrator_PC</cp:lastModifiedBy>
  <cp:revision>24</cp:revision>
  <dcterms:created xsi:type="dcterms:W3CDTF">2020-08-23T01:47:27Z</dcterms:created>
  <dcterms:modified xsi:type="dcterms:W3CDTF">2022-01-19T08:56:09Z</dcterms:modified>
</cp:coreProperties>
</file>