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84" r:id="rId4"/>
    <p:sldId id="265" r:id="rId5"/>
    <p:sldId id="267" r:id="rId6"/>
    <p:sldId id="292" r:id="rId7"/>
    <p:sldId id="268" r:id="rId8"/>
    <p:sldId id="269" r:id="rId9"/>
    <p:sldId id="270" r:id="rId10"/>
    <p:sldId id="271" r:id="rId11"/>
    <p:sldId id="294" r:id="rId12"/>
    <p:sldId id="298" r:id="rId13"/>
    <p:sldId id="299" r:id="rId14"/>
    <p:sldId id="300" r:id="rId15"/>
    <p:sldId id="297" r:id="rId16"/>
    <p:sldId id="272" r:id="rId17"/>
    <p:sldId id="273" r:id="rId18"/>
    <p:sldId id="301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970" y="-2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082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354</Words>
  <Application>Microsoft Office PowerPoint</Application>
  <PresentationFormat>On-screen Show (16:9)</PresentationFormat>
  <Paragraphs>73</Paragraphs>
  <Slides>24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54</cp:revision>
  <dcterms:created xsi:type="dcterms:W3CDTF">2020-08-13T09:19:00Z</dcterms:created>
  <dcterms:modified xsi:type="dcterms:W3CDTF">2022-01-12T08:55:23Z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