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3"/>
  </p:notesMasterIdLst>
  <p:sldIdLst>
    <p:sldId id="302" r:id="rId6"/>
    <p:sldId id="258" r:id="rId7"/>
    <p:sldId id="275" r:id="rId8"/>
    <p:sldId id="266" r:id="rId9"/>
    <p:sldId id="276" r:id="rId10"/>
    <p:sldId id="277" r:id="rId11"/>
    <p:sldId id="290" r:id="rId12"/>
    <p:sldId id="289" r:id="rId13"/>
    <p:sldId id="300" r:id="rId14"/>
    <p:sldId id="267" r:id="rId15"/>
    <p:sldId id="279" r:id="rId16"/>
    <p:sldId id="299" r:id="rId17"/>
    <p:sldId id="291" r:id="rId18"/>
    <p:sldId id="288" r:id="rId19"/>
    <p:sldId id="278" r:id="rId20"/>
    <p:sldId id="298" r:id="rId21"/>
    <p:sldId id="297" r:id="rId22"/>
  </p:sldIdLst>
  <p:sldSz cx="9144000" cy="5143500" type="screen16x9"/>
  <p:notesSz cx="6858000" cy="9144000"/>
  <p:embeddedFontLst>
    <p:embeddedFont>
      <p:font typeface="DFPOP1-W9" charset="-128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  <p:embeddedFont>
      <p:font typeface="Arial-Rounded" charset="0"/>
      <p:regular r:id="rId30"/>
    </p:embeddedFont>
    <p:embeddedFont>
      <p:font typeface="Verdana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>
        <p:scale>
          <a:sx n="106" d="100"/>
          <a:sy n="106" d="100"/>
        </p:scale>
        <p:origin x="-658" y="-432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639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 mute="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248</Words>
  <Application>Microsoft Office PowerPoint</Application>
  <PresentationFormat>On-screen Show (16:9)</PresentationFormat>
  <Paragraphs>77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Wingdings</vt:lpstr>
      <vt:lpstr>inpin heiti</vt:lpstr>
      <vt:lpstr>DFPOP1-W9</vt:lpstr>
      <vt:lpstr>Times New Roman</vt:lpstr>
      <vt:lpstr>Calibri</vt:lpstr>
      <vt:lpstr>宋体</vt:lpstr>
      <vt:lpstr>Arial-Rounded</vt:lpstr>
      <vt:lpstr>华康少女文字W5</vt:lpstr>
      <vt:lpstr>Verdana</vt:lpstr>
      <vt:lpstr>VNI-Brush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71</cp:revision>
  <dcterms:created xsi:type="dcterms:W3CDTF">2020-08-13T09:19:00Z</dcterms:created>
  <dcterms:modified xsi:type="dcterms:W3CDTF">2022-01-12T08:55:20Z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