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62" r:id="rId4"/>
    <p:sldId id="257" r:id="rId5"/>
    <p:sldId id="268" r:id="rId6"/>
    <p:sldId id="269" r:id="rId7"/>
    <p:sldId id="270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EAFB"/>
    <a:srgbClr val="32BDE0"/>
    <a:srgbClr val="C6E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42F129-90FF-4ADA-94A2-CDCEF55330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7DB60E8-E50A-4E3F-8DE7-6DA702B78A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6C152-481F-4A03-9437-E6E65AB1D9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CC40E8-0DA8-42C3-B0B6-DE0904F46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F6C3AC-82B1-487D-BB5F-6B5D471A0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3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729BFA-19C0-45A0-8F31-D00C747AD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84C848-7F9E-48BA-A087-12DD686D581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382BC-525E-4BD5-8EE2-0767AFC3B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313517-C97F-4DED-87F6-A477E850F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A8AFCD-8EB7-4E89-9483-D3C2239D4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175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6FB53A-9F17-42C4-BB39-0D97254051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62A8B0-01FF-4A8E-B113-481925311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19713C-F0D9-48AB-96B0-BDE279F4DD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892071-94F3-49E9-A3F1-EFFDCE9AE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96D22C-55D5-4EE2-A84D-5EB19DF3C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209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A09E0-5B13-4AF1-9043-4909F788F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55E395-1BDB-4D6B-B9CB-BD020D531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7F7379-4ED8-4764-919B-8DB61A04F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AB636-E17B-4920-AE8F-39925D07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320DD-672E-4C7C-8306-FBF8985806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9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1DBC2-D00C-49ED-91B5-CEC46212C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C2FA47C-8844-4976-941C-310347EEF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1DBBBB-AA5A-43A6-95E2-CA1CC5DBD8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55BED3-CA2B-47DC-AA0B-F1B294751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65BAD4-9331-4E2C-BCBB-F9D88C519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975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99B3F-1C80-4C45-BB1E-90CE559E1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638D5A-7841-4F56-8C21-26BFE559D8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30F4B-1225-475F-A7A7-56F73044F7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950CB3-C0D9-4F40-A5FD-42F7E5481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EE7E79-A2DD-41F2-99B0-C97390663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0F8266-90A3-4FA6-9DFC-A38B77F63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6486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B3B7E4-2452-4ED7-8B9B-2E40A80A0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FE3C08-0FF0-46B7-A3DE-D4BB3E3553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517F0E-8081-4430-ABDF-F65E7EA271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EB69E1-0BAA-44E8-85C5-17ECE880085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F305E8-BE40-4715-BB97-EFA7255EDA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0D0EC4-2D7E-4FF8-87E4-7F53C396C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8064591-DF8F-4668-A38A-53D818C54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6EEB9C-08D7-4720-A16F-C6639FC09D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2336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45687-CD34-4180-88A2-82C25321F4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90FC129-A615-41B3-9096-91ACFC55E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7F5ED7-5E09-4094-B9D5-40900AE96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BBCDE6-0BC8-4BE5-9C51-56B65C67D6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273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39D04B3-6995-4FA2-8A50-2BC4BA10F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0A70B7-2D5F-46E9-875F-E79C10E998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A25AA-4104-4E4A-A3D4-9ACBC95FE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045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ED6C0C-D32A-4F84-B0B3-F2C668F2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98DB60-57E8-4760-A905-FAE26B492B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3EE6F7-94F2-4FE0-9B5E-6D38171CCC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419B945-359C-4D18-816B-1FEE30434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2714AE-0D85-4D73-A53E-695D1308C0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4D5542-95F7-4313-A897-29D307F65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204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829C2-58CB-4F8F-9EC9-AF03FD9486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F584F3A-F544-43DE-A09F-E4ED0CB10B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46C6DE-FA30-4B41-898C-484A4A37682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676153-BA8A-4BBA-9949-155A14217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084BB6-B2DE-437E-9D9D-EB5352C0EC36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DF939C-0BEA-4A43-A241-856BDD077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4B2F75-4F98-483D-B406-D6BECD043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95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419E313-2E26-47CF-997A-3ADBF2E6EA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290D067-DE00-4DD2-BC6D-EB3068051A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FBFBD-22BA-4A07-ABF9-ECDB4653FF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084BB6-B2DE-437E-9D9D-EB5352C0EC36}" type="datetimeFigureOut">
              <a:rPr lang="en-US" smtClean="0"/>
              <a:t>5/10/2025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A279F8-3BAE-4A0F-90AA-66878A6D57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605B1B-2B80-4223-AA9B-F516A6FC31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5F18B-C4B8-46B5-8C68-56B73CF91C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066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3419A54-DE3C-4DB8-8001-CC6D21A01FC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8" t="4638" r="8185" b="78551"/>
          <a:stretch/>
        </p:blipFill>
        <p:spPr>
          <a:xfrm>
            <a:off x="1331843" y="1530626"/>
            <a:ext cx="9753373" cy="2773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613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46B696-703E-4547-B337-AA7B3BCFF89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8" t="29855" r="626" b="37971"/>
          <a:stretch/>
        </p:blipFill>
        <p:spPr>
          <a:xfrm>
            <a:off x="1659834" y="1143000"/>
            <a:ext cx="9937560" cy="511865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C447AA4-E70F-4624-A9F5-978A55F45D7A}"/>
              </a:ext>
            </a:extLst>
          </p:cNvPr>
          <p:cNvSpPr/>
          <p:nvPr/>
        </p:nvSpPr>
        <p:spPr>
          <a:xfrm>
            <a:off x="2783533" y="3875893"/>
            <a:ext cx="576470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7CE917F-7631-4D28-8699-5EEA40127847}"/>
              </a:ext>
            </a:extLst>
          </p:cNvPr>
          <p:cNvSpPr/>
          <p:nvPr/>
        </p:nvSpPr>
        <p:spPr>
          <a:xfrm>
            <a:off x="6614685" y="2136545"/>
            <a:ext cx="742123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5E81D38-B0F6-4359-918E-C975BE0C3D82}"/>
              </a:ext>
            </a:extLst>
          </p:cNvPr>
          <p:cNvSpPr/>
          <p:nvPr/>
        </p:nvSpPr>
        <p:spPr>
          <a:xfrm>
            <a:off x="7482701" y="2136546"/>
            <a:ext cx="742123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97DF8AD-C7C2-4045-8959-AD510098160B}"/>
              </a:ext>
            </a:extLst>
          </p:cNvPr>
          <p:cNvSpPr/>
          <p:nvPr/>
        </p:nvSpPr>
        <p:spPr>
          <a:xfrm>
            <a:off x="3413746" y="3875893"/>
            <a:ext cx="735496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E527EA4-8406-4BD5-8B57-1DDABCCCE974}"/>
              </a:ext>
            </a:extLst>
          </p:cNvPr>
          <p:cNvSpPr/>
          <p:nvPr/>
        </p:nvSpPr>
        <p:spPr>
          <a:xfrm>
            <a:off x="7428927" y="2602856"/>
            <a:ext cx="805070" cy="8550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8A7CC31-D25E-46A4-9B0F-E917A375751C}"/>
              </a:ext>
            </a:extLst>
          </p:cNvPr>
          <p:cNvSpPr/>
          <p:nvPr/>
        </p:nvSpPr>
        <p:spPr>
          <a:xfrm>
            <a:off x="6614684" y="2583805"/>
            <a:ext cx="784101" cy="874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CC273FE-CCB2-4702-8D20-5E494010DEF4}"/>
              </a:ext>
            </a:extLst>
          </p:cNvPr>
          <p:cNvSpPr/>
          <p:nvPr/>
        </p:nvSpPr>
        <p:spPr>
          <a:xfrm>
            <a:off x="4150738" y="3875893"/>
            <a:ext cx="735496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CCB88AB-4459-4AE7-B32C-DB586B952BBC}"/>
              </a:ext>
            </a:extLst>
          </p:cNvPr>
          <p:cNvSpPr/>
          <p:nvPr/>
        </p:nvSpPr>
        <p:spPr>
          <a:xfrm>
            <a:off x="6599739" y="3495075"/>
            <a:ext cx="805070" cy="7785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CC0C62C-6DB6-4248-99A7-5D3C465F7DB4}"/>
              </a:ext>
            </a:extLst>
          </p:cNvPr>
          <p:cNvSpPr/>
          <p:nvPr/>
        </p:nvSpPr>
        <p:spPr>
          <a:xfrm>
            <a:off x="7431243" y="3499495"/>
            <a:ext cx="805070" cy="7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47913F-33DE-4E94-91A7-B8A8E92D90C7}"/>
              </a:ext>
            </a:extLst>
          </p:cNvPr>
          <p:cNvSpPr/>
          <p:nvPr/>
        </p:nvSpPr>
        <p:spPr>
          <a:xfrm>
            <a:off x="3998843" y="4426686"/>
            <a:ext cx="6694824" cy="186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0ADBFBB-ADAD-4497-A543-78AD6C733C1A}"/>
              </a:ext>
            </a:extLst>
          </p:cNvPr>
          <p:cNvGrpSpPr/>
          <p:nvPr/>
        </p:nvGrpSpPr>
        <p:grpSpPr>
          <a:xfrm>
            <a:off x="3206750" y="2590603"/>
            <a:ext cx="2799797" cy="1292088"/>
            <a:chOff x="3206750" y="2590603"/>
            <a:chExt cx="2799797" cy="1292088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981D246E-6F24-4EF6-81C6-361AB129AA8E}"/>
                </a:ext>
              </a:extLst>
            </p:cNvPr>
            <p:cNvSpPr/>
            <p:nvPr/>
          </p:nvSpPr>
          <p:spPr>
            <a:xfrm>
              <a:off x="3206750" y="2590603"/>
              <a:ext cx="2799797" cy="1292088"/>
            </a:xfrm>
            <a:prstGeom prst="rect">
              <a:avLst/>
            </a:prstGeom>
            <a:solidFill>
              <a:srgbClr val="C9E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3A574DDC-E95B-4364-8F5B-4E6772F85225}"/>
                </a:ext>
              </a:extLst>
            </p:cNvPr>
            <p:cNvGrpSpPr/>
            <p:nvPr/>
          </p:nvGrpSpPr>
          <p:grpSpPr>
            <a:xfrm>
              <a:off x="3573675" y="2736572"/>
              <a:ext cx="1792908" cy="982134"/>
              <a:chOff x="3577167" y="2734733"/>
              <a:chExt cx="1792908" cy="982134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E7726693-9178-4517-A076-5B47168F5A11}"/>
                  </a:ext>
                </a:extLst>
              </p:cNvPr>
              <p:cNvSpPr/>
              <p:nvPr/>
            </p:nvSpPr>
            <p:spPr>
              <a:xfrm>
                <a:off x="3577167" y="2734733"/>
                <a:ext cx="46566" cy="982134"/>
              </a:xfrm>
              <a:prstGeom prst="rect">
                <a:avLst/>
              </a:prstGeom>
              <a:solidFill>
                <a:srgbClr val="32BDE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AAAAA603-3860-4C73-9860-14A8DF9225C0}"/>
                  </a:ext>
                </a:extLst>
              </p:cNvPr>
              <p:cNvSpPr/>
              <p:nvPr/>
            </p:nvSpPr>
            <p:spPr>
              <a:xfrm>
                <a:off x="3920067" y="2734733"/>
                <a:ext cx="46566" cy="982134"/>
              </a:xfrm>
              <a:prstGeom prst="rect">
                <a:avLst/>
              </a:prstGeom>
              <a:solidFill>
                <a:srgbClr val="32BDE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081FCFF0-9C76-47A6-922D-08D785B0B15A}"/>
                  </a:ext>
                </a:extLst>
              </p:cNvPr>
              <p:cNvSpPr/>
              <p:nvPr/>
            </p:nvSpPr>
            <p:spPr>
              <a:xfrm>
                <a:off x="4269501" y="2734733"/>
                <a:ext cx="46566" cy="982134"/>
              </a:xfrm>
              <a:prstGeom prst="rect">
                <a:avLst/>
              </a:prstGeom>
              <a:solidFill>
                <a:srgbClr val="32BDE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592C823F-F61D-438A-BF6A-73880A570118}"/>
                  </a:ext>
                </a:extLst>
              </p:cNvPr>
              <p:cNvSpPr/>
              <p:nvPr/>
            </p:nvSpPr>
            <p:spPr>
              <a:xfrm>
                <a:off x="4625285" y="2734733"/>
                <a:ext cx="46566" cy="982134"/>
              </a:xfrm>
              <a:prstGeom prst="rect">
                <a:avLst/>
              </a:prstGeom>
              <a:solidFill>
                <a:srgbClr val="32BDE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83317F3B-D137-4276-9E09-BECDD56D0F1B}"/>
                  </a:ext>
                </a:extLst>
              </p:cNvPr>
              <p:cNvSpPr/>
              <p:nvPr/>
            </p:nvSpPr>
            <p:spPr>
              <a:xfrm>
                <a:off x="4970900" y="2734733"/>
                <a:ext cx="46566" cy="982134"/>
              </a:xfrm>
              <a:prstGeom prst="rect">
                <a:avLst/>
              </a:prstGeom>
              <a:solidFill>
                <a:srgbClr val="32BDE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B17EC86F-239B-4600-81B4-06794F98077E}"/>
                  </a:ext>
                </a:extLst>
              </p:cNvPr>
              <p:cNvSpPr/>
              <p:nvPr/>
            </p:nvSpPr>
            <p:spPr>
              <a:xfrm>
                <a:off x="5323509" y="2734733"/>
                <a:ext cx="46566" cy="982134"/>
              </a:xfrm>
              <a:prstGeom prst="rect">
                <a:avLst/>
              </a:prstGeom>
              <a:solidFill>
                <a:srgbClr val="32BDE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3992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2B8023-6234-40F5-BC8A-B6E214607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53" t="17681" r="59262" b="70725"/>
          <a:stretch/>
        </p:blipFill>
        <p:spPr>
          <a:xfrm>
            <a:off x="1" y="-9940"/>
            <a:ext cx="1935896" cy="97403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3049FA1-F530-4C53-8F1D-2B482663C99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74" t="62029" r="2873" b="8841"/>
          <a:stretch/>
        </p:blipFill>
        <p:spPr>
          <a:xfrm>
            <a:off x="1411355" y="1043609"/>
            <a:ext cx="10567621" cy="4939748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B6F37AF-8093-4922-BF2A-84644E6135DD}"/>
              </a:ext>
            </a:extLst>
          </p:cNvPr>
          <p:cNvSpPr/>
          <p:nvPr/>
        </p:nvSpPr>
        <p:spPr>
          <a:xfrm>
            <a:off x="2926730" y="3555081"/>
            <a:ext cx="576470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24D519D-1D0A-4915-8826-A3CFD18220C0}"/>
              </a:ext>
            </a:extLst>
          </p:cNvPr>
          <p:cNvSpPr/>
          <p:nvPr/>
        </p:nvSpPr>
        <p:spPr>
          <a:xfrm>
            <a:off x="6945438" y="2130291"/>
            <a:ext cx="742123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BCE0EF0-9451-4867-A24B-D36A207EA161}"/>
              </a:ext>
            </a:extLst>
          </p:cNvPr>
          <p:cNvSpPr/>
          <p:nvPr/>
        </p:nvSpPr>
        <p:spPr>
          <a:xfrm>
            <a:off x="7813454" y="2130292"/>
            <a:ext cx="742123" cy="4472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41EA0CF-8599-49ED-8F3B-C9F907DC0C1D}"/>
              </a:ext>
            </a:extLst>
          </p:cNvPr>
          <p:cNvSpPr/>
          <p:nvPr/>
        </p:nvSpPr>
        <p:spPr>
          <a:xfrm>
            <a:off x="3563828" y="3564839"/>
            <a:ext cx="735496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1097A4A-F0A9-46E4-8E4E-36E00732FA5E}"/>
              </a:ext>
            </a:extLst>
          </p:cNvPr>
          <p:cNvSpPr/>
          <p:nvPr/>
        </p:nvSpPr>
        <p:spPr>
          <a:xfrm>
            <a:off x="7850490" y="2674501"/>
            <a:ext cx="742123" cy="7293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CD643F3-1CE3-4585-A31D-683EA82C75B0}"/>
              </a:ext>
            </a:extLst>
          </p:cNvPr>
          <p:cNvSpPr/>
          <p:nvPr/>
        </p:nvSpPr>
        <p:spPr>
          <a:xfrm>
            <a:off x="6913896" y="2639969"/>
            <a:ext cx="773665" cy="8740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DA41682-4FCF-4CD3-94B5-D212286DA29B}"/>
              </a:ext>
            </a:extLst>
          </p:cNvPr>
          <p:cNvSpPr/>
          <p:nvPr/>
        </p:nvSpPr>
        <p:spPr>
          <a:xfrm>
            <a:off x="4359952" y="3529519"/>
            <a:ext cx="735496" cy="506896"/>
          </a:xfrm>
          <a:prstGeom prst="rect">
            <a:avLst/>
          </a:prstGeom>
          <a:solidFill>
            <a:srgbClr val="C6EAF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6A8574D-7508-4153-98D4-666D3BE3780E}"/>
              </a:ext>
            </a:extLst>
          </p:cNvPr>
          <p:cNvSpPr/>
          <p:nvPr/>
        </p:nvSpPr>
        <p:spPr>
          <a:xfrm>
            <a:off x="7056700" y="3594081"/>
            <a:ext cx="666697" cy="5861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59E3FA0-6DF2-42F1-8FEE-85792F492522}"/>
              </a:ext>
            </a:extLst>
          </p:cNvPr>
          <p:cNvSpPr/>
          <p:nvPr/>
        </p:nvSpPr>
        <p:spPr>
          <a:xfrm>
            <a:off x="7888204" y="3598501"/>
            <a:ext cx="666697" cy="58278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3CAA9A93-7406-46C1-8D26-BC055BDF08D4}"/>
              </a:ext>
            </a:extLst>
          </p:cNvPr>
          <p:cNvSpPr/>
          <p:nvPr/>
        </p:nvSpPr>
        <p:spPr>
          <a:xfrm>
            <a:off x="6689192" y="4375963"/>
            <a:ext cx="4733332" cy="18677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43E6375F-9859-4BF7-9A61-623BBC953AFF}"/>
              </a:ext>
            </a:extLst>
          </p:cNvPr>
          <p:cNvGrpSpPr/>
          <p:nvPr/>
        </p:nvGrpSpPr>
        <p:grpSpPr>
          <a:xfrm>
            <a:off x="2762727" y="3039163"/>
            <a:ext cx="2799797" cy="506896"/>
            <a:chOff x="2762727" y="3039163"/>
            <a:chExt cx="2799797" cy="506896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A96A40E-3ADF-4BED-84ED-6A4F98BCD71E}"/>
                </a:ext>
              </a:extLst>
            </p:cNvPr>
            <p:cNvSpPr/>
            <p:nvPr/>
          </p:nvSpPr>
          <p:spPr>
            <a:xfrm>
              <a:off x="2762727" y="3039163"/>
              <a:ext cx="2799797" cy="506896"/>
            </a:xfrm>
            <a:prstGeom prst="rect">
              <a:avLst/>
            </a:prstGeom>
            <a:solidFill>
              <a:srgbClr val="C9EAF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 descr="Red Apple Royalty Free Vector Image - VectorStock">
              <a:extLst>
                <a:ext uri="{FF2B5EF4-FFF2-40B4-BE49-F238E27FC236}">
                  <a16:creationId xmlns:a16="http://schemas.microsoft.com/office/drawing/2014/main" id="{50B283AF-FE91-4351-9972-386BC9D3683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93" b="92130" l="638" r="99044">
                          <a14:foregroundMark x1="43039" y1="9722" x2="58023" y2="13426"/>
                          <a14:foregroundMark x1="54623" y1="4537" x2="68438" y2="2593"/>
                          <a14:foregroundMark x1="68438" y1="2593" x2="68438" y2="2593"/>
                          <a14:foregroundMark x1="46929" y1="23655" x2="48672" y2="27222"/>
                          <a14:foregroundMark x1="42271" y1="14124" x2="42664" y2="14929"/>
                          <a14:foregroundMark x1="37088" y1="3519" x2="41305" y2="12147"/>
                          <a14:foregroundMark x1="36238" y1="3056" x2="45271" y2="12407"/>
                          <a14:foregroundMark x1="89904" y1="51574" x2="96706" y2="44167"/>
                          <a14:foregroundMark x1="29437" y1="87315" x2="49628" y2="88704"/>
                          <a14:foregroundMark x1="49628" y1="88704" x2="63124" y2="87593"/>
                          <a14:foregroundMark x1="25505" y1="27963" x2="2763" y2="39444"/>
                          <a14:foregroundMark x1="2763" y1="39444" x2="2019" y2="43981"/>
                          <a14:foregroundMark x1="26036" y1="26204" x2="40170" y2="32315"/>
                          <a14:foregroundMark x1="40170" y1="32315" x2="37938" y2="29444"/>
                          <a14:foregroundMark x1="35707" y1="86296" x2="35069" y2="92222"/>
                          <a14:foregroundMark x1="23167" y1="24722" x2="31668" y2="28889"/>
                          <a14:foregroundMark x1="4251" y1="62963" x2="850" y2="49907"/>
                          <a14:foregroundMark x1="850" y1="49907" x2="850" y2="49907"/>
                          <a14:foregroundMark x1="4251" y1="61481" x2="9139" y2="74259"/>
                          <a14:foregroundMark x1="9139" y1="74259" x2="29968" y2="90741"/>
                          <a14:foregroundMark x1="71520" y1="88056" x2="93092" y2="68981"/>
                          <a14:foregroundMark x1="93092" y1="68981" x2="93092" y2="68611"/>
                          <a14:foregroundMark x1="638" y1="48148" x2="3932" y2="34352"/>
                          <a14:foregroundMark x1="3932" y1="34352" x2="17641" y2="22963"/>
                          <a14:foregroundMark x1="17641" y1="22963" x2="31137" y2="18333"/>
                          <a14:foregroundMark x1="31137" y1="18333" x2="31137" y2="18333"/>
                          <a14:foregroundMark x1="46121" y1="12685" x2="50372" y2="25741"/>
                          <a14:foregroundMark x1="1169" y1="38056" x2="8289" y2="26481"/>
                          <a14:foregroundMark x1="8289" y1="26481" x2="26036" y2="18611"/>
                          <a14:foregroundMark x1="61105" y1="24259" x2="73751" y2="17870"/>
                          <a14:foregroundMark x1="73751" y1="17870" x2="86397" y2="24074"/>
                          <a14:foregroundMark x1="86397" y1="24074" x2="95643" y2="36296"/>
                          <a14:foregroundMark x1="95643" y1="36296" x2="98406" y2="37593"/>
                          <a14:foregroundMark x1="54835" y1="90556" x2="69288" y2="88796"/>
                          <a14:foregroundMark x1="99044" y1="54815" x2="98406" y2="38796"/>
                          <a14:backgroundMark x1="42721" y1="14907" x2="46101" y2="21277"/>
                          <a14:backgroundMark x1="41339" y1="12130" x2="42721" y2="1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42"/>
            <a:stretch/>
          </p:blipFill>
          <p:spPr bwMode="auto">
            <a:xfrm>
              <a:off x="3372941" y="3138695"/>
              <a:ext cx="309183" cy="328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8" name="Picture 2" descr="Red Apple Royalty Free Vector Image - VectorStock">
              <a:extLst>
                <a:ext uri="{FF2B5EF4-FFF2-40B4-BE49-F238E27FC236}">
                  <a16:creationId xmlns:a16="http://schemas.microsoft.com/office/drawing/2014/main" id="{28BE1E39-34A9-4755-8094-32B2A55E363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93" b="92130" l="638" r="99044">
                          <a14:foregroundMark x1="43039" y1="9722" x2="58023" y2="13426"/>
                          <a14:foregroundMark x1="54623" y1="4537" x2="68438" y2="2593"/>
                          <a14:foregroundMark x1="68438" y1="2593" x2="68438" y2="2593"/>
                          <a14:foregroundMark x1="46929" y1="23655" x2="48672" y2="27222"/>
                          <a14:foregroundMark x1="42271" y1="14124" x2="42664" y2="14929"/>
                          <a14:foregroundMark x1="37088" y1="3519" x2="41305" y2="12147"/>
                          <a14:foregroundMark x1="36238" y1="3056" x2="45271" y2="12407"/>
                          <a14:foregroundMark x1="89904" y1="51574" x2="96706" y2="44167"/>
                          <a14:foregroundMark x1="29437" y1="87315" x2="49628" y2="88704"/>
                          <a14:foregroundMark x1="49628" y1="88704" x2="63124" y2="87593"/>
                          <a14:foregroundMark x1="25505" y1="27963" x2="2763" y2="39444"/>
                          <a14:foregroundMark x1="2763" y1="39444" x2="2019" y2="43981"/>
                          <a14:foregroundMark x1="26036" y1="26204" x2="40170" y2="32315"/>
                          <a14:foregroundMark x1="40170" y1="32315" x2="37938" y2="29444"/>
                          <a14:foregroundMark x1="35707" y1="86296" x2="35069" y2="92222"/>
                          <a14:foregroundMark x1="23167" y1="24722" x2="31668" y2="28889"/>
                          <a14:foregroundMark x1="4251" y1="62963" x2="850" y2="49907"/>
                          <a14:foregroundMark x1="850" y1="49907" x2="850" y2="49907"/>
                          <a14:foregroundMark x1="4251" y1="61481" x2="9139" y2="74259"/>
                          <a14:foregroundMark x1="9139" y1="74259" x2="29968" y2="90741"/>
                          <a14:foregroundMark x1="71520" y1="88056" x2="93092" y2="68981"/>
                          <a14:foregroundMark x1="93092" y1="68981" x2="93092" y2="68611"/>
                          <a14:foregroundMark x1="638" y1="48148" x2="3932" y2="34352"/>
                          <a14:foregroundMark x1="3932" y1="34352" x2="17641" y2="22963"/>
                          <a14:foregroundMark x1="17641" y1="22963" x2="31137" y2="18333"/>
                          <a14:foregroundMark x1="31137" y1="18333" x2="31137" y2="18333"/>
                          <a14:foregroundMark x1="46121" y1="12685" x2="50372" y2="25741"/>
                          <a14:foregroundMark x1="1169" y1="38056" x2="8289" y2="26481"/>
                          <a14:foregroundMark x1="8289" y1="26481" x2="26036" y2="18611"/>
                          <a14:foregroundMark x1="61105" y1="24259" x2="73751" y2="17870"/>
                          <a14:foregroundMark x1="73751" y1="17870" x2="86397" y2="24074"/>
                          <a14:foregroundMark x1="86397" y1="24074" x2="95643" y2="36296"/>
                          <a14:foregroundMark x1="95643" y1="36296" x2="98406" y2="37593"/>
                          <a14:foregroundMark x1="54835" y1="90556" x2="69288" y2="88796"/>
                          <a14:foregroundMark x1="99044" y1="54815" x2="98406" y2="38796"/>
                          <a14:backgroundMark x1="42721" y1="14907" x2="46101" y2="21277"/>
                          <a14:backgroundMark x1="41339" y1="12130" x2="42721" y2="1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42"/>
            <a:stretch/>
          </p:blipFill>
          <p:spPr bwMode="auto">
            <a:xfrm>
              <a:off x="3727470" y="3137095"/>
              <a:ext cx="309183" cy="328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0" name="Picture 2" descr="Red Apple Royalty Free Vector Image - VectorStock">
              <a:extLst>
                <a:ext uri="{FF2B5EF4-FFF2-40B4-BE49-F238E27FC236}">
                  <a16:creationId xmlns:a16="http://schemas.microsoft.com/office/drawing/2014/main" id="{D1CFAAA2-C055-48D1-ACCC-167B2F2AF16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93" b="92130" l="638" r="99044">
                          <a14:foregroundMark x1="43039" y1="9722" x2="58023" y2="13426"/>
                          <a14:foregroundMark x1="54623" y1="4537" x2="68438" y2="2593"/>
                          <a14:foregroundMark x1="68438" y1="2593" x2="68438" y2="2593"/>
                          <a14:foregroundMark x1="46929" y1="23655" x2="48672" y2="27222"/>
                          <a14:foregroundMark x1="42271" y1="14124" x2="42664" y2="14929"/>
                          <a14:foregroundMark x1="37088" y1="3519" x2="41305" y2="12147"/>
                          <a14:foregroundMark x1="36238" y1="3056" x2="45271" y2="12407"/>
                          <a14:foregroundMark x1="89904" y1="51574" x2="96706" y2="44167"/>
                          <a14:foregroundMark x1="29437" y1="87315" x2="49628" y2="88704"/>
                          <a14:foregroundMark x1="49628" y1="88704" x2="63124" y2="87593"/>
                          <a14:foregroundMark x1="25505" y1="27963" x2="2763" y2="39444"/>
                          <a14:foregroundMark x1="2763" y1="39444" x2="2019" y2="43981"/>
                          <a14:foregroundMark x1="26036" y1="26204" x2="40170" y2="32315"/>
                          <a14:foregroundMark x1="40170" y1="32315" x2="37938" y2="29444"/>
                          <a14:foregroundMark x1="35707" y1="86296" x2="35069" y2="92222"/>
                          <a14:foregroundMark x1="23167" y1="24722" x2="31668" y2="28889"/>
                          <a14:foregroundMark x1="4251" y1="62963" x2="850" y2="49907"/>
                          <a14:foregroundMark x1="850" y1="49907" x2="850" y2="49907"/>
                          <a14:foregroundMark x1="4251" y1="61481" x2="9139" y2="74259"/>
                          <a14:foregroundMark x1="9139" y1="74259" x2="29968" y2="90741"/>
                          <a14:foregroundMark x1="71520" y1="88056" x2="93092" y2="68981"/>
                          <a14:foregroundMark x1="93092" y1="68981" x2="93092" y2="68611"/>
                          <a14:foregroundMark x1="638" y1="48148" x2="3932" y2="34352"/>
                          <a14:foregroundMark x1="3932" y1="34352" x2="17641" y2="22963"/>
                          <a14:foregroundMark x1="17641" y1="22963" x2="31137" y2="18333"/>
                          <a14:foregroundMark x1="31137" y1="18333" x2="31137" y2="18333"/>
                          <a14:foregroundMark x1="46121" y1="12685" x2="50372" y2="25741"/>
                          <a14:foregroundMark x1="1169" y1="38056" x2="8289" y2="26481"/>
                          <a14:foregroundMark x1="8289" y1="26481" x2="26036" y2="18611"/>
                          <a14:foregroundMark x1="61105" y1="24259" x2="73751" y2="17870"/>
                          <a14:foregroundMark x1="73751" y1="17870" x2="86397" y2="24074"/>
                          <a14:foregroundMark x1="86397" y1="24074" x2="95643" y2="36296"/>
                          <a14:foregroundMark x1="95643" y1="36296" x2="98406" y2="37593"/>
                          <a14:foregroundMark x1="54835" y1="90556" x2="69288" y2="88796"/>
                          <a14:foregroundMark x1="99044" y1="54815" x2="98406" y2="38796"/>
                          <a14:backgroundMark x1="42721" y1="14907" x2="46101" y2="21277"/>
                          <a14:backgroundMark x1="41339" y1="12130" x2="42721" y2="1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42"/>
            <a:stretch/>
          </p:blipFill>
          <p:spPr bwMode="auto">
            <a:xfrm>
              <a:off x="4120825" y="3128937"/>
              <a:ext cx="309183" cy="328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2" name="Picture 2" descr="Red Apple Royalty Free Vector Image - VectorStock">
              <a:extLst>
                <a:ext uri="{FF2B5EF4-FFF2-40B4-BE49-F238E27FC236}">
                  <a16:creationId xmlns:a16="http://schemas.microsoft.com/office/drawing/2014/main" id="{621545CE-1B14-4A84-BE94-B14CD91144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hq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2593" b="92130" l="638" r="99044">
                          <a14:foregroundMark x1="43039" y1="9722" x2="58023" y2="13426"/>
                          <a14:foregroundMark x1="54623" y1="4537" x2="68438" y2="2593"/>
                          <a14:foregroundMark x1="68438" y1="2593" x2="68438" y2="2593"/>
                          <a14:foregroundMark x1="46929" y1="23655" x2="48672" y2="27222"/>
                          <a14:foregroundMark x1="42271" y1="14124" x2="42664" y2="14929"/>
                          <a14:foregroundMark x1="37088" y1="3519" x2="41305" y2="12147"/>
                          <a14:foregroundMark x1="36238" y1="3056" x2="45271" y2="12407"/>
                          <a14:foregroundMark x1="89904" y1="51574" x2="96706" y2="44167"/>
                          <a14:foregroundMark x1="29437" y1="87315" x2="49628" y2="88704"/>
                          <a14:foregroundMark x1="49628" y1="88704" x2="63124" y2="87593"/>
                          <a14:foregroundMark x1="25505" y1="27963" x2="2763" y2="39444"/>
                          <a14:foregroundMark x1="2763" y1="39444" x2="2019" y2="43981"/>
                          <a14:foregroundMark x1="26036" y1="26204" x2="40170" y2="32315"/>
                          <a14:foregroundMark x1="40170" y1="32315" x2="37938" y2="29444"/>
                          <a14:foregroundMark x1="35707" y1="86296" x2="35069" y2="92222"/>
                          <a14:foregroundMark x1="23167" y1="24722" x2="31668" y2="28889"/>
                          <a14:foregroundMark x1="4251" y1="62963" x2="850" y2="49907"/>
                          <a14:foregroundMark x1="850" y1="49907" x2="850" y2="49907"/>
                          <a14:foregroundMark x1="4251" y1="61481" x2="9139" y2="74259"/>
                          <a14:foregroundMark x1="9139" y1="74259" x2="29968" y2="90741"/>
                          <a14:foregroundMark x1="71520" y1="88056" x2="93092" y2="68981"/>
                          <a14:foregroundMark x1="93092" y1="68981" x2="93092" y2="68611"/>
                          <a14:foregroundMark x1="638" y1="48148" x2="3932" y2="34352"/>
                          <a14:foregroundMark x1="3932" y1="34352" x2="17641" y2="22963"/>
                          <a14:foregroundMark x1="17641" y1="22963" x2="31137" y2="18333"/>
                          <a14:foregroundMark x1="31137" y1="18333" x2="31137" y2="18333"/>
                          <a14:foregroundMark x1="46121" y1="12685" x2="50372" y2="25741"/>
                          <a14:foregroundMark x1="1169" y1="38056" x2="8289" y2="26481"/>
                          <a14:foregroundMark x1="8289" y1="26481" x2="26036" y2="18611"/>
                          <a14:foregroundMark x1="61105" y1="24259" x2="73751" y2="17870"/>
                          <a14:foregroundMark x1="73751" y1="17870" x2="86397" y2="24074"/>
                          <a14:foregroundMark x1="86397" y1="24074" x2="95643" y2="36296"/>
                          <a14:foregroundMark x1="95643" y1="36296" x2="98406" y2="37593"/>
                          <a14:foregroundMark x1="54835" y1="90556" x2="69288" y2="88796"/>
                          <a14:foregroundMark x1="99044" y1="54815" x2="98406" y2="38796"/>
                          <a14:backgroundMark x1="42721" y1="14907" x2="46101" y2="21277"/>
                          <a14:backgroundMark x1="41339" y1="12130" x2="42721" y2="1388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442"/>
            <a:stretch/>
          </p:blipFill>
          <p:spPr bwMode="auto">
            <a:xfrm>
              <a:off x="4475354" y="3127337"/>
              <a:ext cx="309183" cy="328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01023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BB31B1-537E-4F06-BFD6-C27507067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38" t="14335" r="9430" b="72042"/>
          <a:stretch/>
        </p:blipFill>
        <p:spPr>
          <a:xfrm>
            <a:off x="1211864" y="1709530"/>
            <a:ext cx="10371375" cy="2425147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DC2FE12-8785-460A-832D-46A5E95B4722}"/>
              </a:ext>
            </a:extLst>
          </p:cNvPr>
          <p:cNvSpPr/>
          <p:nvPr/>
        </p:nvSpPr>
        <p:spPr>
          <a:xfrm>
            <a:off x="2761196" y="342900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5E3D08-F375-4EF6-9F96-E75F314B133F}"/>
              </a:ext>
            </a:extLst>
          </p:cNvPr>
          <p:cNvSpPr/>
          <p:nvPr/>
        </p:nvSpPr>
        <p:spPr>
          <a:xfrm>
            <a:off x="2502779" y="342900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5F142E3-8118-489F-986C-882C70EB2AA3}"/>
              </a:ext>
            </a:extLst>
          </p:cNvPr>
          <p:cNvSpPr/>
          <p:nvPr/>
        </p:nvSpPr>
        <p:spPr>
          <a:xfrm>
            <a:off x="4755648" y="342900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EE4B84-6E4C-4313-9E79-D9848EED1434}"/>
              </a:ext>
            </a:extLst>
          </p:cNvPr>
          <p:cNvSpPr/>
          <p:nvPr/>
        </p:nvSpPr>
        <p:spPr>
          <a:xfrm>
            <a:off x="4497231" y="342900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E2A744-914D-4E20-A233-0E53D52EC446}"/>
              </a:ext>
            </a:extLst>
          </p:cNvPr>
          <p:cNvSpPr/>
          <p:nvPr/>
        </p:nvSpPr>
        <p:spPr>
          <a:xfrm>
            <a:off x="6671634" y="342900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5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944F9B-5FBC-43CE-9F75-D406F1A14C99}"/>
              </a:ext>
            </a:extLst>
          </p:cNvPr>
          <p:cNvSpPr/>
          <p:nvPr/>
        </p:nvSpPr>
        <p:spPr>
          <a:xfrm>
            <a:off x="6413217" y="342900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6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CCE40B7-253F-430A-B403-DF220C8CD116}"/>
              </a:ext>
            </a:extLst>
          </p:cNvPr>
          <p:cNvSpPr/>
          <p:nvPr/>
        </p:nvSpPr>
        <p:spPr>
          <a:xfrm>
            <a:off x="8630968" y="342900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3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8957819-73DB-480B-B6F4-CE1A7A19F58A}"/>
              </a:ext>
            </a:extLst>
          </p:cNvPr>
          <p:cNvSpPr/>
          <p:nvPr/>
        </p:nvSpPr>
        <p:spPr>
          <a:xfrm>
            <a:off x="8372551" y="342900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D978AFA-EA8A-4436-8F7D-1A881C27ED9F}"/>
              </a:ext>
            </a:extLst>
          </p:cNvPr>
          <p:cNvSpPr/>
          <p:nvPr/>
        </p:nvSpPr>
        <p:spPr>
          <a:xfrm>
            <a:off x="10503058" y="342900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0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4A3847-C973-481B-A696-EA79C300EF72}"/>
              </a:ext>
            </a:extLst>
          </p:cNvPr>
          <p:cNvSpPr/>
          <p:nvPr/>
        </p:nvSpPr>
        <p:spPr>
          <a:xfrm>
            <a:off x="10244641" y="3429000"/>
            <a:ext cx="477078" cy="4770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</a:rPr>
              <a:t>9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17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9" grpId="0"/>
      <p:bldP spid="10" grpId="0"/>
      <p:bldP spid="13" grpId="0"/>
      <p:bldP spid="14" grpId="0"/>
      <p:bldP spid="15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BB31B1-537E-4F06-BFD6-C27507067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7" t="27679" r="8271" b="61992"/>
          <a:stretch/>
        </p:blipFill>
        <p:spPr>
          <a:xfrm>
            <a:off x="1211864" y="1709531"/>
            <a:ext cx="10371375" cy="1838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258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BB31B1-537E-4F06-BFD6-C27507067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7" t="38958" r="8271" b="30208"/>
          <a:stretch/>
        </p:blipFill>
        <p:spPr>
          <a:xfrm>
            <a:off x="1211864" y="1184236"/>
            <a:ext cx="10371375" cy="5488937"/>
          </a:xfrm>
          <a:prstGeom prst="rect">
            <a:avLst/>
          </a:prstGeom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A7370DD-E6D6-4D5D-A98C-ABBCF6EFC847}"/>
              </a:ext>
            </a:extLst>
          </p:cNvPr>
          <p:cNvCxnSpPr/>
          <p:nvPr/>
        </p:nvCxnSpPr>
        <p:spPr>
          <a:xfrm>
            <a:off x="5236143" y="3031958"/>
            <a:ext cx="2964581" cy="145341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35558E3-FD89-4AB7-9AB1-B13F5F0CD127}"/>
              </a:ext>
            </a:extLst>
          </p:cNvPr>
          <p:cNvCxnSpPr>
            <a:cxnSpLocks/>
          </p:cNvCxnSpPr>
          <p:nvPr/>
        </p:nvCxnSpPr>
        <p:spPr>
          <a:xfrm flipV="1">
            <a:off x="5120640" y="3330341"/>
            <a:ext cx="3291840" cy="242556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7173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4E04B5-41B2-45D5-A7E0-AF39F99B089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11" t="5205" r="61111" b="85608"/>
          <a:stretch/>
        </p:blipFill>
        <p:spPr>
          <a:xfrm>
            <a:off x="0" y="-1"/>
            <a:ext cx="2423729" cy="1043609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BB31B1-537E-4F06-BFD6-C275070674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97" t="69013" r="8271" b="8459"/>
          <a:stretch/>
        </p:blipFill>
        <p:spPr>
          <a:xfrm>
            <a:off x="1211864" y="1184237"/>
            <a:ext cx="10371375" cy="4010334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2542D4-7DD7-467F-A6F9-640E9FCC9366}"/>
              </a:ext>
            </a:extLst>
          </p:cNvPr>
          <p:cNvSpPr/>
          <p:nvPr/>
        </p:nvSpPr>
        <p:spPr>
          <a:xfrm>
            <a:off x="1790299" y="4256773"/>
            <a:ext cx="594930" cy="584733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29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AFDA10-7E9E-449A-A5D0-98255A7B4D73}"/>
              </a:ext>
            </a:extLst>
          </p:cNvPr>
          <p:cNvSpPr/>
          <p:nvPr/>
        </p:nvSpPr>
        <p:spPr>
          <a:xfrm>
            <a:off x="2385229" y="4256773"/>
            <a:ext cx="594930" cy="584733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-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BC7D56-6D26-4D12-92ED-0C4DB60E5717}"/>
              </a:ext>
            </a:extLst>
          </p:cNvPr>
          <p:cNvSpPr/>
          <p:nvPr/>
        </p:nvSpPr>
        <p:spPr>
          <a:xfrm>
            <a:off x="2963664" y="4256772"/>
            <a:ext cx="594930" cy="584733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5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C32583A-394D-4187-8916-0FB55B023C40}"/>
              </a:ext>
            </a:extLst>
          </p:cNvPr>
          <p:cNvSpPr/>
          <p:nvPr/>
        </p:nvSpPr>
        <p:spPr>
          <a:xfrm>
            <a:off x="4137029" y="4256771"/>
            <a:ext cx="594930" cy="584733"/>
          </a:xfrm>
          <a:prstGeom prst="rect">
            <a:avLst/>
          </a:prstGeom>
          <a:solidFill>
            <a:schemeClr val="bg1"/>
          </a:solidFill>
          <a:ln w="28575">
            <a:solidFill>
              <a:srgbClr val="0A587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rgbClr val="FF0000"/>
                </a:solidFill>
              </a:rPr>
              <a:t>24</a:t>
            </a:r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90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330</TotalTime>
  <Words>14</Words>
  <Application>Microsoft Office PowerPoint</Application>
  <PresentationFormat>Widescreen</PresentationFormat>
  <Paragraphs>14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NGOC LAN</dc:creator>
  <cp:lastModifiedBy>STD_HA</cp:lastModifiedBy>
  <cp:revision>16</cp:revision>
  <dcterms:created xsi:type="dcterms:W3CDTF">2020-08-07T08:50:12Z</dcterms:created>
  <dcterms:modified xsi:type="dcterms:W3CDTF">2025-05-10T09:13:00Z</dcterms:modified>
</cp:coreProperties>
</file>