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gif"/><Relationship Id="rId4" Type="http://schemas.openxmlformats.org/officeDocument/2006/relationships/image" Target="../media/image7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smtClean="0">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a:t>
            </a: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GV kiểm tra tư thế ngồi viết, cầm bút.</a:t>
            </a:r>
            <a:endParaRPr lang="en-US" sz="3600">
              <a:latin typeface="Times New Roman" panose="02020603050405020304" pitchFamily="18" charset="0"/>
              <a:cs typeface="Times New Roman" panose="02020603050405020304" pitchFamily="18" charset="0"/>
            </a:endParaRP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a:t>
            </a:r>
            <a:r>
              <a:rPr lang="vi-VN" sz="3600" b="1" smtClean="0">
                <a:solidFill>
                  <a:srgbClr val="000000"/>
                </a:solidFill>
                <a:latin typeface="HP001 4 hàng" panose="020B0603050302020204" pitchFamily="34" charset="0"/>
                <a:ea typeface="Courier New" panose="02070309020205020404" pitchFamily="49" charset="0"/>
              </a:rPr>
              <a:t>.</a:t>
            </a:r>
            <a:r>
              <a:rPr lang="vi-VN" sz="3600" b="1">
                <a:solidFill>
                  <a:srgbClr val="000000"/>
                </a:solidFill>
                <a:latin typeface="HP001 4 hàng" panose="020B0603050302020204" pitchFamily="34" charset="0"/>
                <a:ea typeface="Courier New" panose="02070309020205020404" pitchFamily="49" charset="0"/>
              </a:rPr>
              <a:t>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smtClean="0">
                <a:solidFill>
                  <a:srgbClr val="000000"/>
                </a:solidFill>
                <a:latin typeface="HP001 4 hàng" panose="020B0603050302020204" pitchFamily="34" charset="0"/>
                <a:ea typeface="Courier New" panose="02070309020205020404" pitchFamily="49" charset="0"/>
              </a:rPr>
              <a:t>,</a:t>
            </a:r>
            <a:r>
              <a:rPr lang="en-US" sz="3600" b="1" smtClean="0">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smtClean="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smtClean="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smtClean="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smtClean="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smtClean="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smtClean="0">
                          <a:effectLst/>
                          <a:latin typeface="Times New Roman" panose="02020603050405020304" pitchFamily="18" charset="0"/>
                          <a:cs typeface="Times New Roman" panose="02020603050405020304" pitchFamily="18" charset="0"/>
                        </a:rPr>
                        <a:t>nắng nhiều, ban ngày trời nóng, mưa rất ít </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a:t>
            </a:r>
            <a:r>
              <a:rPr lang="en-US" sz="3600" smtClean="0">
                <a:solidFill>
                  <a:srgbClr val="181717"/>
                </a:solidFill>
                <a:latin typeface="Times New Roman" panose="02020603050405020304" pitchFamily="18" charset="0"/>
                <a:ea typeface="Times New Roman" panose="02020603050405020304" pitchFamily="18" charset="0"/>
              </a:rPr>
              <a:t>ọc </a:t>
            </a:r>
            <a:r>
              <a:rPr lang="en-US" sz="3600">
                <a:solidFill>
                  <a:srgbClr val="181717"/>
                </a:solidFill>
                <a:latin typeface="Times New Roman" panose="02020603050405020304" pitchFamily="18" charset="0"/>
                <a:ea typeface="Times New Roman" panose="02020603050405020304" pitchFamily="18" charset="0"/>
              </a:rPr>
              <a:t>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endParaRPr lang="en-US" sz="4000" b="1" smtClean="0">
              <a:solidFill>
                <a:srgbClr val="0000CC"/>
              </a:solidFill>
              <a:effectLst>
                <a:outerShdw blurRad="38100" dist="38100" dir="2700000" algn="tl">
                  <a:srgbClr val="000000"/>
                </a:outerShdw>
              </a:effectLst>
              <a:latin typeface=".VnAvant" pitchFamily="34" charset="0"/>
              <a:cs typeface="Arial" charset="0"/>
            </a:endParaRPr>
          </a:p>
          <a:p>
            <a:pPr algn="ctr">
              <a:defRPr/>
            </a:pPr>
            <a:r>
              <a:rPr lang="en-US" sz="4000" b="1" smtClean="0">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853</Words>
  <Application>Microsoft Office PowerPoint</Application>
  <PresentationFormat>Widescreen</PresentationFormat>
  <Paragraphs>147</Paragraphs>
  <Slides>48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.VnAvant</vt:lpstr>
      <vt:lpstr>.VnBahamasBH</vt:lpstr>
      <vt:lpstr>.VnClarendonH</vt:lpstr>
      <vt:lpstr>.VnCooperH</vt:lpstr>
      <vt:lpstr>.VnTifani HeavyH</vt:lpstr>
      <vt:lpstr>.VnTime</vt:lpstr>
      <vt:lpstr>Arial</vt:lpstr>
      <vt:lpstr>Calibri</vt:lpstr>
      <vt:lpstr>Calibri Light</vt:lpstr>
      <vt:lpstr>Courier New</vt:lpstr>
      <vt:lpstr>等线</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STD_CHIHANH</cp:lastModifiedBy>
  <cp:revision>78</cp:revision>
  <dcterms:created xsi:type="dcterms:W3CDTF">2021-04-06T13:29:12Z</dcterms:created>
  <dcterms:modified xsi:type="dcterms:W3CDTF">2025-01-19T09:17:23Z</dcterms:modified>
</cp:coreProperties>
</file>