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</p:sldMasterIdLst>
  <p:sldIdLst>
    <p:sldId id="282" r:id="rId3"/>
    <p:sldId id="298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9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E4E"/>
    <a:srgbClr val="2F804B"/>
    <a:srgbClr val="E3B77A"/>
    <a:srgbClr val="FFEAB5"/>
    <a:srgbClr val="D6E391"/>
    <a:srgbClr val="4F6228"/>
    <a:srgbClr val="F8B1A9"/>
    <a:srgbClr val="D7AA80"/>
    <a:srgbClr val="D3E5BB"/>
    <a:srgbClr val="F15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5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11122" y="1687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 rot="172959">
            <a:off x="3135933" y="1758377"/>
            <a:ext cx="5600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36C3-0012-4E3C-B15A-DEB4821EC8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6BC6-3048-4A8B-B305-ED29C51BE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13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36C3-0012-4E3C-B15A-DEB4821EC8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6BC6-3048-4A8B-B305-ED29C51BE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63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36C3-0012-4E3C-B15A-DEB4821EC8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6BC6-3048-4A8B-B305-ED29C51BE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96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36C3-0012-4E3C-B15A-DEB4821EC8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6BC6-3048-4A8B-B305-ED29C51BE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67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36C3-0012-4E3C-B15A-DEB4821EC8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6BC6-3048-4A8B-B305-ED29C51BE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104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36C3-0012-4E3C-B15A-DEB4821EC8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6BC6-3048-4A8B-B305-ED29C51BE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022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36C3-0012-4E3C-B15A-DEB4821EC8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6BC6-3048-4A8B-B305-ED29C51BE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97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36C3-0012-4E3C-B15A-DEB4821EC8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6BC6-3048-4A8B-B305-ED29C51BE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64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36C3-0012-4E3C-B15A-DEB4821EC8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6BC6-3048-4A8B-B305-ED29C51BE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36C3-0012-4E3C-B15A-DEB4821EC8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6BC6-3048-4A8B-B305-ED29C51BE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914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36C3-0012-4E3C-B15A-DEB4821EC8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6BC6-3048-4A8B-B305-ED29C51BE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998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11122" y="1687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 rot="172959">
            <a:off x="3135933" y="1758377"/>
            <a:ext cx="5600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0014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A36C3-0012-4E3C-B15A-DEB4821EC8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96BC6-3048-4A8B-B305-ED29C51BE30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038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924541" y="2220031"/>
            <a:ext cx="63631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25:</a:t>
            </a:r>
          </a:p>
          <a:p>
            <a:pPr algn="ctr"/>
            <a:r>
              <a:rPr lang="en-US" sz="400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ĐƯỜNG </a:t>
            </a:r>
            <a:r>
              <a:rPr lang="en-US" sz="40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THẲNG, ĐƯỜNG CONG, </a:t>
            </a:r>
          </a:p>
          <a:p>
            <a:pPr algn="ctr"/>
            <a:r>
              <a:rPr lang="en-US" sz="40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BA ĐIỂM THẲNG HÀNG.</a:t>
            </a:r>
            <a:endParaRPr lang="vi-VN" sz="40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80" b="91298" l="10000" r="90000">
                        <a14:foregroundMark x1="32353" y1="20354" x2="31765" y2="28761"/>
                        <a14:foregroundMark x1="42647" y1="9145" x2="38529" y2="9735"/>
                        <a14:foregroundMark x1="25882" y1="17847" x2="26912" y2="20796"/>
                        <a14:foregroundMark x1="26618" y1="19912" x2="27059" y2="22124"/>
                        <a14:foregroundMark x1="37059" y1="12684" x2="32206" y2="21681"/>
                        <a14:foregroundMark x1="43971" y1="8702" x2="59412" y2="10029"/>
                        <a14:foregroundMark x1="59706" y1="11504" x2="68824" y2="23746"/>
                        <a14:foregroundMark x1="70147" y1="16814" x2="68971" y2="20796"/>
                        <a14:foregroundMark x1="66471" y1="26254" x2="69412" y2="30236"/>
                        <a14:foregroundMark x1="41029" y1="23894" x2="31176" y2="27729"/>
                        <a14:foregroundMark x1="48824" y1="21239" x2="48529" y2="26844"/>
                        <a14:foregroundMark x1="56176" y1="27729" x2="33382" y2="32891"/>
                        <a14:foregroundMark x1="57794" y1="32596" x2="68382" y2="38348"/>
                        <a14:foregroundMark x1="70735" y1="39971" x2="74559" y2="46313"/>
                        <a14:foregroundMark x1="75000" y1="46608" x2="69853" y2="74189"/>
                        <a14:foregroundMark x1="71765" y1="73599" x2="73088" y2="75369"/>
                        <a14:foregroundMark x1="77059" y1="60767" x2="74706" y2="68584"/>
                        <a14:foregroundMark x1="75735" y1="48820" x2="78235" y2="61504"/>
                        <a14:foregroundMark x1="26029" y1="44838" x2="39118" y2="31563"/>
                        <a14:foregroundMark x1="30882" y1="34661" x2="22206" y2="57965"/>
                        <a14:foregroundMark x1="36765" y1="86726" x2="35294" y2="91003"/>
                        <a14:foregroundMark x1="62353" y1="85693" x2="65441" y2="91298"/>
                        <a14:foregroundMark x1="72647" y1="76401" x2="63971" y2="83923"/>
                        <a14:foregroundMark x1="24706" y1="64012" x2="35000" y2="79499"/>
                        <a14:foregroundMark x1="61471" y1="82006" x2="44118" y2="8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667" y="609460"/>
            <a:ext cx="2276917" cy="227022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182505" y="1323831"/>
            <a:ext cx="1269242" cy="11873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7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2182505" y="1323831"/>
            <a:ext cx="1269242" cy="11873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7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2182505" y="1323831"/>
            <a:ext cx="1269242" cy="11873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7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2182505" y="1323831"/>
            <a:ext cx="1269242" cy="11873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7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2182505" y="1323831"/>
            <a:ext cx="1269242" cy="11873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7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2182505" y="1323831"/>
            <a:ext cx="1269242" cy="11873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HẾT GIỜ</a:t>
            </a:r>
            <a:endParaRPr 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148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6362" y="74116"/>
            <a:ext cx="757290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 chơi Rung chuông vàng</a:t>
            </a:r>
            <a:endParaRPr lang="en-US" sz="4000" b="1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7738" y="1034100"/>
            <a:ext cx="96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/>
              <a:t>Câu 1: Để vẽ được đoạn </a:t>
            </a:r>
            <a:r>
              <a:rPr lang="vi-VN" sz="2800" smtClean="0"/>
              <a:t>thẳng </a:t>
            </a:r>
            <a:r>
              <a:rPr lang="vi-VN" sz="2800"/>
              <a:t>cần mấy </a:t>
            </a:r>
            <a:r>
              <a:rPr lang="vi-VN" sz="2800" smtClean="0"/>
              <a:t>điểm</a:t>
            </a:r>
            <a:r>
              <a:rPr lang="en-US" sz="2800" smtClean="0"/>
              <a:t> ?</a:t>
            </a:r>
            <a:endParaRPr lang="en-US" sz="2800"/>
          </a:p>
        </p:txBody>
      </p:sp>
      <p:sp>
        <p:nvSpPr>
          <p:cNvPr id="5" name="TextBox 4"/>
          <p:cNvSpPr txBox="1"/>
          <p:nvPr/>
        </p:nvSpPr>
        <p:spPr>
          <a:xfrm>
            <a:off x="1302775" y="1731755"/>
            <a:ext cx="2005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A. </a:t>
            </a:r>
            <a:r>
              <a:rPr lang="en-US" sz="2800" smtClean="0"/>
              <a:t>1 Điểm  </a:t>
            </a:r>
            <a:endParaRPr lang="en-US" sz="2800"/>
          </a:p>
        </p:txBody>
      </p:sp>
      <p:sp>
        <p:nvSpPr>
          <p:cNvPr id="6" name="TextBox 5"/>
          <p:cNvSpPr txBox="1"/>
          <p:nvPr/>
        </p:nvSpPr>
        <p:spPr>
          <a:xfrm>
            <a:off x="3832123" y="1738426"/>
            <a:ext cx="2005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B. 2 Điểm</a:t>
            </a:r>
            <a:endParaRPr lang="en-US" sz="2800"/>
          </a:p>
        </p:txBody>
      </p:sp>
      <p:sp>
        <p:nvSpPr>
          <p:cNvPr id="7" name="TextBox 6"/>
          <p:cNvSpPr txBox="1"/>
          <p:nvPr/>
        </p:nvSpPr>
        <p:spPr>
          <a:xfrm>
            <a:off x="6563033" y="1738426"/>
            <a:ext cx="2005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C. 3 Điểm  </a:t>
            </a:r>
            <a:endParaRPr lang="en-US" sz="2800"/>
          </a:p>
        </p:txBody>
      </p:sp>
      <p:sp>
        <p:nvSpPr>
          <p:cNvPr id="8" name="TextBox 7"/>
          <p:cNvSpPr txBox="1"/>
          <p:nvPr/>
        </p:nvSpPr>
        <p:spPr>
          <a:xfrm>
            <a:off x="517738" y="2455177"/>
            <a:ext cx="6384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Câu 2: Cách đọc đoạn thẳng nào đúng?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2775" y="3559132"/>
            <a:ext cx="3528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A. </a:t>
            </a:r>
            <a:r>
              <a:rPr lang="en-US" sz="2800" smtClean="0"/>
              <a:t>Đoạn thẳng  </a:t>
            </a:r>
            <a:r>
              <a:rPr lang="en-US" sz="280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60099" y="3559132"/>
            <a:ext cx="2901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B. Đoạn </a:t>
            </a:r>
            <a:r>
              <a:rPr lang="en-US" sz="2800" smtClean="0"/>
              <a:t>thẳng  </a:t>
            </a:r>
            <a:r>
              <a:rPr lang="en-US" sz="2800"/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90374" y="3559132"/>
            <a:ext cx="333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C. </a:t>
            </a:r>
            <a:r>
              <a:rPr lang="en-US" sz="2800"/>
              <a:t>Đoạn </a:t>
            </a:r>
            <a:r>
              <a:rPr lang="en-US" sz="2800" smtClean="0"/>
              <a:t>thẳng AB</a:t>
            </a:r>
            <a:endParaRPr lang="en-US" sz="2800"/>
          </a:p>
        </p:txBody>
      </p:sp>
      <p:sp>
        <p:nvSpPr>
          <p:cNvPr id="12" name="TextBox 11"/>
          <p:cNvSpPr txBox="1"/>
          <p:nvPr/>
        </p:nvSpPr>
        <p:spPr>
          <a:xfrm>
            <a:off x="517738" y="4074910"/>
            <a:ext cx="7566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Câu </a:t>
            </a:r>
            <a:r>
              <a:rPr lang="en-US" sz="2800" smtClean="0"/>
              <a:t>3: Hình </a:t>
            </a:r>
            <a:r>
              <a:rPr lang="en-US" sz="2800"/>
              <a:t>vẽ bên có mấy đoạn thẳng?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27505" y="6037187"/>
            <a:ext cx="2887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A. </a:t>
            </a:r>
            <a:r>
              <a:rPr lang="en-US" sz="2800" smtClean="0"/>
              <a:t>1 </a:t>
            </a:r>
            <a:r>
              <a:rPr lang="en-US" sz="2800"/>
              <a:t>Đoạn </a:t>
            </a:r>
            <a:r>
              <a:rPr lang="en-US" sz="2800" smtClean="0"/>
              <a:t>thẳng</a:t>
            </a:r>
            <a:endParaRPr lang="en-US" sz="2800"/>
          </a:p>
        </p:txBody>
      </p:sp>
      <p:sp>
        <p:nvSpPr>
          <p:cNvPr id="14" name="TextBox 13"/>
          <p:cNvSpPr txBox="1"/>
          <p:nvPr/>
        </p:nvSpPr>
        <p:spPr>
          <a:xfrm>
            <a:off x="4592402" y="6037187"/>
            <a:ext cx="3214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B. 2 </a:t>
            </a:r>
            <a:r>
              <a:rPr lang="en-US" sz="2800"/>
              <a:t>Đoạn thẳng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84584" y="6037187"/>
            <a:ext cx="305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C. 3 </a:t>
            </a:r>
            <a:r>
              <a:rPr lang="en-US" sz="2800"/>
              <a:t>Đoạn thẳng 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763840" y="3012567"/>
            <a:ext cx="4152834" cy="661939"/>
            <a:chOff x="2780479" y="2978936"/>
            <a:chExt cx="4152834" cy="661939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3177133" y="3259392"/>
              <a:ext cx="317090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3177133" y="3216860"/>
              <a:ext cx="117987" cy="1032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1" name="Oval 20"/>
            <p:cNvSpPr/>
            <p:nvPr/>
          </p:nvSpPr>
          <p:spPr>
            <a:xfrm>
              <a:off x="6349180" y="3209769"/>
              <a:ext cx="117987" cy="1032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80479" y="2994544"/>
              <a:ext cx="455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smtClean="0"/>
                <a:t>A</a:t>
              </a:r>
              <a:endParaRPr lang="en-US" sz="3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77666" y="2978936"/>
              <a:ext cx="455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smtClean="0"/>
                <a:t>B</a:t>
              </a:r>
              <a:endParaRPr lang="en-US" sz="360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729957" y="4440784"/>
            <a:ext cx="3462859" cy="1585399"/>
            <a:chOff x="5339987" y="1522772"/>
            <a:chExt cx="5198429" cy="3215118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679559" y="2189136"/>
              <a:ext cx="1495941" cy="1612518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7175500" y="2400300"/>
              <a:ext cx="1046714" cy="1379037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222214" y="2400300"/>
              <a:ext cx="1734586" cy="1024749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9977239" y="3221785"/>
              <a:ext cx="561177" cy="9362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</a:t>
              </a:r>
              <a:endParaRPr lang="en-US" sz="2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979750" y="1679849"/>
              <a:ext cx="553959" cy="9362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</a:t>
              </a:r>
              <a:endParaRPr lang="en-US" sz="2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007430" y="3801654"/>
              <a:ext cx="539521" cy="9362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</a:t>
              </a:r>
              <a:endParaRPr lang="en-US" sz="2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339987" y="1522772"/>
              <a:ext cx="549146" cy="9362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  <a:endParaRPr lang="en-US" sz="2400" dirty="0"/>
            </a:p>
          </p:txBody>
        </p:sp>
      </p:grpSp>
      <p:sp>
        <p:nvSpPr>
          <p:cNvPr id="49" name="Oval 48"/>
          <p:cNvSpPr/>
          <p:nvPr/>
        </p:nvSpPr>
        <p:spPr>
          <a:xfrm>
            <a:off x="3713322" y="1734614"/>
            <a:ext cx="614150" cy="5308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80" b="91298" l="10000" r="90000">
                        <a14:foregroundMark x1="32353" y1="20354" x2="31765" y2="28761"/>
                        <a14:foregroundMark x1="42647" y1="9145" x2="38529" y2="9735"/>
                        <a14:foregroundMark x1="25882" y1="17847" x2="26912" y2="20796"/>
                        <a14:foregroundMark x1="26618" y1="19912" x2="27059" y2="22124"/>
                        <a14:foregroundMark x1="37059" y1="12684" x2="32206" y2="21681"/>
                        <a14:foregroundMark x1="43971" y1="8702" x2="59412" y2="10029"/>
                        <a14:foregroundMark x1="59706" y1="11504" x2="68824" y2="23746"/>
                        <a14:foregroundMark x1="70147" y1="16814" x2="68971" y2="20796"/>
                        <a14:foregroundMark x1="66471" y1="26254" x2="69412" y2="30236"/>
                        <a14:foregroundMark x1="41029" y1="23894" x2="31176" y2="27729"/>
                        <a14:foregroundMark x1="48824" y1="21239" x2="48529" y2="26844"/>
                        <a14:foregroundMark x1="56176" y1="27729" x2="33382" y2="32891"/>
                        <a14:foregroundMark x1="57794" y1="32596" x2="68382" y2="38348"/>
                        <a14:foregroundMark x1="70735" y1="39971" x2="74559" y2="46313"/>
                        <a14:foregroundMark x1="75000" y1="46608" x2="69853" y2="74189"/>
                        <a14:foregroundMark x1="71765" y1="73599" x2="73088" y2="75369"/>
                        <a14:foregroundMark x1="77059" y1="60767" x2="74706" y2="68584"/>
                        <a14:foregroundMark x1="75735" y1="48820" x2="78235" y2="61504"/>
                        <a14:foregroundMark x1="26029" y1="44838" x2="39118" y2="31563"/>
                        <a14:foregroundMark x1="30882" y1="34661" x2="22206" y2="57965"/>
                        <a14:foregroundMark x1="36765" y1="86726" x2="35294" y2="91003"/>
                        <a14:foregroundMark x1="62353" y1="85693" x2="65441" y2="91298"/>
                        <a14:foregroundMark x1="72647" y1="76401" x2="63971" y2="83923"/>
                        <a14:foregroundMark x1="24706" y1="64012" x2="35000" y2="79499"/>
                        <a14:foregroundMark x1="61471" y1="82006" x2="44118" y2="8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249" y="-8574"/>
            <a:ext cx="2276917" cy="2270220"/>
          </a:xfrm>
          <a:prstGeom prst="rect">
            <a:avLst/>
          </a:prstGeom>
        </p:spPr>
      </p:pic>
      <p:sp>
        <p:nvSpPr>
          <p:cNvPr id="51" name="Oval 50"/>
          <p:cNvSpPr/>
          <p:nvPr/>
        </p:nvSpPr>
        <p:spPr>
          <a:xfrm>
            <a:off x="10474086" y="705797"/>
            <a:ext cx="1269242" cy="11873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7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Oval 51"/>
          <p:cNvSpPr/>
          <p:nvPr/>
        </p:nvSpPr>
        <p:spPr>
          <a:xfrm>
            <a:off x="10474086" y="705797"/>
            <a:ext cx="1269242" cy="11873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7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Oval 52"/>
          <p:cNvSpPr/>
          <p:nvPr/>
        </p:nvSpPr>
        <p:spPr>
          <a:xfrm>
            <a:off x="10474086" y="705797"/>
            <a:ext cx="1269242" cy="11873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7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Oval 53"/>
          <p:cNvSpPr/>
          <p:nvPr/>
        </p:nvSpPr>
        <p:spPr>
          <a:xfrm>
            <a:off x="10474086" y="705797"/>
            <a:ext cx="1269242" cy="11873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7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Oval 54"/>
          <p:cNvSpPr/>
          <p:nvPr/>
        </p:nvSpPr>
        <p:spPr>
          <a:xfrm>
            <a:off x="10474086" y="705797"/>
            <a:ext cx="1269242" cy="11873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7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Oval 55"/>
          <p:cNvSpPr/>
          <p:nvPr/>
        </p:nvSpPr>
        <p:spPr>
          <a:xfrm>
            <a:off x="10474086" y="705797"/>
            <a:ext cx="1269242" cy="11873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HẾT GIỜ</a:t>
            </a:r>
            <a:endParaRPr 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Oval 64"/>
          <p:cNvSpPr/>
          <p:nvPr/>
        </p:nvSpPr>
        <p:spPr>
          <a:xfrm>
            <a:off x="7893556" y="3555320"/>
            <a:ext cx="614150" cy="5308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80" b="91298" l="10000" r="90000">
                        <a14:foregroundMark x1="32353" y1="20354" x2="31765" y2="28761"/>
                        <a14:foregroundMark x1="42647" y1="9145" x2="38529" y2="9735"/>
                        <a14:foregroundMark x1="25882" y1="17847" x2="26912" y2="20796"/>
                        <a14:foregroundMark x1="26618" y1="19912" x2="27059" y2="22124"/>
                        <a14:foregroundMark x1="37059" y1="12684" x2="32206" y2="21681"/>
                        <a14:foregroundMark x1="43971" y1="8702" x2="59412" y2="10029"/>
                        <a14:foregroundMark x1="59706" y1="11504" x2="68824" y2="23746"/>
                        <a14:foregroundMark x1="70147" y1="16814" x2="68971" y2="20796"/>
                        <a14:foregroundMark x1="66471" y1="26254" x2="69412" y2="30236"/>
                        <a14:foregroundMark x1="41029" y1="23894" x2="31176" y2="27729"/>
                        <a14:foregroundMark x1="48824" y1="21239" x2="48529" y2="26844"/>
                        <a14:foregroundMark x1="56176" y1="27729" x2="33382" y2="32891"/>
                        <a14:foregroundMark x1="57794" y1="32596" x2="68382" y2="38348"/>
                        <a14:foregroundMark x1="70735" y1="39971" x2="74559" y2="46313"/>
                        <a14:foregroundMark x1="75000" y1="46608" x2="69853" y2="74189"/>
                        <a14:foregroundMark x1="71765" y1="73599" x2="73088" y2="75369"/>
                        <a14:foregroundMark x1="77059" y1="60767" x2="74706" y2="68584"/>
                        <a14:foregroundMark x1="75735" y1="48820" x2="78235" y2="61504"/>
                        <a14:foregroundMark x1="26029" y1="44838" x2="39118" y2="31563"/>
                        <a14:foregroundMark x1="30882" y1="34661" x2="22206" y2="57965"/>
                        <a14:foregroundMark x1="36765" y1="86726" x2="35294" y2="91003"/>
                        <a14:foregroundMark x1="62353" y1="85693" x2="65441" y2="91298"/>
                        <a14:foregroundMark x1="72647" y1="76401" x2="63971" y2="83923"/>
                        <a14:foregroundMark x1="24706" y1="64012" x2="35000" y2="79499"/>
                        <a14:foregroundMark x1="61471" y1="82006" x2="44118" y2="8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433" y="-12455"/>
            <a:ext cx="2276917" cy="2270220"/>
          </a:xfrm>
          <a:prstGeom prst="rect">
            <a:avLst/>
          </a:prstGeom>
        </p:spPr>
      </p:pic>
      <p:sp>
        <p:nvSpPr>
          <p:cNvPr id="67" name="Oval 66"/>
          <p:cNvSpPr/>
          <p:nvPr/>
        </p:nvSpPr>
        <p:spPr>
          <a:xfrm>
            <a:off x="10502270" y="701916"/>
            <a:ext cx="1269242" cy="11873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7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Oval 67"/>
          <p:cNvSpPr/>
          <p:nvPr/>
        </p:nvSpPr>
        <p:spPr>
          <a:xfrm>
            <a:off x="10502270" y="701916"/>
            <a:ext cx="1269242" cy="11873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7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Oval 68"/>
          <p:cNvSpPr/>
          <p:nvPr/>
        </p:nvSpPr>
        <p:spPr>
          <a:xfrm>
            <a:off x="10502270" y="701916"/>
            <a:ext cx="1269242" cy="11873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7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Oval 69"/>
          <p:cNvSpPr/>
          <p:nvPr/>
        </p:nvSpPr>
        <p:spPr>
          <a:xfrm>
            <a:off x="10502270" y="701916"/>
            <a:ext cx="1269242" cy="11873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7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Oval 70"/>
          <p:cNvSpPr/>
          <p:nvPr/>
        </p:nvSpPr>
        <p:spPr>
          <a:xfrm>
            <a:off x="10502270" y="701916"/>
            <a:ext cx="1269242" cy="11873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7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Oval 71"/>
          <p:cNvSpPr/>
          <p:nvPr/>
        </p:nvSpPr>
        <p:spPr>
          <a:xfrm>
            <a:off x="10502270" y="701916"/>
            <a:ext cx="1269242" cy="11873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HẾT GIỜ</a:t>
            </a:r>
            <a:endParaRPr 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80" b="91298" l="10000" r="90000">
                        <a14:foregroundMark x1="32353" y1="20354" x2="31765" y2="28761"/>
                        <a14:foregroundMark x1="42647" y1="9145" x2="38529" y2="9735"/>
                        <a14:foregroundMark x1="25882" y1="17847" x2="26912" y2="20796"/>
                        <a14:foregroundMark x1="26618" y1="19912" x2="27059" y2="22124"/>
                        <a14:foregroundMark x1="37059" y1="12684" x2="32206" y2="21681"/>
                        <a14:foregroundMark x1="43971" y1="8702" x2="59412" y2="10029"/>
                        <a14:foregroundMark x1="59706" y1="11504" x2="68824" y2="23746"/>
                        <a14:foregroundMark x1="70147" y1="16814" x2="68971" y2="20796"/>
                        <a14:foregroundMark x1="66471" y1="26254" x2="69412" y2="30236"/>
                        <a14:foregroundMark x1="41029" y1="23894" x2="31176" y2="27729"/>
                        <a14:foregroundMark x1="48824" y1="21239" x2="48529" y2="26844"/>
                        <a14:foregroundMark x1="56176" y1="27729" x2="33382" y2="32891"/>
                        <a14:foregroundMark x1="57794" y1="32596" x2="68382" y2="38348"/>
                        <a14:foregroundMark x1="70735" y1="39971" x2="74559" y2="46313"/>
                        <a14:foregroundMark x1="75000" y1="46608" x2="69853" y2="74189"/>
                        <a14:foregroundMark x1="71765" y1="73599" x2="73088" y2="75369"/>
                        <a14:foregroundMark x1="77059" y1="60767" x2="74706" y2="68584"/>
                        <a14:foregroundMark x1="75735" y1="48820" x2="78235" y2="61504"/>
                        <a14:foregroundMark x1="26029" y1="44838" x2="39118" y2="31563"/>
                        <a14:foregroundMark x1="30882" y1="34661" x2="22206" y2="57965"/>
                        <a14:foregroundMark x1="36765" y1="86726" x2="35294" y2="91003"/>
                        <a14:foregroundMark x1="62353" y1="85693" x2="65441" y2="91298"/>
                        <a14:foregroundMark x1="72647" y1="76401" x2="63971" y2="83923"/>
                        <a14:foregroundMark x1="24706" y1="64012" x2="35000" y2="79499"/>
                        <a14:foregroundMark x1="61471" y1="82006" x2="44118" y2="8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249" y="0"/>
            <a:ext cx="2276917" cy="2270220"/>
          </a:xfrm>
          <a:prstGeom prst="rect">
            <a:avLst/>
          </a:prstGeom>
        </p:spPr>
      </p:pic>
      <p:sp>
        <p:nvSpPr>
          <p:cNvPr id="82" name="Oval 81"/>
          <p:cNvSpPr/>
          <p:nvPr/>
        </p:nvSpPr>
        <p:spPr>
          <a:xfrm>
            <a:off x="10474086" y="714371"/>
            <a:ext cx="1269242" cy="11873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7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Oval 82"/>
          <p:cNvSpPr/>
          <p:nvPr/>
        </p:nvSpPr>
        <p:spPr>
          <a:xfrm>
            <a:off x="10474086" y="714371"/>
            <a:ext cx="1269242" cy="11873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7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Oval 83"/>
          <p:cNvSpPr/>
          <p:nvPr/>
        </p:nvSpPr>
        <p:spPr>
          <a:xfrm>
            <a:off x="10474086" y="714371"/>
            <a:ext cx="1269242" cy="11873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7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Oval 84"/>
          <p:cNvSpPr/>
          <p:nvPr/>
        </p:nvSpPr>
        <p:spPr>
          <a:xfrm>
            <a:off x="10474086" y="714371"/>
            <a:ext cx="1269242" cy="11873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7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Oval 85"/>
          <p:cNvSpPr/>
          <p:nvPr/>
        </p:nvSpPr>
        <p:spPr>
          <a:xfrm>
            <a:off x="10474086" y="714371"/>
            <a:ext cx="1269242" cy="11873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7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Oval 86"/>
          <p:cNvSpPr/>
          <p:nvPr/>
        </p:nvSpPr>
        <p:spPr>
          <a:xfrm>
            <a:off x="10474086" y="714371"/>
            <a:ext cx="1269242" cy="118735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HẾT GIỜ</a:t>
            </a:r>
            <a:endParaRPr 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Oval 87"/>
          <p:cNvSpPr/>
          <p:nvPr/>
        </p:nvSpPr>
        <p:spPr>
          <a:xfrm>
            <a:off x="7893556" y="6033445"/>
            <a:ext cx="614150" cy="5308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9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000"/>
                            </p:stCondLst>
                            <p:childTnLst>
                              <p:par>
                                <p:cTn id="18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0"/>
                            </p:stCondLst>
                            <p:childTnLst>
                              <p:par>
                                <p:cTn id="19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49" grpId="0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65" grpId="0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68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2364" y="746558"/>
            <a:ext cx="1134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1164" y="1393018"/>
            <a:ext cx="8752236" cy="4969682"/>
            <a:chOff x="1179164" y="1282478"/>
            <a:chExt cx="9039022" cy="4697409"/>
          </a:xfrm>
        </p:grpSpPr>
        <p:pic>
          <p:nvPicPr>
            <p:cNvPr id="512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4" t="18971" r="731" b="49121"/>
            <a:stretch/>
          </p:blipFill>
          <p:spPr bwMode="auto">
            <a:xfrm>
              <a:off x="1687163" y="1436914"/>
              <a:ext cx="8531023" cy="4209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338285" y="5297715"/>
              <a:ext cx="4789714" cy="682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554513" y="2965039"/>
              <a:ext cx="6563393" cy="2178240"/>
            </a:xfrm>
            <a:custGeom>
              <a:avLst/>
              <a:gdLst>
                <a:gd name="connsiteX0" fmla="*/ 0 w 6531429"/>
                <a:gd name="connsiteY0" fmla="*/ 0 h 2140636"/>
                <a:gd name="connsiteX1" fmla="*/ 6531429 w 6531429"/>
                <a:gd name="connsiteY1" fmla="*/ 0 h 2140636"/>
                <a:gd name="connsiteX2" fmla="*/ 6531429 w 6531429"/>
                <a:gd name="connsiteY2" fmla="*/ 2140636 h 2140636"/>
                <a:gd name="connsiteX3" fmla="*/ 0 w 6531429"/>
                <a:gd name="connsiteY3" fmla="*/ 2140636 h 2140636"/>
                <a:gd name="connsiteX4" fmla="*/ 0 w 6531429"/>
                <a:gd name="connsiteY4" fmla="*/ 0 h 2140636"/>
                <a:gd name="connsiteX0" fmla="*/ 0 w 6531429"/>
                <a:gd name="connsiteY0" fmla="*/ 0 h 2140636"/>
                <a:gd name="connsiteX1" fmla="*/ 6531429 w 6531429"/>
                <a:gd name="connsiteY1" fmla="*/ 0 h 2140636"/>
                <a:gd name="connsiteX2" fmla="*/ 6531429 w 6531429"/>
                <a:gd name="connsiteY2" fmla="*/ 2140636 h 2140636"/>
                <a:gd name="connsiteX3" fmla="*/ 635000 w 6531429"/>
                <a:gd name="connsiteY3" fmla="*/ 2115236 h 2140636"/>
                <a:gd name="connsiteX4" fmla="*/ 0 w 6531429"/>
                <a:gd name="connsiteY4" fmla="*/ 0 h 21406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44129"/>
                <a:gd name="connsiteY0" fmla="*/ 190500 h 2153336"/>
                <a:gd name="connsiteX1" fmla="*/ 6544129 w 6544129"/>
                <a:gd name="connsiteY1" fmla="*/ 0 h 2153336"/>
                <a:gd name="connsiteX2" fmla="*/ 6544129 w 6544129"/>
                <a:gd name="connsiteY2" fmla="*/ 2140636 h 2153336"/>
                <a:gd name="connsiteX3" fmla="*/ 774700 w 6544129"/>
                <a:gd name="connsiteY3" fmla="*/ 2153336 h 2153336"/>
                <a:gd name="connsiteX4" fmla="*/ 0 w 6544129"/>
                <a:gd name="connsiteY4" fmla="*/ 190500 h 2153336"/>
                <a:gd name="connsiteX0" fmla="*/ 0 w 6544129"/>
                <a:gd name="connsiteY0" fmla="*/ 190500 h 2153336"/>
                <a:gd name="connsiteX1" fmla="*/ 6544129 w 6544129"/>
                <a:gd name="connsiteY1" fmla="*/ 0 h 2153336"/>
                <a:gd name="connsiteX2" fmla="*/ 6544129 w 6544129"/>
                <a:gd name="connsiteY2" fmla="*/ 2140636 h 2153336"/>
                <a:gd name="connsiteX3" fmla="*/ 774700 w 6544129"/>
                <a:gd name="connsiteY3" fmla="*/ 2153336 h 2153336"/>
                <a:gd name="connsiteX4" fmla="*/ 0 w 6544129"/>
                <a:gd name="connsiteY4" fmla="*/ 190500 h 2153336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59980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5909129 w 6544129"/>
                <a:gd name="connsiteY2" fmla="*/ 21782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65377"/>
                <a:gd name="connsiteY0" fmla="*/ 215404 h 2178240"/>
                <a:gd name="connsiteX1" fmla="*/ 6544129 w 6565377"/>
                <a:gd name="connsiteY1" fmla="*/ 24904 h 2178240"/>
                <a:gd name="connsiteX2" fmla="*/ 5909129 w 6565377"/>
                <a:gd name="connsiteY2" fmla="*/ 2178240 h 2178240"/>
                <a:gd name="connsiteX3" fmla="*/ 774700 w 6565377"/>
                <a:gd name="connsiteY3" fmla="*/ 2178240 h 2178240"/>
                <a:gd name="connsiteX4" fmla="*/ 0 w 6565377"/>
                <a:gd name="connsiteY4" fmla="*/ 215404 h 2178240"/>
                <a:gd name="connsiteX0" fmla="*/ 0 w 6563393"/>
                <a:gd name="connsiteY0" fmla="*/ 215404 h 2178240"/>
                <a:gd name="connsiteX1" fmla="*/ 6544129 w 6563393"/>
                <a:gd name="connsiteY1" fmla="*/ 24904 h 2178240"/>
                <a:gd name="connsiteX2" fmla="*/ 5909129 w 6563393"/>
                <a:gd name="connsiteY2" fmla="*/ 2178240 h 2178240"/>
                <a:gd name="connsiteX3" fmla="*/ 774700 w 6563393"/>
                <a:gd name="connsiteY3" fmla="*/ 2178240 h 2178240"/>
                <a:gd name="connsiteX4" fmla="*/ 0 w 6563393"/>
                <a:gd name="connsiteY4" fmla="*/ 215404 h 217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63393" h="2178240">
                  <a:moveTo>
                    <a:pt x="0" y="215404"/>
                  </a:moveTo>
                  <a:cubicBezTo>
                    <a:pt x="797076" y="-165596"/>
                    <a:pt x="4362753" y="88404"/>
                    <a:pt x="6544129" y="24904"/>
                  </a:cubicBezTo>
                  <a:cubicBezTo>
                    <a:pt x="6747329" y="763849"/>
                    <a:pt x="5261429" y="1388495"/>
                    <a:pt x="5909129" y="2178240"/>
                  </a:cubicBezTo>
                  <a:lnTo>
                    <a:pt x="774700" y="2178240"/>
                  </a:lnTo>
                  <a:cubicBezTo>
                    <a:pt x="914400" y="1447761"/>
                    <a:pt x="330200" y="704583"/>
                    <a:pt x="0" y="215404"/>
                  </a:cubicBezTo>
                  <a:close/>
                </a:path>
              </a:pathLst>
            </a:custGeom>
            <a:solidFill>
              <a:srgbClr val="2F8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Oval Callout 3"/>
            <p:cNvSpPr/>
            <p:nvPr/>
          </p:nvSpPr>
          <p:spPr>
            <a:xfrm>
              <a:off x="1179164" y="1282478"/>
              <a:ext cx="2503836" cy="1528125"/>
            </a:xfrm>
            <a:prstGeom prst="wedgeEllipseCallout">
              <a:avLst>
                <a:gd name="adj1" fmla="val -17282"/>
                <a:gd name="adj2" fmla="val 7413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71164" y="1556405"/>
            <a:ext cx="2424395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/>
              <a:t>      </a:t>
            </a:r>
            <a:r>
              <a:rPr lang="en-US" dirty="0" err="1" smtClean="0"/>
              <a:t>Vạch</a:t>
            </a:r>
            <a:r>
              <a:rPr lang="en-US" dirty="0" smtClean="0"/>
              <a:t> </a:t>
            </a:r>
            <a:r>
              <a:rPr lang="en-US" dirty="0" err="1" smtClean="0"/>
              <a:t>kẻ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thẳng</a:t>
            </a: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   </a:t>
            </a:r>
            <a:r>
              <a:rPr lang="en-US" dirty="0" err="1" smtClean="0"/>
              <a:t>Cầu</a:t>
            </a:r>
            <a:r>
              <a:rPr lang="en-US" dirty="0" smtClean="0"/>
              <a:t> </a:t>
            </a:r>
            <a:r>
              <a:rPr lang="en-US" dirty="0" err="1" smtClean="0"/>
              <a:t>vồng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   </a:t>
            </a:r>
          </a:p>
          <a:p>
            <a:pPr>
              <a:lnSpc>
                <a:spcPts val="2500"/>
              </a:lnSpc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cong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761781" y="3588782"/>
            <a:ext cx="1800225" cy="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550024" y="3132957"/>
            <a:ext cx="423514" cy="660096"/>
            <a:chOff x="3498233" y="3838103"/>
            <a:chExt cx="423514" cy="660096"/>
          </a:xfrm>
        </p:grpSpPr>
        <p:sp>
          <p:nvSpPr>
            <p:cNvPr id="13" name="TextBox 12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A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37491" y="3118576"/>
            <a:ext cx="423514" cy="523220"/>
            <a:chOff x="3498233" y="3838103"/>
            <a:chExt cx="423514" cy="660096"/>
          </a:xfrm>
        </p:grpSpPr>
        <p:sp>
          <p:nvSpPr>
            <p:cNvPr id="16" name="TextBox 15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B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87705" y="3641796"/>
            <a:ext cx="23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Đường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thẳng</a:t>
            </a:r>
            <a:r>
              <a:rPr lang="en-US" sz="2000" dirty="0" smtClean="0">
                <a:solidFill>
                  <a:schemeClr val="bg1"/>
                </a:solidFill>
              </a:rPr>
              <a:t> AB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514377" y="3592462"/>
            <a:ext cx="30962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665281" y="3132957"/>
            <a:ext cx="484428" cy="660096"/>
            <a:chOff x="3498233" y="3838103"/>
            <a:chExt cx="484428" cy="660096"/>
          </a:xfrm>
        </p:grpSpPr>
        <p:sp>
          <p:nvSpPr>
            <p:cNvPr id="22" name="TextBox 21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98233" y="3838103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M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911665" y="3124876"/>
            <a:ext cx="444352" cy="660096"/>
            <a:chOff x="3498233" y="3838103"/>
            <a:chExt cx="444352" cy="660096"/>
          </a:xfrm>
        </p:grpSpPr>
        <p:sp>
          <p:nvSpPr>
            <p:cNvPr id="25" name="TextBox 24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98233" y="383810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N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514377" y="3641796"/>
            <a:ext cx="23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Đường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thẳng</a:t>
            </a:r>
            <a:r>
              <a:rPr lang="en-US" sz="2000" dirty="0" smtClean="0">
                <a:solidFill>
                  <a:schemeClr val="bg1"/>
                </a:solidFill>
              </a:rPr>
              <a:t> MN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184761" y="3027005"/>
            <a:ext cx="423514" cy="769269"/>
            <a:chOff x="2756337" y="3742242"/>
            <a:chExt cx="423514" cy="769269"/>
          </a:xfrm>
        </p:grpSpPr>
        <p:sp>
          <p:nvSpPr>
            <p:cNvPr id="30" name="TextBox 29"/>
            <p:cNvSpPr txBox="1"/>
            <p:nvPr/>
          </p:nvSpPr>
          <p:spPr>
            <a:xfrm>
              <a:off x="2776033" y="386518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56337" y="3742242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P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526005" y="3928513"/>
            <a:ext cx="3317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Ba </a:t>
            </a:r>
            <a:r>
              <a:rPr lang="en-US" sz="2000" dirty="0" err="1" smtClean="0">
                <a:solidFill>
                  <a:schemeClr val="bg1"/>
                </a:solidFill>
              </a:rPr>
              <a:t>điểm</a:t>
            </a:r>
            <a:r>
              <a:rPr lang="en-US" sz="2000" dirty="0" smtClean="0">
                <a:solidFill>
                  <a:schemeClr val="bg1"/>
                </a:solidFill>
              </a:rPr>
              <a:t> M,N,P </a:t>
            </a:r>
            <a:r>
              <a:rPr lang="en-US" sz="2000" dirty="0" err="1" smtClean="0">
                <a:solidFill>
                  <a:schemeClr val="bg1"/>
                </a:solidFill>
              </a:rPr>
              <a:t>thẳng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hàng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872498" y="2331407"/>
            <a:ext cx="2453015" cy="1090473"/>
            <a:chOff x="8872498" y="2331407"/>
            <a:chExt cx="2453015" cy="1090473"/>
          </a:xfrm>
        </p:grpSpPr>
        <p:sp>
          <p:nvSpPr>
            <p:cNvPr id="33" name="TextBox 32"/>
            <p:cNvSpPr txBox="1"/>
            <p:nvPr/>
          </p:nvSpPr>
          <p:spPr>
            <a:xfrm>
              <a:off x="8880357" y="2368813"/>
              <a:ext cx="24451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là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3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nằm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trên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1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đường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872498" y="2331407"/>
              <a:ext cx="2395740" cy="1090473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Arc 34"/>
          <p:cNvSpPr/>
          <p:nvPr/>
        </p:nvSpPr>
        <p:spPr>
          <a:xfrm rot="7842361">
            <a:off x="3273191" y="1128224"/>
            <a:ext cx="4048709" cy="4002524"/>
          </a:xfrm>
          <a:prstGeom prst="arc">
            <a:avLst>
              <a:gd name="adj1" fmla="val 16200000"/>
              <a:gd name="adj2" fmla="val 489635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129105" y="4580497"/>
            <a:ext cx="328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54374" y="5073461"/>
            <a:ext cx="1905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Đường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cong</a:t>
            </a:r>
            <a:r>
              <a:rPr lang="en-US" sz="2000" dirty="0" smtClean="0">
                <a:solidFill>
                  <a:schemeClr val="bg1"/>
                </a:solidFill>
              </a:rPr>
              <a:t> a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2396865" y="3588782"/>
            <a:ext cx="253294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35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/>
      <p:bldP spid="11" grpId="0"/>
      <p:bldP spid="28" grpId="0"/>
      <p:bldP spid="32" grpId="0"/>
      <p:bldP spid="35" grpId="0" animBg="1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88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40572" y="1350899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</a:t>
            </a:r>
            <a:endParaRPr lang="en-US" sz="4000" b="1" dirty="0"/>
          </a:p>
        </p:txBody>
      </p:sp>
      <p:pic>
        <p:nvPicPr>
          <p:cNvPr id="3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64201" r="11718" b="14805"/>
          <a:stretch/>
        </p:blipFill>
        <p:spPr bwMode="auto">
          <a:xfrm>
            <a:off x="2991395" y="901338"/>
            <a:ext cx="8232584" cy="35139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0572" y="4689566"/>
            <a:ext cx="961838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cong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7104" y="4689566"/>
            <a:ext cx="17418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BC, DE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x, y</a:t>
            </a:r>
          </a:p>
        </p:txBody>
      </p:sp>
    </p:spTree>
    <p:extLst>
      <p:ext uri="{BB962C8B-B14F-4D97-AF65-F5344CB8AC3E}">
        <p14:creationId xmlns:p14="http://schemas.microsoft.com/office/powerpoint/2010/main" val="197397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0572" y="593254"/>
            <a:ext cx="2138543" cy="617957"/>
            <a:chOff x="1144472" y="1425114"/>
            <a:chExt cx="2138543" cy="617957"/>
          </a:xfrm>
        </p:grpSpPr>
        <p:grpSp>
          <p:nvGrpSpPr>
            <p:cNvPr id="3" name="Group 2"/>
            <p:cNvGrpSpPr/>
            <p:nvPr/>
          </p:nvGrpSpPr>
          <p:grpSpPr>
            <a:xfrm>
              <a:off x="1453450" y="1472482"/>
              <a:ext cx="1829565" cy="523220"/>
              <a:chOff x="1154453" y="4796255"/>
              <a:chExt cx="1829565" cy="52322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563797" y="4822566"/>
                <a:ext cx="796923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54453" y="4796255"/>
                <a:ext cx="18295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</a:t>
                </a:r>
                <a:r>
                  <a:rPr lang="en-US" sz="2800" dirty="0" smtClean="0"/>
                  <a:t>   Đ, S  ?</a:t>
                </a:r>
                <a:endParaRPr lang="en-US" sz="2800" dirty="0"/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pic>
        <p:nvPicPr>
          <p:cNvPr id="717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6" t="12193" r="10975" b="74259"/>
          <a:stretch/>
        </p:blipFill>
        <p:spPr bwMode="auto">
          <a:xfrm>
            <a:off x="608397" y="1356286"/>
            <a:ext cx="10524060" cy="269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4744" y="4007395"/>
            <a:ext cx="96183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: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smtClean="0"/>
              <a:t>Ba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A, B, C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hàng</a:t>
            </a:r>
            <a:r>
              <a:rPr lang="en-US" sz="2800" dirty="0" smtClean="0"/>
              <a:t>.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smtClean="0"/>
              <a:t>Ba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D, E, G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hàng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endParaRPr lang="en-US" sz="2800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6270171" y="4673600"/>
            <a:ext cx="653143" cy="551543"/>
          </a:xfrm>
          <a:prstGeom prst="roundRect">
            <a:avLst/>
          </a:prstGeom>
          <a:noFill/>
          <a:ln w="28575"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270171" y="5334673"/>
            <a:ext cx="653143" cy="551543"/>
          </a:xfrm>
          <a:prstGeom prst="roundRect">
            <a:avLst/>
          </a:prstGeom>
          <a:noFill/>
          <a:ln w="28575"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87989" y="4572560"/>
            <a:ext cx="62241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Đ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87989" y="5238765"/>
            <a:ext cx="62241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06842" y="1068363"/>
            <a:ext cx="622411" cy="131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383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7" grpId="0" animBg="1"/>
      <p:bldP spid="10" grpId="0" animBg="1"/>
      <p:bldP spid="11" grpId="0" uiExpand="1" build="p"/>
      <p:bldP spid="12" grpId="0" uiExpand="1" build="p"/>
      <p:bldP spid="13" grpId="0" uiExpand="1" build="p"/>
      <p:bldP spid="13" grpI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0572" y="593254"/>
            <a:ext cx="8386308" cy="617957"/>
            <a:chOff x="1144472" y="1425114"/>
            <a:chExt cx="8386308" cy="617957"/>
          </a:xfrm>
        </p:grpSpPr>
        <p:sp>
          <p:nvSpPr>
            <p:cNvPr id="6" name="TextBox 5"/>
            <p:cNvSpPr txBox="1"/>
            <p:nvPr/>
          </p:nvSpPr>
          <p:spPr>
            <a:xfrm>
              <a:off x="1453450" y="1519851"/>
              <a:ext cx="8077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</a:t>
              </a:r>
              <a:r>
                <a:rPr lang="en-US" sz="2800" dirty="0" smtClean="0"/>
                <a:t>   </a:t>
              </a: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3 </a:t>
              </a:r>
              <a:r>
                <a:rPr lang="en-US" sz="2800" dirty="0" err="1" smtClean="0"/>
                <a:t>điểm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sp>
        <p:nvSpPr>
          <p:cNvPr id="7" name="Isosceles Triangle 6"/>
          <p:cNvSpPr/>
          <p:nvPr/>
        </p:nvSpPr>
        <p:spPr>
          <a:xfrm>
            <a:off x="2553566" y="1724296"/>
            <a:ext cx="3977858" cy="3801292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0"/>
            <a:endCxn id="7" idx="3"/>
          </p:cNvCxnSpPr>
          <p:nvPr/>
        </p:nvCxnSpPr>
        <p:spPr>
          <a:xfrm>
            <a:off x="4542495" y="1724296"/>
            <a:ext cx="0" cy="38012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47183" y="1724296"/>
            <a:ext cx="0" cy="380129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368893" y="986048"/>
            <a:ext cx="575678" cy="1015663"/>
            <a:chOff x="3576640" y="3851868"/>
            <a:chExt cx="575678" cy="1015663"/>
          </a:xfrm>
        </p:grpSpPr>
        <p:sp>
          <p:nvSpPr>
            <p:cNvPr id="11" name="TextBox 10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28804" y="4066896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66568" y="3520804"/>
            <a:ext cx="499596" cy="1167433"/>
            <a:chOff x="3576640" y="3851868"/>
            <a:chExt cx="499596" cy="1167433"/>
          </a:xfrm>
        </p:grpSpPr>
        <p:sp>
          <p:nvSpPr>
            <p:cNvPr id="23" name="TextBox 22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09536" y="4496081"/>
              <a:ext cx="26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H</a:t>
              </a:r>
              <a:endParaRPr lang="en-US" sz="28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73780" y="1950511"/>
            <a:ext cx="4781006" cy="673050"/>
            <a:chOff x="8872498" y="2279156"/>
            <a:chExt cx="2572494" cy="673050"/>
          </a:xfrm>
        </p:grpSpPr>
        <p:sp>
          <p:nvSpPr>
            <p:cNvPr id="28" name="TextBox 27"/>
            <p:cNvSpPr txBox="1"/>
            <p:nvPr/>
          </p:nvSpPr>
          <p:spPr>
            <a:xfrm>
              <a:off x="8880357" y="2368813"/>
              <a:ext cx="256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 A, H, M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  <a:endParaRPr lang="en-US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872498" y="2279156"/>
              <a:ext cx="2572494" cy="673050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H="1">
            <a:off x="2600699" y="5525588"/>
            <a:ext cx="393072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119333" y="4813465"/>
            <a:ext cx="504580" cy="1015663"/>
            <a:chOff x="3338760" y="3851868"/>
            <a:chExt cx="504580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38760" y="40980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99137" y="4813465"/>
            <a:ext cx="654113" cy="1015663"/>
            <a:chOff x="3576640" y="3851868"/>
            <a:chExt cx="654113" cy="1015663"/>
          </a:xfrm>
        </p:grpSpPr>
        <p:sp>
          <p:nvSpPr>
            <p:cNvPr id="17" name="TextBox 16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86401" y="409808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07987" y="4813465"/>
            <a:ext cx="525281" cy="1292661"/>
            <a:chOff x="3318059" y="3851868"/>
            <a:chExt cx="525281" cy="1292661"/>
          </a:xfrm>
        </p:grpSpPr>
        <p:sp>
          <p:nvSpPr>
            <p:cNvPr id="20" name="TextBox 19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18059" y="4621309"/>
              <a:ext cx="26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M</a:t>
              </a:r>
              <a:endParaRPr lang="en-US" sz="28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35037" y="2878032"/>
            <a:ext cx="4781006" cy="673050"/>
            <a:chOff x="8872498" y="2279156"/>
            <a:chExt cx="2572494" cy="673050"/>
          </a:xfrm>
        </p:grpSpPr>
        <p:sp>
          <p:nvSpPr>
            <p:cNvPr id="34" name="TextBox 33"/>
            <p:cNvSpPr txBox="1"/>
            <p:nvPr/>
          </p:nvSpPr>
          <p:spPr>
            <a:xfrm>
              <a:off x="8880357" y="2368813"/>
              <a:ext cx="256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 B, M, C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  <a:endParaRPr lang="en-US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872498" y="2279156"/>
              <a:ext cx="2572494" cy="673050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626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3816" y="593254"/>
            <a:ext cx="10489428" cy="1048844"/>
            <a:chOff x="1144472" y="1425114"/>
            <a:chExt cx="10489428" cy="1048844"/>
          </a:xfrm>
        </p:grpSpPr>
        <p:sp>
          <p:nvSpPr>
            <p:cNvPr id="3" name="TextBox 2"/>
            <p:cNvSpPr txBox="1"/>
            <p:nvPr/>
          </p:nvSpPr>
          <p:spPr>
            <a:xfrm>
              <a:off x="1453450" y="1519851"/>
              <a:ext cx="101804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</a:t>
              </a:r>
              <a:r>
                <a:rPr lang="en-US" sz="2800" dirty="0" smtClean="0"/>
                <a:t>   </a:t>
              </a:r>
              <a:r>
                <a:rPr lang="en-US" sz="2800" dirty="0" err="1" smtClean="0"/>
                <a:t>Tìm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một</a:t>
              </a:r>
              <a:r>
                <a:rPr lang="en-US" sz="2800" dirty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3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dưới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đây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</p:grpSp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4" t="66069" r="12206" b="9615"/>
          <a:stretch/>
        </p:blipFill>
        <p:spPr bwMode="auto">
          <a:xfrm>
            <a:off x="783816" y="1736835"/>
            <a:ext cx="10077021" cy="463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7406640" y="4794069"/>
            <a:ext cx="2586446" cy="1227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741819" y="3840769"/>
            <a:ext cx="5499461" cy="17631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76549" y="2612571"/>
            <a:ext cx="4153988" cy="15022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776549" y="2403565"/>
            <a:ext cx="0" cy="1920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959429" y="2612572"/>
            <a:ext cx="0" cy="12281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776548" y="3042287"/>
            <a:ext cx="1384663" cy="4807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5667375" y="3664744"/>
            <a:ext cx="1936750" cy="1504156"/>
          </a:xfrm>
          <a:custGeom>
            <a:avLst/>
            <a:gdLst>
              <a:gd name="connsiteX0" fmla="*/ 0 w 1936750"/>
              <a:gd name="connsiteY0" fmla="*/ 1504156 h 1504156"/>
              <a:gd name="connsiteX1" fmla="*/ 15875 w 1936750"/>
              <a:gd name="connsiteY1" fmla="*/ 1335881 h 1504156"/>
              <a:gd name="connsiteX2" fmla="*/ 47625 w 1936750"/>
              <a:gd name="connsiteY2" fmla="*/ 1189831 h 1504156"/>
              <a:gd name="connsiteX3" fmla="*/ 79375 w 1936750"/>
              <a:gd name="connsiteY3" fmla="*/ 1072356 h 1504156"/>
              <a:gd name="connsiteX4" fmla="*/ 146050 w 1936750"/>
              <a:gd name="connsiteY4" fmla="*/ 932656 h 1504156"/>
              <a:gd name="connsiteX5" fmla="*/ 215900 w 1936750"/>
              <a:gd name="connsiteY5" fmla="*/ 789781 h 1504156"/>
              <a:gd name="connsiteX6" fmla="*/ 292100 w 1936750"/>
              <a:gd name="connsiteY6" fmla="*/ 634206 h 1504156"/>
              <a:gd name="connsiteX7" fmla="*/ 358775 w 1936750"/>
              <a:gd name="connsiteY7" fmla="*/ 519906 h 1504156"/>
              <a:gd name="connsiteX8" fmla="*/ 463550 w 1936750"/>
              <a:gd name="connsiteY8" fmla="*/ 386556 h 1504156"/>
              <a:gd name="connsiteX9" fmla="*/ 625475 w 1936750"/>
              <a:gd name="connsiteY9" fmla="*/ 237331 h 1504156"/>
              <a:gd name="connsiteX10" fmla="*/ 781050 w 1936750"/>
              <a:gd name="connsiteY10" fmla="*/ 135731 h 1504156"/>
              <a:gd name="connsiteX11" fmla="*/ 901700 w 1936750"/>
              <a:gd name="connsiteY11" fmla="*/ 62706 h 1504156"/>
              <a:gd name="connsiteX12" fmla="*/ 1044575 w 1936750"/>
              <a:gd name="connsiteY12" fmla="*/ 18256 h 1504156"/>
              <a:gd name="connsiteX13" fmla="*/ 1168400 w 1936750"/>
              <a:gd name="connsiteY13" fmla="*/ 5556 h 1504156"/>
              <a:gd name="connsiteX14" fmla="*/ 1317625 w 1936750"/>
              <a:gd name="connsiteY14" fmla="*/ 2381 h 1504156"/>
              <a:gd name="connsiteX15" fmla="*/ 1466850 w 1936750"/>
              <a:gd name="connsiteY15" fmla="*/ 40481 h 1504156"/>
              <a:gd name="connsiteX16" fmla="*/ 1600200 w 1936750"/>
              <a:gd name="connsiteY16" fmla="*/ 94456 h 1504156"/>
              <a:gd name="connsiteX17" fmla="*/ 1711325 w 1936750"/>
              <a:gd name="connsiteY17" fmla="*/ 145256 h 1504156"/>
              <a:gd name="connsiteX18" fmla="*/ 1812925 w 1936750"/>
              <a:gd name="connsiteY18" fmla="*/ 218281 h 1504156"/>
              <a:gd name="connsiteX19" fmla="*/ 1892300 w 1936750"/>
              <a:gd name="connsiteY19" fmla="*/ 278606 h 1504156"/>
              <a:gd name="connsiteX20" fmla="*/ 1936750 w 1936750"/>
              <a:gd name="connsiteY20" fmla="*/ 332581 h 150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36750" h="1504156">
                <a:moveTo>
                  <a:pt x="0" y="1504156"/>
                </a:moveTo>
                <a:cubicBezTo>
                  <a:pt x="3969" y="1446212"/>
                  <a:pt x="7938" y="1388268"/>
                  <a:pt x="15875" y="1335881"/>
                </a:cubicBezTo>
                <a:cubicBezTo>
                  <a:pt x="23812" y="1283494"/>
                  <a:pt x="37042" y="1233752"/>
                  <a:pt x="47625" y="1189831"/>
                </a:cubicBezTo>
                <a:cubicBezTo>
                  <a:pt x="58208" y="1145910"/>
                  <a:pt x="62971" y="1115218"/>
                  <a:pt x="79375" y="1072356"/>
                </a:cubicBezTo>
                <a:cubicBezTo>
                  <a:pt x="95779" y="1029493"/>
                  <a:pt x="123296" y="979752"/>
                  <a:pt x="146050" y="932656"/>
                </a:cubicBezTo>
                <a:cubicBezTo>
                  <a:pt x="168804" y="885560"/>
                  <a:pt x="215900" y="789781"/>
                  <a:pt x="215900" y="789781"/>
                </a:cubicBezTo>
                <a:cubicBezTo>
                  <a:pt x="240242" y="740039"/>
                  <a:pt x="268288" y="679185"/>
                  <a:pt x="292100" y="634206"/>
                </a:cubicBezTo>
                <a:cubicBezTo>
                  <a:pt x="315913" y="589227"/>
                  <a:pt x="330200" y="561181"/>
                  <a:pt x="358775" y="519906"/>
                </a:cubicBezTo>
                <a:cubicBezTo>
                  <a:pt x="387350" y="478631"/>
                  <a:pt x="419100" y="433652"/>
                  <a:pt x="463550" y="386556"/>
                </a:cubicBezTo>
                <a:cubicBezTo>
                  <a:pt x="508000" y="339460"/>
                  <a:pt x="572558" y="279135"/>
                  <a:pt x="625475" y="237331"/>
                </a:cubicBezTo>
                <a:cubicBezTo>
                  <a:pt x="678392" y="195527"/>
                  <a:pt x="735012" y="164835"/>
                  <a:pt x="781050" y="135731"/>
                </a:cubicBezTo>
                <a:cubicBezTo>
                  <a:pt x="827088" y="106627"/>
                  <a:pt x="857779" y="82285"/>
                  <a:pt x="901700" y="62706"/>
                </a:cubicBezTo>
                <a:cubicBezTo>
                  <a:pt x="945621" y="43127"/>
                  <a:pt x="1000125" y="27781"/>
                  <a:pt x="1044575" y="18256"/>
                </a:cubicBezTo>
                <a:cubicBezTo>
                  <a:pt x="1089025" y="8731"/>
                  <a:pt x="1122892" y="8202"/>
                  <a:pt x="1168400" y="5556"/>
                </a:cubicBezTo>
                <a:cubicBezTo>
                  <a:pt x="1213908" y="2910"/>
                  <a:pt x="1267883" y="-3440"/>
                  <a:pt x="1317625" y="2381"/>
                </a:cubicBezTo>
                <a:cubicBezTo>
                  <a:pt x="1367367" y="8202"/>
                  <a:pt x="1419754" y="25135"/>
                  <a:pt x="1466850" y="40481"/>
                </a:cubicBezTo>
                <a:cubicBezTo>
                  <a:pt x="1513946" y="55827"/>
                  <a:pt x="1559454" y="76993"/>
                  <a:pt x="1600200" y="94456"/>
                </a:cubicBezTo>
                <a:cubicBezTo>
                  <a:pt x="1640946" y="111918"/>
                  <a:pt x="1675871" y="124618"/>
                  <a:pt x="1711325" y="145256"/>
                </a:cubicBezTo>
                <a:cubicBezTo>
                  <a:pt x="1746779" y="165894"/>
                  <a:pt x="1782763" y="196056"/>
                  <a:pt x="1812925" y="218281"/>
                </a:cubicBezTo>
                <a:cubicBezTo>
                  <a:pt x="1843087" y="240506"/>
                  <a:pt x="1871663" y="259556"/>
                  <a:pt x="1892300" y="278606"/>
                </a:cubicBezTo>
                <a:cubicBezTo>
                  <a:pt x="1912937" y="297656"/>
                  <a:pt x="1924843" y="315118"/>
                  <a:pt x="1936750" y="332581"/>
                </a:cubicBezTo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515100" y="3226670"/>
            <a:ext cx="3860800" cy="1190152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34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1270</TotalTime>
  <Words>314</Words>
  <Application>Microsoft Office PowerPoint</Application>
  <PresentationFormat>Widescreen</PresentationFormat>
  <Paragraphs>96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STD_CHIHANH</cp:lastModifiedBy>
  <cp:revision>82</cp:revision>
  <dcterms:created xsi:type="dcterms:W3CDTF">2021-06-02T01:34:28Z</dcterms:created>
  <dcterms:modified xsi:type="dcterms:W3CDTF">2024-12-10T04:15:41Z</dcterms:modified>
</cp:coreProperties>
</file>