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377" r:id="rId3"/>
    <p:sldId id="375" r:id="rId4"/>
    <p:sldId id="359" r:id="rId5"/>
    <p:sldId id="360" r:id="rId6"/>
    <p:sldId id="260" r:id="rId7"/>
    <p:sldId id="362" r:id="rId8"/>
    <p:sldId id="363" r:id="rId9"/>
    <p:sldId id="372" r:id="rId10"/>
    <p:sldId id="378" r:id="rId11"/>
    <p:sldId id="355" r:id="rId12"/>
    <p:sldId id="367" r:id="rId13"/>
    <p:sldId id="365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E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9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63875B-033E-41F0-994D-9F60DD3A17B2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8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4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6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8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8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4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117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file:///C:\Documents%20and%20Settings\duonghuong\Local%20Settings\Temporary%20Internet%20Files\Content.IE5\W5EJOTMF\MSj04379120000%5b1%5d.wa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10509251" y="52578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98700" y="3117849"/>
            <a:ext cx="5105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 descr="!PC8_C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51200" y="5638800"/>
            <a:ext cx="528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10700" y="3136900"/>
            <a:ext cx="5105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MSj04379120000[1]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9" name="Group 34"/>
          <p:cNvGrpSpPr>
            <a:grpSpLocks/>
          </p:cNvGrpSpPr>
          <p:nvPr/>
        </p:nvGrpSpPr>
        <p:grpSpPr bwMode="auto">
          <a:xfrm>
            <a:off x="442452" y="-41988"/>
            <a:ext cx="12192000" cy="6858000"/>
            <a:chOff x="0" y="0"/>
            <a:chExt cx="5952" cy="4320"/>
          </a:xfrm>
        </p:grpSpPr>
        <p:pic>
          <p:nvPicPr>
            <p:cNvPr id="2062" name="Picture 35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36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56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37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38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39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40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41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" y="2016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42" descr="92946cxn8xmvkw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2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45" descr="timbay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744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46" descr="timbay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792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47" descr="timbay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840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48" descr="timbay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88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49" descr="timbay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50" descr="timbay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1152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51" descr="timbay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2928"/>
              <a:ext cx="9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52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064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53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92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54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97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0" name="Picture 55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216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1" name="Picture 56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16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Picture 58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352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4" name="Picture 59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36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60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3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6" name="Picture 61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104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7" name="Picture 62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00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8" name="Picture 63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624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9" name="Picture 64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08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0" name="Picture 65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44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1" name="Picture 66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672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2" name="Picture 67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53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3" name="Picture 68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360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4" name="Picture 69" descr="pinksparkle6df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456"/>
              <a:ext cx="31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0" name="WordArt 27" descr="Small checker board"/>
          <p:cNvSpPr>
            <a:spLocks noChangeArrowheads="1" noChangeShapeType="1" noTextEdit="1"/>
          </p:cNvSpPr>
          <p:nvPr/>
        </p:nvSpPr>
        <p:spPr bwMode="auto">
          <a:xfrm>
            <a:off x="1219200" y="1285875"/>
            <a:ext cx="9652001" cy="52673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430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liệt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1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2G</a:t>
            </a:r>
            <a:endParaRPr lang="vi-VN" sz="1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1614" y="4961457"/>
            <a:ext cx="78053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err="1"/>
              <a:t>Giáo</a:t>
            </a:r>
            <a:r>
              <a:rPr lang="en-US" sz="3733" dirty="0"/>
              <a:t> </a:t>
            </a:r>
            <a:r>
              <a:rPr lang="en-US" sz="3733" dirty="0" err="1"/>
              <a:t>viên</a:t>
            </a:r>
            <a:r>
              <a:rPr lang="en-US" sz="3733" dirty="0"/>
              <a:t>: </a:t>
            </a:r>
            <a:r>
              <a:rPr lang="en-US" sz="3733" dirty="0" err="1"/>
              <a:t>Nguyễn</a:t>
            </a:r>
            <a:r>
              <a:rPr lang="en-US" sz="3733" dirty="0"/>
              <a:t> </a:t>
            </a:r>
            <a:r>
              <a:rPr lang="en-US" sz="3733" dirty="0" err="1"/>
              <a:t>Thị</a:t>
            </a:r>
            <a:r>
              <a:rPr lang="en-US" sz="3733" dirty="0"/>
              <a:t> </a:t>
            </a:r>
            <a:r>
              <a:rPr lang="en-US" sz="3733" dirty="0" err="1"/>
              <a:t>Hạnh</a:t>
            </a:r>
            <a:endParaRPr lang="en-US" sz="3733" dirty="0"/>
          </a:p>
        </p:txBody>
      </p:sp>
      <p:sp>
        <p:nvSpPr>
          <p:cNvPr id="3" name="TextBox 2"/>
          <p:cNvSpPr txBox="1"/>
          <p:nvPr/>
        </p:nvSpPr>
        <p:spPr>
          <a:xfrm>
            <a:off x="1484261" y="3452436"/>
            <a:ext cx="928001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8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8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8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8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8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867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58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Utm AVO"/>
              </a:rPr>
              <a:t>Cam kết hành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6187" y="136187"/>
            <a:ext cx="11935839" cy="65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6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2" y="1068133"/>
            <a:ext cx="10239153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749" y="4943798"/>
            <a:ext cx="1990236" cy="1830103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623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045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3420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068717"/>
            <a:ext cx="3279407" cy="451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1130" y="1893715"/>
            <a:ext cx="8869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Trò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chơi</a:t>
            </a:r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: </a:t>
            </a:r>
          </a:p>
          <a:p>
            <a:pPr algn="ctr"/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Gretoon" pitchFamily="18" charset="0"/>
              </a:rPr>
              <a:t>GÀ CON NHANH NHẸN 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latin typeface="SVN-Gretoo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2738" r="48880" b="5972"/>
          <a:stretch/>
        </p:blipFill>
        <p:spPr bwMode="auto">
          <a:xfrm>
            <a:off x="2963202" y="4381500"/>
            <a:ext cx="3208998" cy="24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2738" r="6888" b="5972"/>
          <a:stretch/>
        </p:blipFill>
        <p:spPr bwMode="auto">
          <a:xfrm>
            <a:off x="2963202" y="4344555"/>
            <a:ext cx="6223661" cy="242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30042" y="187446"/>
            <a:ext cx="2886686" cy="975278"/>
            <a:chOff x="500062" y="381715"/>
            <a:chExt cx="2886686" cy="97527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8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6995" y="187234"/>
            <a:ext cx="70800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đề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SVN-Gretoo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   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Xử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lí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tình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SVN-Gretoon" pitchFamily="18" charset="0"/>
                <a:cs typeface="Times New Roman" pitchFamily="18" charset="0"/>
              </a:rPr>
              <a:t>huống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SVN-Gretoo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pattern="hexago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1400" r="63619" b="71200"/>
          <a:stretch/>
        </p:blipFill>
        <p:spPr bwMode="auto">
          <a:xfrm>
            <a:off x="0" y="1394899"/>
            <a:ext cx="4086225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11400" r="34421" b="71200"/>
          <a:stretch/>
        </p:blipFill>
        <p:spPr bwMode="auto">
          <a:xfrm>
            <a:off x="4086225" y="1394899"/>
            <a:ext cx="4083368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9" t="11400" r="5222" b="71200"/>
          <a:stretch/>
        </p:blipFill>
        <p:spPr bwMode="auto">
          <a:xfrm>
            <a:off x="8169593" y="1394899"/>
            <a:ext cx="4083368" cy="341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007" y="275276"/>
            <a:ext cx="11424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5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pattern="hexago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9" y="761706"/>
            <a:ext cx="10612876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10" y="-573932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1887166" y="1768624"/>
            <a:ext cx="85895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* Kết luận: Trong cuộc sống xảy ra rất nhiều tình huống bất ngờ nhưng có thể xử lí rất đơn giản mà em cũng làm được.</a:t>
            </a:r>
            <a:endParaRPr lang="en-US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4126" y="636998"/>
            <a:ext cx="10623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 luận bí kíp ứng phó nhanh với những tình huống bất ngờ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ướng dẫn bé bơm mực bút máy không bị bẩn tay, lem quần 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12"/>
            <a:ext cx="12192000" cy="564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9253" y="5593024"/>
            <a:ext cx="5256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glitter pattern="hexago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3400425" y="1768625"/>
            <a:ext cx="58864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8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8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8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80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8000" b="1" i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8000" b="1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i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000" b="1" i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3930818058875442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C63A52-E348-4A4B-94D5-784A70188342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131</Words>
  <Application>Microsoft Office PowerPoint</Application>
  <PresentationFormat>Widescreen</PresentationFormat>
  <Paragraphs>21</Paragraphs>
  <Slides>12</Slides>
  <Notes>2</Notes>
  <HiddenSlides>1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宋体</vt:lpstr>
      <vt:lpstr>Arial</vt:lpstr>
      <vt:lpstr>Calibri</vt:lpstr>
      <vt:lpstr>SVN-Gretoon</vt:lpstr>
      <vt:lpstr>Times New Roman</vt:lpstr>
      <vt:lpstr>UTM Avo</vt:lpstr>
      <vt:lpstr>UTM Avo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Administrator</cp:lastModifiedBy>
  <cp:revision>32</cp:revision>
  <dcterms:created xsi:type="dcterms:W3CDTF">2017-06-28T04:21:00Z</dcterms:created>
  <dcterms:modified xsi:type="dcterms:W3CDTF">2024-12-09T13:06:55Z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